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21"/>
  </p:notesMasterIdLst>
  <p:sldIdLst>
    <p:sldId id="375" r:id="rId2"/>
    <p:sldId id="299" r:id="rId3"/>
    <p:sldId id="340" r:id="rId4"/>
    <p:sldId id="327" r:id="rId5"/>
    <p:sldId id="328" r:id="rId6"/>
    <p:sldId id="256" r:id="rId7"/>
    <p:sldId id="300" r:id="rId8"/>
    <p:sldId id="292" r:id="rId9"/>
    <p:sldId id="336" r:id="rId10"/>
    <p:sldId id="337" r:id="rId11"/>
    <p:sldId id="332" r:id="rId12"/>
    <p:sldId id="333" r:id="rId13"/>
    <p:sldId id="334" r:id="rId14"/>
    <p:sldId id="324" r:id="rId15"/>
    <p:sldId id="325" r:id="rId16"/>
    <p:sldId id="326" r:id="rId17"/>
    <p:sldId id="341" r:id="rId18"/>
    <p:sldId id="338" r:id="rId19"/>
    <p:sldId id="339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1752" y="10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3B5A11-1F32-4AA6-9EFB-2759E58D9F2A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D0C154-92A7-44DE-A036-709283AC8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939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AE39EF-C0E5-4896-B9D3-7E7938E4611D}" type="slidenum">
              <a:rPr lang="zh-CN" altLang="en-US" smtClean="0">
                <a:latin typeface="UTM Avo" panose="02040603050506020204" pitchFamily="18" charset="0"/>
              </a:rPr>
              <a:t>1</a:t>
            </a:fld>
            <a:endParaRPr lang="zh-CN" alt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8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3" name="Google Shape;580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04" name="Google Shape;580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91395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BCD967-5C2A-4176-9658-5E92363C71A0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8887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>
                <a:latin typeface="UTM Avo" panose="02040603050506020204" pitchFamily="18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latin typeface="UTM Avo" panose="02040603050506020204" pitchFamily="18" charset="0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3/3/2022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BBFD17B-D166-40AF-9627-1FB3187FEC8D}"/>
              </a:ext>
            </a:extLst>
          </p:cNvPr>
          <p:cNvSpPr/>
          <p:nvPr userDrawn="1"/>
        </p:nvSpPr>
        <p:spPr>
          <a:xfrm>
            <a:off x="11008796" y="2766"/>
            <a:ext cx="1284651" cy="1387884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795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653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vortex dir="r"/>
      </p:transition>
    </mc:Choice>
    <mc:Fallback xmlns="">
      <p:transition spd="slow" advClick="0" advTm="2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AD1DDED-7DF5-4CD6-A1A3-FC0C2ECC92B2}"/>
              </a:ext>
            </a:extLst>
          </p:cNvPr>
          <p:cNvSpPr/>
          <p:nvPr userDrawn="1"/>
        </p:nvSpPr>
        <p:spPr>
          <a:xfrm>
            <a:off x="11050607" y="136525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6441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61891" y="0"/>
            <a:ext cx="1225389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3/3/2022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218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3/3/2022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61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3/3/2022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167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 userDrawn="1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49;p11">
            <a:extLst>
              <a:ext uri="{FF2B5EF4-FFF2-40B4-BE49-F238E27FC236}">
                <a16:creationId xmlns:a16="http://schemas.microsoft.com/office/drawing/2014/main" id="{883D005B-8B11-4FA0-82A2-9A260DE58982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-165100" y="-68826"/>
            <a:ext cx="12513464" cy="7000539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3/3/2022</a:t>
            </a:fld>
            <a:endParaRPr lang="en-US"/>
          </a:p>
        </p:txBody>
      </p:sp>
      <p:sp>
        <p:nvSpPr>
          <p:cNvPr id="47" name="Google Shape;47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0C92834-F07F-4579-8623-1CF3469E4D08}"/>
              </a:ext>
            </a:extLst>
          </p:cNvPr>
          <p:cNvSpPr/>
          <p:nvPr userDrawn="1"/>
        </p:nvSpPr>
        <p:spPr>
          <a:xfrm>
            <a:off x="10907349" y="154887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197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F7232-4E6C-489D-B120-8D521E487459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AECE8-DD87-4C4F-BE86-522C77DFE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205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F7232-4E6C-489D-B120-8D521E487459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AECE8-DD87-4C4F-BE86-522C77DFE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91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F7232-4E6C-489D-B120-8D521E487459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AECE8-DD87-4C4F-BE86-522C77DFE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280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accent1"/>
        </a:solidFill>
        <a:effectLst/>
      </p:bgPr>
    </p:bg>
    <p:spTree>
      <p:nvGrpSpPr>
        <p:cNvPr id="1" name="Shape 2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37" name="Google Shape;2537;p20"/>
          <p:cNvGrpSpPr/>
          <p:nvPr/>
        </p:nvGrpSpPr>
        <p:grpSpPr>
          <a:xfrm>
            <a:off x="24185" y="-58802"/>
            <a:ext cx="12160594" cy="6962126"/>
            <a:chOff x="18139" y="-44102"/>
            <a:chExt cx="9120445" cy="5221595"/>
          </a:xfrm>
        </p:grpSpPr>
        <p:sp>
          <p:nvSpPr>
            <p:cNvPr id="2538" name="Google Shape;2538;p20"/>
            <p:cNvSpPr/>
            <p:nvPr/>
          </p:nvSpPr>
          <p:spPr>
            <a:xfrm>
              <a:off x="8756017" y="-1820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9" name="Google Shape;2539;p20"/>
            <p:cNvSpPr/>
            <p:nvPr/>
          </p:nvSpPr>
          <p:spPr>
            <a:xfrm>
              <a:off x="8469963" y="4715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62" y="836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0" name="Google Shape;2540;p20"/>
            <p:cNvSpPr/>
            <p:nvPr/>
          </p:nvSpPr>
          <p:spPr>
            <a:xfrm>
              <a:off x="8591246" y="179540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62" y="831"/>
                    <a:pt x="1062" y="536"/>
                  </a:cubicBezTo>
                  <a:cubicBezTo>
                    <a:pt x="1062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1" name="Google Shape;2541;p20"/>
            <p:cNvSpPr/>
            <p:nvPr/>
          </p:nvSpPr>
          <p:spPr>
            <a:xfrm>
              <a:off x="8273982" y="242180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2" name="Google Shape;2542;p20"/>
            <p:cNvSpPr/>
            <p:nvPr/>
          </p:nvSpPr>
          <p:spPr>
            <a:xfrm>
              <a:off x="9101182" y="128195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3" name="Google Shape;2543;p20"/>
            <p:cNvSpPr/>
            <p:nvPr/>
          </p:nvSpPr>
          <p:spPr>
            <a:xfrm>
              <a:off x="8875822" y="192259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4" name="Google Shape;2544;p20"/>
            <p:cNvSpPr/>
            <p:nvPr/>
          </p:nvSpPr>
          <p:spPr>
            <a:xfrm>
              <a:off x="8413948" y="94748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5" name="Google Shape;2545;p20"/>
            <p:cNvSpPr/>
            <p:nvPr/>
          </p:nvSpPr>
          <p:spPr>
            <a:xfrm>
              <a:off x="8413948" y="155502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6" name="Google Shape;2546;p20"/>
            <p:cNvSpPr/>
            <p:nvPr/>
          </p:nvSpPr>
          <p:spPr>
            <a:xfrm>
              <a:off x="8315958" y="218163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37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7" name="Google Shape;2547;p20"/>
            <p:cNvSpPr/>
            <p:nvPr/>
          </p:nvSpPr>
          <p:spPr>
            <a:xfrm>
              <a:off x="8012910" y="19367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26" y="1072"/>
                  </a:cubicBezTo>
                  <a:cubicBezTo>
                    <a:pt x="820" y="1072"/>
                    <a:pt x="1057" y="836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8" name="Google Shape;2548;p20"/>
            <p:cNvSpPr/>
            <p:nvPr/>
          </p:nvSpPr>
          <p:spPr>
            <a:xfrm>
              <a:off x="867206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9" name="Google Shape;2549;p20"/>
            <p:cNvSpPr/>
            <p:nvPr/>
          </p:nvSpPr>
          <p:spPr>
            <a:xfrm>
              <a:off x="8700178" y="676627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26" y="1067"/>
                  </a:cubicBezTo>
                  <a:cubicBezTo>
                    <a:pt x="820" y="1067"/>
                    <a:pt x="1056" y="830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0" name="Google Shape;2550;p20"/>
            <p:cNvSpPr/>
            <p:nvPr/>
          </p:nvSpPr>
          <p:spPr>
            <a:xfrm>
              <a:off x="8815163" y="2238208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1" name="Google Shape;2551;p20"/>
            <p:cNvSpPr/>
            <p:nvPr/>
          </p:nvSpPr>
          <p:spPr>
            <a:xfrm>
              <a:off x="7919529" y="131966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2" name="Google Shape;2552;p20"/>
            <p:cNvSpPr/>
            <p:nvPr/>
          </p:nvSpPr>
          <p:spPr>
            <a:xfrm>
              <a:off x="9101182" y="220049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3" name="Google Shape;2553;p20"/>
            <p:cNvSpPr/>
            <p:nvPr/>
          </p:nvSpPr>
          <p:spPr>
            <a:xfrm>
              <a:off x="8099993" y="155502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4" name="Google Shape;2554;p20"/>
            <p:cNvSpPr/>
            <p:nvPr/>
          </p:nvSpPr>
          <p:spPr>
            <a:xfrm>
              <a:off x="8572598" y="2080333"/>
              <a:ext cx="37366" cy="37718"/>
            </a:xfrm>
            <a:custGeom>
              <a:avLst/>
              <a:gdLst/>
              <a:ahLst/>
              <a:cxnLst/>
              <a:rect l="l" t="t" r="r" b="b"/>
              <a:pathLst>
                <a:path w="1062" h="1072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5" name="Google Shape;2555;p20"/>
            <p:cNvSpPr/>
            <p:nvPr/>
          </p:nvSpPr>
          <p:spPr>
            <a:xfrm>
              <a:off x="8781702" y="872045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6" name="Google Shape;2556;p20"/>
            <p:cNvSpPr/>
            <p:nvPr/>
          </p:nvSpPr>
          <p:spPr>
            <a:xfrm>
              <a:off x="8894470" y="490428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57" y="836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7" name="Google Shape;2557;p20"/>
            <p:cNvSpPr/>
            <p:nvPr/>
          </p:nvSpPr>
          <p:spPr>
            <a:xfrm>
              <a:off x="8031593" y="49042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7" y="836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8" name="Google Shape;2558;p20"/>
            <p:cNvSpPr/>
            <p:nvPr/>
          </p:nvSpPr>
          <p:spPr>
            <a:xfrm>
              <a:off x="8031593" y="2294610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7" y="836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9" name="Google Shape;2559;p20"/>
            <p:cNvSpPr/>
            <p:nvPr/>
          </p:nvSpPr>
          <p:spPr>
            <a:xfrm>
              <a:off x="8674458" y="1293596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0" name="Google Shape;2560;p20"/>
            <p:cNvSpPr/>
            <p:nvPr/>
          </p:nvSpPr>
          <p:spPr>
            <a:xfrm>
              <a:off x="7949858" y="1896527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1" name="Google Shape;2561;p20"/>
            <p:cNvSpPr/>
            <p:nvPr/>
          </p:nvSpPr>
          <p:spPr>
            <a:xfrm>
              <a:off x="8155092" y="631872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0"/>
                  </a:moveTo>
                  <a:cubicBezTo>
                    <a:pt x="805" y="0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0"/>
                    <a:pt x="1793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2" name="Google Shape;2562;p20"/>
            <p:cNvSpPr/>
            <p:nvPr/>
          </p:nvSpPr>
          <p:spPr>
            <a:xfrm>
              <a:off x="8774665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3" name="Google Shape;2563;p20"/>
            <p:cNvSpPr/>
            <p:nvPr/>
          </p:nvSpPr>
          <p:spPr>
            <a:xfrm>
              <a:off x="8218144" y="104160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26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4" name="Google Shape;2564;p20"/>
            <p:cNvSpPr/>
            <p:nvPr/>
          </p:nvSpPr>
          <p:spPr>
            <a:xfrm>
              <a:off x="8236827" y="1941458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57" y="831"/>
                    <a:pt x="1057" y="531"/>
                  </a:cubicBezTo>
                  <a:cubicBezTo>
                    <a:pt x="1057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5" name="Google Shape;2565;p20"/>
            <p:cNvSpPr/>
            <p:nvPr/>
          </p:nvSpPr>
          <p:spPr>
            <a:xfrm>
              <a:off x="8971420" y="242180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6" y="1"/>
                    <a:pt x="0" y="242"/>
                    <a:pt x="0" y="537"/>
                  </a:cubicBezTo>
                  <a:cubicBezTo>
                    <a:pt x="0" y="831"/>
                    <a:pt x="236" y="1073"/>
                    <a:pt x="531" y="1073"/>
                  </a:cubicBezTo>
                  <a:cubicBezTo>
                    <a:pt x="820" y="1073"/>
                    <a:pt x="1061" y="831"/>
                    <a:pt x="1061" y="537"/>
                  </a:cubicBezTo>
                  <a:cubicBezTo>
                    <a:pt x="1061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6" name="Google Shape;2566;p20"/>
            <p:cNvSpPr/>
            <p:nvPr/>
          </p:nvSpPr>
          <p:spPr>
            <a:xfrm>
              <a:off x="9026484" y="1936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6"/>
                    <a:pt x="243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7" name="Google Shape;2567;p20"/>
            <p:cNvSpPr/>
            <p:nvPr/>
          </p:nvSpPr>
          <p:spPr>
            <a:xfrm>
              <a:off x="8334641" y="21253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8" name="Google Shape;2568;p20"/>
            <p:cNvSpPr/>
            <p:nvPr/>
          </p:nvSpPr>
          <p:spPr>
            <a:xfrm>
              <a:off x="8718650" y="161159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3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9" name="Google Shape;2569;p20"/>
            <p:cNvSpPr/>
            <p:nvPr/>
          </p:nvSpPr>
          <p:spPr>
            <a:xfrm>
              <a:off x="8553914" y="235118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0" name="Google Shape;2570;p20"/>
            <p:cNvSpPr/>
            <p:nvPr/>
          </p:nvSpPr>
          <p:spPr>
            <a:xfrm>
              <a:off x="8031593" y="1004059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1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1" name="Google Shape;2571;p20"/>
            <p:cNvSpPr/>
            <p:nvPr/>
          </p:nvSpPr>
          <p:spPr>
            <a:xfrm>
              <a:off x="9026484" y="1470366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43" y="0"/>
                    <a:pt x="1" y="237"/>
                    <a:pt x="1" y="536"/>
                  </a:cubicBezTo>
                  <a:cubicBezTo>
                    <a:pt x="1" y="830"/>
                    <a:pt x="243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2" name="Google Shape;2572;p20"/>
            <p:cNvSpPr/>
            <p:nvPr/>
          </p:nvSpPr>
          <p:spPr>
            <a:xfrm>
              <a:off x="8218144" y="1300809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1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3" name="Google Shape;2573;p20"/>
            <p:cNvSpPr/>
            <p:nvPr/>
          </p:nvSpPr>
          <p:spPr>
            <a:xfrm>
              <a:off x="8451315" y="72134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6" y="1"/>
                    <a:pt x="0" y="237"/>
                    <a:pt x="0" y="537"/>
                  </a:cubicBezTo>
                  <a:cubicBezTo>
                    <a:pt x="0" y="831"/>
                    <a:pt x="236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4" name="Google Shape;2574;p20"/>
            <p:cNvSpPr/>
            <p:nvPr/>
          </p:nvSpPr>
          <p:spPr>
            <a:xfrm>
              <a:off x="7919529" y="74020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5" name="Google Shape;2575;p20"/>
            <p:cNvSpPr/>
            <p:nvPr/>
          </p:nvSpPr>
          <p:spPr>
            <a:xfrm>
              <a:off x="8978421" y="7213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6" name="Google Shape;2576;p20"/>
            <p:cNvSpPr/>
            <p:nvPr/>
          </p:nvSpPr>
          <p:spPr>
            <a:xfrm>
              <a:off x="8118500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37"/>
                    <a:pt x="0" y="536"/>
                  </a:cubicBezTo>
                  <a:cubicBezTo>
                    <a:pt x="0" y="830"/>
                    <a:pt x="242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7" name="Google Shape;2577;p20"/>
            <p:cNvSpPr/>
            <p:nvPr/>
          </p:nvSpPr>
          <p:spPr>
            <a:xfrm>
              <a:off x="8756017" y="280806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8" name="Google Shape;2578;p20"/>
            <p:cNvSpPr/>
            <p:nvPr/>
          </p:nvSpPr>
          <p:spPr>
            <a:xfrm>
              <a:off x="8469963" y="329801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9" name="Google Shape;2579;p20"/>
            <p:cNvSpPr/>
            <p:nvPr/>
          </p:nvSpPr>
          <p:spPr>
            <a:xfrm>
              <a:off x="8591246" y="46216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1" y="1072"/>
                    <a:pt x="1062" y="830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0" name="Google Shape;2580;p20"/>
            <p:cNvSpPr/>
            <p:nvPr/>
          </p:nvSpPr>
          <p:spPr>
            <a:xfrm>
              <a:off x="9101182" y="41082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1" name="Google Shape;2581;p20"/>
            <p:cNvSpPr/>
            <p:nvPr/>
          </p:nvSpPr>
          <p:spPr>
            <a:xfrm>
              <a:off x="8875822" y="474886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2" name="Google Shape;2582;p20"/>
            <p:cNvSpPr/>
            <p:nvPr/>
          </p:nvSpPr>
          <p:spPr>
            <a:xfrm>
              <a:off x="8413948" y="377375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3" name="Google Shape;2583;p20"/>
            <p:cNvSpPr/>
            <p:nvPr/>
          </p:nvSpPr>
          <p:spPr>
            <a:xfrm>
              <a:off x="8413948" y="438146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4" name="Google Shape;2584;p20"/>
            <p:cNvSpPr/>
            <p:nvPr/>
          </p:nvSpPr>
          <p:spPr>
            <a:xfrm>
              <a:off x="8315958" y="500790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6"/>
                    <a:pt x="242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5" name="Google Shape;2585;p20"/>
            <p:cNvSpPr/>
            <p:nvPr/>
          </p:nvSpPr>
          <p:spPr>
            <a:xfrm>
              <a:off x="8012910" y="302012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6" name="Google Shape;2586;p20"/>
            <p:cNvSpPr/>
            <p:nvPr/>
          </p:nvSpPr>
          <p:spPr>
            <a:xfrm>
              <a:off x="8334641" y="259449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2"/>
                    <a:pt x="0" y="537"/>
                  </a:cubicBezTo>
                  <a:cubicBezTo>
                    <a:pt x="0" y="836"/>
                    <a:pt x="242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7" name="Google Shape;2587;p20"/>
            <p:cNvSpPr/>
            <p:nvPr/>
          </p:nvSpPr>
          <p:spPr>
            <a:xfrm>
              <a:off x="8672066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8" name="Google Shape;2588;p20"/>
            <p:cNvSpPr/>
            <p:nvPr/>
          </p:nvSpPr>
          <p:spPr>
            <a:xfrm>
              <a:off x="8700178" y="350286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26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3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9" name="Google Shape;2589;p20"/>
            <p:cNvSpPr/>
            <p:nvPr/>
          </p:nvSpPr>
          <p:spPr>
            <a:xfrm>
              <a:off x="8815163" y="50644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0" name="Google Shape;2590;p20"/>
            <p:cNvSpPr/>
            <p:nvPr/>
          </p:nvSpPr>
          <p:spPr>
            <a:xfrm>
              <a:off x="7919529" y="414593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1" name="Google Shape;2591;p20"/>
            <p:cNvSpPr/>
            <p:nvPr/>
          </p:nvSpPr>
          <p:spPr>
            <a:xfrm>
              <a:off x="9101182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2" name="Google Shape;2592;p20"/>
            <p:cNvSpPr/>
            <p:nvPr/>
          </p:nvSpPr>
          <p:spPr>
            <a:xfrm>
              <a:off x="8099993" y="438146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3" name="Google Shape;2593;p20"/>
            <p:cNvSpPr/>
            <p:nvPr/>
          </p:nvSpPr>
          <p:spPr>
            <a:xfrm>
              <a:off x="8572598" y="4906779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4" name="Google Shape;2594;p20"/>
            <p:cNvSpPr/>
            <p:nvPr/>
          </p:nvSpPr>
          <p:spPr>
            <a:xfrm>
              <a:off x="8781702" y="3698491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5" name="Google Shape;2595;p20"/>
            <p:cNvSpPr/>
            <p:nvPr/>
          </p:nvSpPr>
          <p:spPr>
            <a:xfrm>
              <a:off x="8894470" y="3316875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6" name="Google Shape;2596;p20"/>
            <p:cNvSpPr/>
            <p:nvPr/>
          </p:nvSpPr>
          <p:spPr>
            <a:xfrm>
              <a:off x="8553914" y="273910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7" name="Google Shape;2597;p20"/>
            <p:cNvSpPr/>
            <p:nvPr/>
          </p:nvSpPr>
          <p:spPr>
            <a:xfrm>
              <a:off x="7938212" y="2556984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1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0"/>
                    <a:pt x="237" y="1067"/>
                    <a:pt x="531" y="1067"/>
                  </a:cubicBezTo>
                  <a:cubicBezTo>
                    <a:pt x="826" y="1067"/>
                    <a:pt x="1062" y="830"/>
                    <a:pt x="1062" y="531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8" name="Google Shape;2598;p20"/>
            <p:cNvSpPr/>
            <p:nvPr/>
          </p:nvSpPr>
          <p:spPr>
            <a:xfrm>
              <a:off x="8031593" y="331687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26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9" name="Google Shape;2599;p20"/>
            <p:cNvSpPr/>
            <p:nvPr/>
          </p:nvSpPr>
          <p:spPr>
            <a:xfrm>
              <a:off x="8031593" y="512105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0" name="Google Shape;2600;p20"/>
            <p:cNvSpPr/>
            <p:nvPr/>
          </p:nvSpPr>
          <p:spPr>
            <a:xfrm>
              <a:off x="8674458" y="4120043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1" name="Google Shape;2601;p20"/>
            <p:cNvSpPr/>
            <p:nvPr/>
          </p:nvSpPr>
          <p:spPr>
            <a:xfrm>
              <a:off x="7949858" y="4722973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2" name="Google Shape;2602;p20"/>
            <p:cNvSpPr/>
            <p:nvPr/>
          </p:nvSpPr>
          <p:spPr>
            <a:xfrm>
              <a:off x="8155092" y="3458142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0"/>
                  </a:moveTo>
                  <a:cubicBezTo>
                    <a:pt x="805" y="0"/>
                    <a:pt x="1" y="809"/>
                    <a:pt x="1" y="1808"/>
                  </a:cubicBezTo>
                  <a:cubicBezTo>
                    <a:pt x="1" y="2806"/>
                    <a:pt x="805" y="3616"/>
                    <a:pt x="1793" y="3616"/>
                  </a:cubicBezTo>
                  <a:cubicBezTo>
                    <a:pt x="2781" y="3616"/>
                    <a:pt x="3579" y="2806"/>
                    <a:pt x="3579" y="1808"/>
                  </a:cubicBezTo>
                  <a:cubicBezTo>
                    <a:pt x="3579" y="809"/>
                    <a:pt x="2781" y="0"/>
                    <a:pt x="1793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3" name="Google Shape;2603;p20"/>
            <p:cNvSpPr/>
            <p:nvPr/>
          </p:nvSpPr>
          <p:spPr>
            <a:xfrm>
              <a:off x="8774665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4" name="Google Shape;2604;p20"/>
            <p:cNvSpPr/>
            <p:nvPr/>
          </p:nvSpPr>
          <p:spPr>
            <a:xfrm>
              <a:off x="8218144" y="386804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5" name="Google Shape;2605;p20"/>
            <p:cNvSpPr/>
            <p:nvPr/>
          </p:nvSpPr>
          <p:spPr>
            <a:xfrm>
              <a:off x="8236827" y="476772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6" name="Google Shape;2606;p20"/>
            <p:cNvSpPr/>
            <p:nvPr/>
          </p:nvSpPr>
          <p:spPr>
            <a:xfrm>
              <a:off x="9026484" y="302012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37"/>
                    <a:pt x="1" y="536"/>
                  </a:cubicBezTo>
                  <a:cubicBezTo>
                    <a:pt x="1" y="831"/>
                    <a:pt x="243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7" name="Google Shape;2607;p20"/>
            <p:cNvSpPr/>
            <p:nvPr/>
          </p:nvSpPr>
          <p:spPr>
            <a:xfrm>
              <a:off x="8875822" y="257563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8" name="Google Shape;2608;p20"/>
            <p:cNvSpPr/>
            <p:nvPr/>
          </p:nvSpPr>
          <p:spPr>
            <a:xfrm>
              <a:off x="8334641" y="303898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37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9" name="Google Shape;2609;p20"/>
            <p:cNvSpPr/>
            <p:nvPr/>
          </p:nvSpPr>
          <p:spPr>
            <a:xfrm>
              <a:off x="8718650" y="443804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68"/>
                    <a:pt x="531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0" name="Google Shape;2610;p20"/>
            <p:cNvSpPr/>
            <p:nvPr/>
          </p:nvSpPr>
          <p:spPr>
            <a:xfrm>
              <a:off x="8031593" y="3830329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1" name="Google Shape;2611;p20"/>
            <p:cNvSpPr/>
            <p:nvPr/>
          </p:nvSpPr>
          <p:spPr>
            <a:xfrm>
              <a:off x="9063851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2" name="Google Shape;2612;p20"/>
            <p:cNvSpPr/>
            <p:nvPr/>
          </p:nvSpPr>
          <p:spPr>
            <a:xfrm>
              <a:off x="9026484" y="4296636"/>
              <a:ext cx="37402" cy="37718"/>
            </a:xfrm>
            <a:custGeom>
              <a:avLst/>
              <a:gdLst/>
              <a:ahLst/>
              <a:cxnLst/>
              <a:rect l="l" t="t" r="r" b="b"/>
              <a:pathLst>
                <a:path w="1063" h="1072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6"/>
                    <a:pt x="243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3" name="Google Shape;2613;p20"/>
            <p:cNvSpPr/>
            <p:nvPr/>
          </p:nvSpPr>
          <p:spPr>
            <a:xfrm>
              <a:off x="8218144" y="4127080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4" name="Google Shape;2614;p20"/>
            <p:cNvSpPr/>
            <p:nvPr/>
          </p:nvSpPr>
          <p:spPr>
            <a:xfrm>
              <a:off x="8451315" y="354761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6" y="1"/>
                    <a:pt x="0" y="242"/>
                    <a:pt x="0" y="537"/>
                  </a:cubicBezTo>
                  <a:cubicBezTo>
                    <a:pt x="0" y="836"/>
                    <a:pt x="236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5" name="Google Shape;2615;p20"/>
            <p:cNvSpPr/>
            <p:nvPr/>
          </p:nvSpPr>
          <p:spPr>
            <a:xfrm>
              <a:off x="7919529" y="356647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6" name="Google Shape;2616;p20"/>
            <p:cNvSpPr/>
            <p:nvPr/>
          </p:nvSpPr>
          <p:spPr>
            <a:xfrm>
              <a:off x="8662812" y="259449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7" name="Google Shape;2617;p20"/>
            <p:cNvSpPr/>
            <p:nvPr/>
          </p:nvSpPr>
          <p:spPr>
            <a:xfrm>
              <a:off x="8978421" y="354761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8" name="Google Shape;2618;p20"/>
            <p:cNvSpPr/>
            <p:nvPr/>
          </p:nvSpPr>
          <p:spPr>
            <a:xfrm>
              <a:off x="5957472" y="-1820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9" name="Google Shape;2619;p20"/>
            <p:cNvSpPr/>
            <p:nvPr/>
          </p:nvSpPr>
          <p:spPr>
            <a:xfrm>
              <a:off x="6669476" y="30201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0" name="Google Shape;2620;p20"/>
            <p:cNvSpPr/>
            <p:nvPr/>
          </p:nvSpPr>
          <p:spPr>
            <a:xfrm>
              <a:off x="735987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1" name="Google Shape;2621;p20"/>
            <p:cNvSpPr/>
            <p:nvPr/>
          </p:nvSpPr>
          <p:spPr>
            <a:xfrm>
              <a:off x="5671418" y="471569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57" y="836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2" name="Google Shape;2622;p20"/>
            <p:cNvSpPr/>
            <p:nvPr/>
          </p:nvSpPr>
          <p:spPr>
            <a:xfrm>
              <a:off x="6977345" y="74020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3" name="Google Shape;2623;p20"/>
            <p:cNvSpPr/>
            <p:nvPr/>
          </p:nvSpPr>
          <p:spPr>
            <a:xfrm>
              <a:off x="5792736" y="179540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4" name="Google Shape;2624;p20"/>
            <p:cNvSpPr/>
            <p:nvPr/>
          </p:nvSpPr>
          <p:spPr>
            <a:xfrm>
              <a:off x="5475438" y="242180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5" name="Google Shape;2625;p20"/>
            <p:cNvSpPr/>
            <p:nvPr/>
          </p:nvSpPr>
          <p:spPr>
            <a:xfrm>
              <a:off x="6939978" y="141378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42"/>
                    <a:pt x="1" y="536"/>
                  </a:cubicBezTo>
                  <a:cubicBezTo>
                    <a:pt x="1" y="831"/>
                    <a:pt x="242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6" name="Google Shape;2626;p20"/>
            <p:cNvSpPr/>
            <p:nvPr/>
          </p:nvSpPr>
          <p:spPr>
            <a:xfrm>
              <a:off x="6386589" y="1592739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7" name="Google Shape;2627;p20"/>
            <p:cNvSpPr/>
            <p:nvPr/>
          </p:nvSpPr>
          <p:spPr>
            <a:xfrm>
              <a:off x="7331939" y="2200490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1" y="1067"/>
                    <a:pt x="1057" y="831"/>
                    <a:pt x="1057" y="537"/>
                  </a:cubicBezTo>
                  <a:cubicBezTo>
                    <a:pt x="1057" y="237"/>
                    <a:pt x="821" y="1"/>
                    <a:pt x="526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8" name="Google Shape;2628;p20"/>
            <p:cNvSpPr/>
            <p:nvPr/>
          </p:nvSpPr>
          <p:spPr>
            <a:xfrm>
              <a:off x="6302672" y="1281950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6" y="1"/>
                    <a:pt x="0" y="237"/>
                    <a:pt x="0" y="537"/>
                  </a:cubicBezTo>
                  <a:cubicBezTo>
                    <a:pt x="0" y="831"/>
                    <a:pt x="236" y="1067"/>
                    <a:pt x="526" y="1067"/>
                  </a:cubicBezTo>
                  <a:cubicBezTo>
                    <a:pt x="820" y="1067"/>
                    <a:pt x="1056" y="831"/>
                    <a:pt x="1056" y="537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9" name="Google Shape;2629;p20"/>
            <p:cNvSpPr/>
            <p:nvPr/>
          </p:nvSpPr>
          <p:spPr>
            <a:xfrm>
              <a:off x="6077101" y="192259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42" y="1"/>
                    <a:pt x="0" y="237"/>
                    <a:pt x="0" y="531"/>
                  </a:cubicBezTo>
                  <a:cubicBezTo>
                    <a:pt x="0" y="831"/>
                    <a:pt x="242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0" name="Google Shape;2630;p20"/>
            <p:cNvSpPr/>
            <p:nvPr/>
          </p:nvSpPr>
          <p:spPr>
            <a:xfrm>
              <a:off x="5615404" y="94748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1" name="Google Shape;2631;p20"/>
            <p:cNvSpPr/>
            <p:nvPr/>
          </p:nvSpPr>
          <p:spPr>
            <a:xfrm>
              <a:off x="5615404" y="15550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2" name="Google Shape;2632;p20"/>
            <p:cNvSpPr/>
            <p:nvPr/>
          </p:nvSpPr>
          <p:spPr>
            <a:xfrm>
              <a:off x="7593012" y="171996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3" name="Google Shape;2633;p20"/>
            <p:cNvSpPr/>
            <p:nvPr/>
          </p:nvSpPr>
          <p:spPr>
            <a:xfrm>
              <a:off x="5517414" y="218163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4" name="Google Shape;2634;p20"/>
            <p:cNvSpPr/>
            <p:nvPr/>
          </p:nvSpPr>
          <p:spPr>
            <a:xfrm>
              <a:off x="7415891" y="61301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5" name="Google Shape;2635;p20"/>
            <p:cNvSpPr/>
            <p:nvPr/>
          </p:nvSpPr>
          <p:spPr>
            <a:xfrm>
              <a:off x="7154642" y="12784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6" name="Google Shape;2636;p20"/>
            <p:cNvSpPr/>
            <p:nvPr/>
          </p:nvSpPr>
          <p:spPr>
            <a:xfrm>
              <a:off x="7086242" y="1979000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7" name="Google Shape;2637;p20"/>
            <p:cNvSpPr/>
            <p:nvPr/>
          </p:nvSpPr>
          <p:spPr>
            <a:xfrm>
              <a:off x="7732978" y="212505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8" name="Google Shape;2638;p20"/>
            <p:cNvSpPr/>
            <p:nvPr/>
          </p:nvSpPr>
          <p:spPr>
            <a:xfrm>
              <a:off x="6818872" y="173882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9" name="Google Shape;2639;p20"/>
            <p:cNvSpPr/>
            <p:nvPr/>
          </p:nvSpPr>
          <p:spPr>
            <a:xfrm>
              <a:off x="6604208" y="237004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0" name="Google Shape;2640;p20"/>
            <p:cNvSpPr/>
            <p:nvPr/>
          </p:nvSpPr>
          <p:spPr>
            <a:xfrm>
              <a:off x="7705076" y="119708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26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1" name="Google Shape;2641;p20"/>
            <p:cNvSpPr/>
            <p:nvPr/>
          </p:nvSpPr>
          <p:spPr>
            <a:xfrm>
              <a:off x="5214189" y="19367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2" name="Google Shape;2642;p20"/>
            <p:cNvSpPr/>
            <p:nvPr/>
          </p:nvSpPr>
          <p:spPr>
            <a:xfrm>
              <a:off x="6423955" y="55643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3" name="Google Shape;2643;p20"/>
            <p:cNvSpPr/>
            <p:nvPr/>
          </p:nvSpPr>
          <p:spPr>
            <a:xfrm>
              <a:off x="5873521" y="26429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4" name="Google Shape;2644;p20"/>
            <p:cNvSpPr/>
            <p:nvPr/>
          </p:nvSpPr>
          <p:spPr>
            <a:xfrm>
              <a:off x="6405272" y="1004059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57" y="831"/>
                    <a:pt x="1057" y="531"/>
                  </a:cubicBezTo>
                  <a:cubicBezTo>
                    <a:pt x="1057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5" name="Google Shape;2645;p20"/>
            <p:cNvSpPr/>
            <p:nvPr/>
          </p:nvSpPr>
          <p:spPr>
            <a:xfrm>
              <a:off x="5901423" y="676627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6" name="Google Shape;2646;p20"/>
            <p:cNvSpPr/>
            <p:nvPr/>
          </p:nvSpPr>
          <p:spPr>
            <a:xfrm>
              <a:off x="6016442" y="2238208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42" y="1"/>
                    <a:pt x="0" y="237"/>
                    <a:pt x="0" y="537"/>
                  </a:cubicBezTo>
                  <a:cubicBezTo>
                    <a:pt x="0" y="831"/>
                    <a:pt x="242" y="1067"/>
                    <a:pt x="531" y="1067"/>
                  </a:cubicBezTo>
                  <a:cubicBezTo>
                    <a:pt x="825" y="1067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7" name="Google Shape;2647;p20"/>
            <p:cNvSpPr/>
            <p:nvPr/>
          </p:nvSpPr>
          <p:spPr>
            <a:xfrm>
              <a:off x="5121019" y="1319669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8" name="Google Shape;2648;p20"/>
            <p:cNvSpPr/>
            <p:nvPr/>
          </p:nvSpPr>
          <p:spPr>
            <a:xfrm>
              <a:off x="6302672" y="2200490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6" y="1"/>
                    <a:pt x="0" y="237"/>
                    <a:pt x="0" y="537"/>
                  </a:cubicBezTo>
                  <a:cubicBezTo>
                    <a:pt x="0" y="831"/>
                    <a:pt x="236" y="1067"/>
                    <a:pt x="526" y="1067"/>
                  </a:cubicBezTo>
                  <a:cubicBezTo>
                    <a:pt x="820" y="1067"/>
                    <a:pt x="1056" y="831"/>
                    <a:pt x="1056" y="537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9" name="Google Shape;2649;p20"/>
            <p:cNvSpPr/>
            <p:nvPr/>
          </p:nvSpPr>
          <p:spPr>
            <a:xfrm>
              <a:off x="7518525" y="1941458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0" name="Google Shape;2650;p20"/>
            <p:cNvSpPr/>
            <p:nvPr/>
          </p:nvSpPr>
          <p:spPr>
            <a:xfrm>
              <a:off x="5301272" y="15550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1" name="Google Shape;2651;p20"/>
            <p:cNvSpPr/>
            <p:nvPr/>
          </p:nvSpPr>
          <p:spPr>
            <a:xfrm>
              <a:off x="5774053" y="2080333"/>
              <a:ext cx="37191" cy="37718"/>
            </a:xfrm>
            <a:custGeom>
              <a:avLst/>
              <a:gdLst/>
              <a:ahLst/>
              <a:cxnLst/>
              <a:rect l="l" t="t" r="r" b="b"/>
              <a:pathLst>
                <a:path w="1057" h="1072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26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2" name="Google Shape;2652;p20"/>
            <p:cNvSpPr/>
            <p:nvPr/>
          </p:nvSpPr>
          <p:spPr>
            <a:xfrm>
              <a:off x="5983157" y="87204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7"/>
                  </a:cubicBezTo>
                  <a:cubicBezTo>
                    <a:pt x="1057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3" name="Google Shape;2653;p20"/>
            <p:cNvSpPr/>
            <p:nvPr/>
          </p:nvSpPr>
          <p:spPr>
            <a:xfrm>
              <a:off x="7397207" y="1004059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57" y="831"/>
                    <a:pt x="1057" y="531"/>
                  </a:cubicBezTo>
                  <a:cubicBezTo>
                    <a:pt x="1057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4" name="Google Shape;2654;p20"/>
            <p:cNvSpPr/>
            <p:nvPr/>
          </p:nvSpPr>
          <p:spPr>
            <a:xfrm>
              <a:off x="7555681" y="32087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2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5" name="Google Shape;2655;p20"/>
            <p:cNvSpPr/>
            <p:nvPr/>
          </p:nvSpPr>
          <p:spPr>
            <a:xfrm>
              <a:off x="6995993" y="37744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6" name="Google Shape;2656;p20"/>
            <p:cNvSpPr/>
            <p:nvPr/>
          </p:nvSpPr>
          <p:spPr>
            <a:xfrm>
              <a:off x="5232873" y="4904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7" name="Google Shape;2657;p20"/>
            <p:cNvSpPr/>
            <p:nvPr/>
          </p:nvSpPr>
          <p:spPr>
            <a:xfrm>
              <a:off x="6669476" y="815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8" name="Google Shape;2658;p20"/>
            <p:cNvSpPr/>
            <p:nvPr/>
          </p:nvSpPr>
          <p:spPr>
            <a:xfrm>
              <a:off x="5232873" y="2294610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9" name="Google Shape;2659;p20"/>
            <p:cNvSpPr/>
            <p:nvPr/>
          </p:nvSpPr>
          <p:spPr>
            <a:xfrm>
              <a:off x="7275925" y="796784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2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0" y="1068"/>
                    <a:pt x="1062" y="831"/>
                    <a:pt x="1062" y="532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0" name="Google Shape;2660;p20"/>
            <p:cNvSpPr/>
            <p:nvPr/>
          </p:nvSpPr>
          <p:spPr>
            <a:xfrm>
              <a:off x="7611695" y="53757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1" name="Google Shape;2661;p20"/>
            <p:cNvSpPr/>
            <p:nvPr/>
          </p:nvSpPr>
          <p:spPr>
            <a:xfrm>
              <a:off x="7751661" y="1489225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2" name="Google Shape;2662;p20"/>
            <p:cNvSpPr/>
            <p:nvPr/>
          </p:nvSpPr>
          <p:spPr>
            <a:xfrm>
              <a:off x="6423955" y="1877843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0" y="237"/>
                    <a:pt x="0" y="532"/>
                  </a:cubicBezTo>
                  <a:cubicBezTo>
                    <a:pt x="0" y="831"/>
                    <a:pt x="237" y="1068"/>
                    <a:pt x="526" y="1068"/>
                  </a:cubicBezTo>
                  <a:cubicBezTo>
                    <a:pt x="820" y="1068"/>
                    <a:pt x="1056" y="831"/>
                    <a:pt x="1056" y="532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3" name="Google Shape;2663;p20"/>
            <p:cNvSpPr/>
            <p:nvPr/>
          </p:nvSpPr>
          <p:spPr>
            <a:xfrm>
              <a:off x="6921295" y="240294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6"/>
                    <a:pt x="243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4" name="Google Shape;2664;p20"/>
            <p:cNvSpPr/>
            <p:nvPr/>
          </p:nvSpPr>
          <p:spPr>
            <a:xfrm>
              <a:off x="5875738" y="1293596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2" y="1"/>
                  </a:moveTo>
                  <a:cubicBezTo>
                    <a:pt x="804" y="1"/>
                    <a:pt x="0" y="810"/>
                    <a:pt x="0" y="1808"/>
                  </a:cubicBezTo>
                  <a:cubicBezTo>
                    <a:pt x="0" y="2807"/>
                    <a:pt x="804" y="3616"/>
                    <a:pt x="1792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1"/>
                    <a:pt x="179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5" name="Google Shape;2665;p20"/>
            <p:cNvSpPr/>
            <p:nvPr/>
          </p:nvSpPr>
          <p:spPr>
            <a:xfrm>
              <a:off x="5151314" y="1896527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88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88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8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6" name="Google Shape;2666;p20"/>
            <p:cNvSpPr/>
            <p:nvPr/>
          </p:nvSpPr>
          <p:spPr>
            <a:xfrm>
              <a:off x="7679356" y="82916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0" y="1"/>
                    <a:pt x="1" y="815"/>
                    <a:pt x="1" y="1808"/>
                  </a:cubicBezTo>
                  <a:cubicBezTo>
                    <a:pt x="1" y="2807"/>
                    <a:pt x="800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5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7" name="Google Shape;2667;p20"/>
            <p:cNvSpPr/>
            <p:nvPr/>
          </p:nvSpPr>
          <p:spPr>
            <a:xfrm>
              <a:off x="5356548" y="631872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0"/>
                  </a:moveTo>
                  <a:cubicBezTo>
                    <a:pt x="800" y="0"/>
                    <a:pt x="1" y="810"/>
                    <a:pt x="1" y="1808"/>
                  </a:cubicBezTo>
                  <a:cubicBezTo>
                    <a:pt x="1" y="2807"/>
                    <a:pt x="800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0"/>
                    <a:pt x="1787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8" name="Google Shape;2668;p20"/>
            <p:cNvSpPr/>
            <p:nvPr/>
          </p:nvSpPr>
          <p:spPr>
            <a:xfrm>
              <a:off x="6578523" y="2016719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92" y="0"/>
                  </a:moveTo>
                  <a:cubicBezTo>
                    <a:pt x="804" y="0"/>
                    <a:pt x="0" y="810"/>
                    <a:pt x="0" y="1808"/>
                  </a:cubicBezTo>
                  <a:cubicBezTo>
                    <a:pt x="0" y="2806"/>
                    <a:pt x="804" y="3616"/>
                    <a:pt x="1792" y="3616"/>
                  </a:cubicBezTo>
                  <a:cubicBezTo>
                    <a:pt x="2780" y="3616"/>
                    <a:pt x="3579" y="2806"/>
                    <a:pt x="3579" y="1808"/>
                  </a:cubicBezTo>
                  <a:cubicBezTo>
                    <a:pt x="3579" y="810"/>
                    <a:pt x="2780" y="0"/>
                    <a:pt x="179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9" name="Google Shape;2669;p20"/>
            <p:cNvSpPr/>
            <p:nvPr/>
          </p:nvSpPr>
          <p:spPr>
            <a:xfrm>
              <a:off x="6485318" y="-4410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88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88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0" name="Google Shape;2670;p20"/>
            <p:cNvSpPr/>
            <p:nvPr/>
          </p:nvSpPr>
          <p:spPr>
            <a:xfrm>
              <a:off x="5976120" y="1041601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1" y="1072"/>
                    <a:pt x="1057" y="830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1" name="Google Shape;2671;p20"/>
            <p:cNvSpPr/>
            <p:nvPr/>
          </p:nvSpPr>
          <p:spPr>
            <a:xfrm>
              <a:off x="5419423" y="104160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2" name="Google Shape;2672;p20"/>
            <p:cNvSpPr/>
            <p:nvPr/>
          </p:nvSpPr>
          <p:spPr>
            <a:xfrm>
              <a:off x="6921295" y="216277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3" name="Google Shape;2673;p20"/>
            <p:cNvSpPr/>
            <p:nvPr/>
          </p:nvSpPr>
          <p:spPr>
            <a:xfrm>
              <a:off x="5438107" y="1941458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4" name="Google Shape;2674;p20"/>
            <p:cNvSpPr/>
            <p:nvPr/>
          </p:nvSpPr>
          <p:spPr>
            <a:xfrm>
              <a:off x="6172664" y="242180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5" name="Google Shape;2675;p20"/>
            <p:cNvSpPr/>
            <p:nvPr/>
          </p:nvSpPr>
          <p:spPr>
            <a:xfrm>
              <a:off x="7173325" y="55643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6" name="Google Shape;2676;p20"/>
            <p:cNvSpPr/>
            <p:nvPr/>
          </p:nvSpPr>
          <p:spPr>
            <a:xfrm>
              <a:off x="6837379" y="101986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42" y="0"/>
                    <a:pt x="0" y="236"/>
                    <a:pt x="0" y="531"/>
                  </a:cubicBezTo>
                  <a:cubicBezTo>
                    <a:pt x="0" y="830"/>
                    <a:pt x="242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7" name="Google Shape;2677;p20"/>
            <p:cNvSpPr/>
            <p:nvPr/>
          </p:nvSpPr>
          <p:spPr>
            <a:xfrm>
              <a:off x="7434398" y="83127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42" y="0"/>
                    <a:pt x="0" y="236"/>
                    <a:pt x="0" y="531"/>
                  </a:cubicBezTo>
                  <a:cubicBezTo>
                    <a:pt x="0" y="830"/>
                    <a:pt x="242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8" name="Google Shape;2678;p20"/>
            <p:cNvSpPr/>
            <p:nvPr/>
          </p:nvSpPr>
          <p:spPr>
            <a:xfrm>
              <a:off x="7751661" y="759066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0" y="1068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9" name="Google Shape;2679;p20"/>
            <p:cNvSpPr/>
            <p:nvPr/>
          </p:nvSpPr>
          <p:spPr>
            <a:xfrm>
              <a:off x="6227975" y="19367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0" name="Google Shape;2680;p20"/>
            <p:cNvSpPr/>
            <p:nvPr/>
          </p:nvSpPr>
          <p:spPr>
            <a:xfrm>
              <a:off x="5536097" y="21253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1" name="Google Shape;2681;p20"/>
            <p:cNvSpPr/>
            <p:nvPr/>
          </p:nvSpPr>
          <p:spPr>
            <a:xfrm>
              <a:off x="7397207" y="1470366"/>
              <a:ext cx="37226" cy="37542"/>
            </a:xfrm>
            <a:custGeom>
              <a:avLst/>
              <a:gdLst/>
              <a:ahLst/>
              <a:cxnLst/>
              <a:rect l="l" t="t" r="r" b="b"/>
              <a:pathLst>
                <a:path w="1058" h="1067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32" y="1067"/>
                  </a:cubicBezTo>
                  <a:cubicBezTo>
                    <a:pt x="821" y="1067"/>
                    <a:pt x="1057" y="830"/>
                    <a:pt x="1057" y="536"/>
                  </a:cubicBezTo>
                  <a:cubicBezTo>
                    <a:pt x="1057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2" name="Google Shape;2682;p20"/>
            <p:cNvSpPr/>
            <p:nvPr/>
          </p:nvSpPr>
          <p:spPr>
            <a:xfrm>
              <a:off x="7593012" y="23134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3" name="Google Shape;2683;p20"/>
            <p:cNvSpPr/>
            <p:nvPr/>
          </p:nvSpPr>
          <p:spPr>
            <a:xfrm>
              <a:off x="6585525" y="163045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4" name="Google Shape;2684;p20"/>
            <p:cNvSpPr/>
            <p:nvPr/>
          </p:nvSpPr>
          <p:spPr>
            <a:xfrm>
              <a:off x="6734744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42"/>
                    <a:pt x="1" y="536"/>
                  </a:cubicBezTo>
                  <a:cubicBezTo>
                    <a:pt x="1" y="830"/>
                    <a:pt x="242" y="1072"/>
                    <a:pt x="531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5" name="Google Shape;2685;p20"/>
            <p:cNvSpPr/>
            <p:nvPr/>
          </p:nvSpPr>
          <p:spPr>
            <a:xfrm>
              <a:off x="6716272" y="57529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6" name="Google Shape;2686;p20"/>
            <p:cNvSpPr/>
            <p:nvPr/>
          </p:nvSpPr>
          <p:spPr>
            <a:xfrm>
              <a:off x="6466670" y="33973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7" name="Google Shape;2687;p20"/>
            <p:cNvSpPr/>
            <p:nvPr/>
          </p:nvSpPr>
          <p:spPr>
            <a:xfrm>
              <a:off x="7518525" y="123480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26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8" name="Google Shape;2688;p20"/>
            <p:cNvSpPr/>
            <p:nvPr/>
          </p:nvSpPr>
          <p:spPr>
            <a:xfrm>
              <a:off x="5920106" y="161159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9" name="Google Shape;2689;p20"/>
            <p:cNvSpPr/>
            <p:nvPr/>
          </p:nvSpPr>
          <p:spPr>
            <a:xfrm>
              <a:off x="7219910" y="244066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0" name="Google Shape;2690;p20"/>
            <p:cNvSpPr/>
            <p:nvPr/>
          </p:nvSpPr>
          <p:spPr>
            <a:xfrm>
              <a:off x="5755370" y="235118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1" name="Google Shape;2691;p20"/>
            <p:cNvSpPr/>
            <p:nvPr/>
          </p:nvSpPr>
          <p:spPr>
            <a:xfrm>
              <a:off x="7257242" y="179540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62" y="831"/>
                    <a:pt x="1062" y="536"/>
                  </a:cubicBezTo>
                  <a:cubicBezTo>
                    <a:pt x="1062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2" name="Google Shape;2692;p20"/>
            <p:cNvSpPr/>
            <p:nvPr/>
          </p:nvSpPr>
          <p:spPr>
            <a:xfrm>
              <a:off x="6604208" y="128195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3" name="Google Shape;2693;p20"/>
            <p:cNvSpPr/>
            <p:nvPr/>
          </p:nvSpPr>
          <p:spPr>
            <a:xfrm>
              <a:off x="5232873" y="100405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4" name="Google Shape;2694;p20"/>
            <p:cNvSpPr/>
            <p:nvPr/>
          </p:nvSpPr>
          <p:spPr>
            <a:xfrm>
              <a:off x="7135959" y="157388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43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5" name="Google Shape;2695;p20"/>
            <p:cNvSpPr/>
            <p:nvPr/>
          </p:nvSpPr>
          <p:spPr>
            <a:xfrm>
              <a:off x="7789028" y="244066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6" y="1"/>
                    <a:pt x="0" y="242"/>
                    <a:pt x="0" y="537"/>
                  </a:cubicBezTo>
                  <a:cubicBezTo>
                    <a:pt x="0" y="831"/>
                    <a:pt x="236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6" name="Google Shape;2696;p20"/>
            <p:cNvSpPr/>
            <p:nvPr/>
          </p:nvSpPr>
          <p:spPr>
            <a:xfrm>
              <a:off x="6227975" y="1470366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7" name="Google Shape;2697;p20"/>
            <p:cNvSpPr/>
            <p:nvPr/>
          </p:nvSpPr>
          <p:spPr>
            <a:xfrm>
              <a:off x="5419423" y="130080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8" name="Google Shape;2698;p20"/>
            <p:cNvSpPr/>
            <p:nvPr/>
          </p:nvSpPr>
          <p:spPr>
            <a:xfrm>
              <a:off x="5652770" y="72134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26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9" name="Google Shape;2699;p20"/>
            <p:cNvSpPr/>
            <p:nvPr/>
          </p:nvSpPr>
          <p:spPr>
            <a:xfrm>
              <a:off x="5121019" y="74020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0" name="Google Shape;2700;p20"/>
            <p:cNvSpPr/>
            <p:nvPr/>
          </p:nvSpPr>
          <p:spPr>
            <a:xfrm>
              <a:off x="6818872" y="28315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26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3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1" name="Google Shape;2701;p20"/>
            <p:cNvSpPr/>
            <p:nvPr/>
          </p:nvSpPr>
          <p:spPr>
            <a:xfrm>
              <a:off x="6179701" y="72134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2" name="Google Shape;2702;p20"/>
            <p:cNvSpPr/>
            <p:nvPr/>
          </p:nvSpPr>
          <p:spPr>
            <a:xfrm>
              <a:off x="5319955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3" name="Google Shape;2703;p20"/>
            <p:cNvSpPr/>
            <p:nvPr/>
          </p:nvSpPr>
          <p:spPr>
            <a:xfrm>
              <a:off x="5957472" y="280806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4" name="Google Shape;2704;p20"/>
            <p:cNvSpPr/>
            <p:nvPr/>
          </p:nvSpPr>
          <p:spPr>
            <a:xfrm>
              <a:off x="6669476" y="312845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5" name="Google Shape;2705;p20"/>
            <p:cNvSpPr/>
            <p:nvPr/>
          </p:nvSpPr>
          <p:spPr>
            <a:xfrm>
              <a:off x="6716272" y="259449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26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6" name="Google Shape;2706;p20"/>
            <p:cNvSpPr/>
            <p:nvPr/>
          </p:nvSpPr>
          <p:spPr>
            <a:xfrm>
              <a:off x="7359876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7" name="Google Shape;2707;p20"/>
            <p:cNvSpPr/>
            <p:nvPr/>
          </p:nvSpPr>
          <p:spPr>
            <a:xfrm>
              <a:off x="7537173" y="2575632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26" y="1073"/>
                  </a:cubicBezTo>
                  <a:cubicBezTo>
                    <a:pt x="821" y="1073"/>
                    <a:pt x="1057" y="836"/>
                    <a:pt x="1057" y="537"/>
                  </a:cubicBezTo>
                  <a:cubicBezTo>
                    <a:pt x="1057" y="243"/>
                    <a:pt x="821" y="1"/>
                    <a:pt x="526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8" name="Google Shape;2708;p20"/>
            <p:cNvSpPr/>
            <p:nvPr/>
          </p:nvSpPr>
          <p:spPr>
            <a:xfrm>
              <a:off x="5671418" y="3298016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9" name="Google Shape;2709;p20"/>
            <p:cNvSpPr/>
            <p:nvPr/>
          </p:nvSpPr>
          <p:spPr>
            <a:xfrm>
              <a:off x="6977345" y="356647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0" name="Google Shape;2710;p20"/>
            <p:cNvSpPr/>
            <p:nvPr/>
          </p:nvSpPr>
          <p:spPr>
            <a:xfrm>
              <a:off x="5792736" y="462167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26" y="1072"/>
                  </a:cubicBezTo>
                  <a:cubicBezTo>
                    <a:pt x="820" y="1072"/>
                    <a:pt x="1056" y="830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1" name="Google Shape;2711;p20"/>
            <p:cNvSpPr/>
            <p:nvPr/>
          </p:nvSpPr>
          <p:spPr>
            <a:xfrm>
              <a:off x="6939978" y="424023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0"/>
                  </a:moveTo>
                  <a:cubicBezTo>
                    <a:pt x="242" y="0"/>
                    <a:pt x="1" y="237"/>
                    <a:pt x="1" y="536"/>
                  </a:cubicBezTo>
                  <a:cubicBezTo>
                    <a:pt x="1" y="831"/>
                    <a:pt x="242" y="1067"/>
                    <a:pt x="531" y="1067"/>
                  </a:cubicBezTo>
                  <a:cubicBezTo>
                    <a:pt x="826" y="1067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2" name="Google Shape;2712;p20"/>
            <p:cNvSpPr/>
            <p:nvPr/>
          </p:nvSpPr>
          <p:spPr>
            <a:xfrm>
              <a:off x="6386589" y="4419186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0" y="1068"/>
                    <a:pt x="1057" y="831"/>
                    <a:pt x="1057" y="537"/>
                  </a:cubicBezTo>
                  <a:cubicBezTo>
                    <a:pt x="1057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3" name="Google Shape;2713;p20"/>
            <p:cNvSpPr/>
            <p:nvPr/>
          </p:nvSpPr>
          <p:spPr>
            <a:xfrm>
              <a:off x="7331939" y="5026760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26" y="1072"/>
                  </a:cubicBezTo>
                  <a:cubicBezTo>
                    <a:pt x="821" y="1072"/>
                    <a:pt x="1057" y="836"/>
                    <a:pt x="1057" y="536"/>
                  </a:cubicBezTo>
                  <a:cubicBezTo>
                    <a:pt x="1057" y="242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4" name="Google Shape;2714;p20"/>
            <p:cNvSpPr/>
            <p:nvPr/>
          </p:nvSpPr>
          <p:spPr>
            <a:xfrm>
              <a:off x="6302672" y="410822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6" y="0"/>
                    <a:pt x="0" y="242"/>
                    <a:pt x="0" y="536"/>
                  </a:cubicBezTo>
                  <a:cubicBezTo>
                    <a:pt x="0" y="831"/>
                    <a:pt x="236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5" name="Google Shape;2715;p20"/>
            <p:cNvSpPr/>
            <p:nvPr/>
          </p:nvSpPr>
          <p:spPr>
            <a:xfrm>
              <a:off x="6077101" y="474886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6" name="Google Shape;2716;p20"/>
            <p:cNvSpPr/>
            <p:nvPr/>
          </p:nvSpPr>
          <p:spPr>
            <a:xfrm>
              <a:off x="5615404" y="377375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7" name="Google Shape;2717;p20"/>
            <p:cNvSpPr/>
            <p:nvPr/>
          </p:nvSpPr>
          <p:spPr>
            <a:xfrm>
              <a:off x="5615404" y="4381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8" name="Google Shape;2718;p20"/>
            <p:cNvSpPr/>
            <p:nvPr/>
          </p:nvSpPr>
          <p:spPr>
            <a:xfrm>
              <a:off x="7593012" y="454641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9" name="Google Shape;2719;p20"/>
            <p:cNvSpPr/>
            <p:nvPr/>
          </p:nvSpPr>
          <p:spPr>
            <a:xfrm>
              <a:off x="5517414" y="50079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0" name="Google Shape;2720;p20"/>
            <p:cNvSpPr/>
            <p:nvPr/>
          </p:nvSpPr>
          <p:spPr>
            <a:xfrm>
              <a:off x="7415891" y="343928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0" y="1072"/>
                    <a:pt x="1057" y="836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1" name="Google Shape;2721;p20"/>
            <p:cNvSpPr/>
            <p:nvPr/>
          </p:nvSpPr>
          <p:spPr>
            <a:xfrm>
              <a:off x="7154642" y="295411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2" name="Google Shape;2722;p20"/>
            <p:cNvSpPr/>
            <p:nvPr/>
          </p:nvSpPr>
          <p:spPr>
            <a:xfrm>
              <a:off x="7086242" y="480544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3" name="Google Shape;2723;p20"/>
            <p:cNvSpPr/>
            <p:nvPr/>
          </p:nvSpPr>
          <p:spPr>
            <a:xfrm>
              <a:off x="7732978" y="495149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4" name="Google Shape;2724;p20"/>
            <p:cNvSpPr/>
            <p:nvPr/>
          </p:nvSpPr>
          <p:spPr>
            <a:xfrm>
              <a:off x="6818872" y="4565274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1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5" name="Google Shape;2725;p20"/>
            <p:cNvSpPr/>
            <p:nvPr/>
          </p:nvSpPr>
          <p:spPr>
            <a:xfrm>
              <a:off x="7705076" y="4023530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7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6" name="Google Shape;2726;p20"/>
            <p:cNvSpPr/>
            <p:nvPr/>
          </p:nvSpPr>
          <p:spPr>
            <a:xfrm>
              <a:off x="5214189" y="302012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7" name="Google Shape;2727;p20"/>
            <p:cNvSpPr/>
            <p:nvPr/>
          </p:nvSpPr>
          <p:spPr>
            <a:xfrm>
              <a:off x="5536097" y="259449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8" name="Google Shape;2728;p20"/>
            <p:cNvSpPr/>
            <p:nvPr/>
          </p:nvSpPr>
          <p:spPr>
            <a:xfrm>
              <a:off x="6423955" y="3382882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9" name="Google Shape;2729;p20"/>
            <p:cNvSpPr/>
            <p:nvPr/>
          </p:nvSpPr>
          <p:spPr>
            <a:xfrm>
              <a:off x="5873521" y="309074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0" name="Google Shape;2730;p20"/>
            <p:cNvSpPr/>
            <p:nvPr/>
          </p:nvSpPr>
          <p:spPr>
            <a:xfrm>
              <a:off x="6405272" y="3830329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1" name="Google Shape;2731;p20"/>
            <p:cNvSpPr/>
            <p:nvPr/>
          </p:nvSpPr>
          <p:spPr>
            <a:xfrm>
              <a:off x="5901423" y="350286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2" name="Google Shape;2732;p20"/>
            <p:cNvSpPr/>
            <p:nvPr/>
          </p:nvSpPr>
          <p:spPr>
            <a:xfrm>
              <a:off x="6016442" y="506447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3" name="Google Shape;2733;p20"/>
            <p:cNvSpPr/>
            <p:nvPr/>
          </p:nvSpPr>
          <p:spPr>
            <a:xfrm>
              <a:off x="5121019" y="4145939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4" name="Google Shape;2734;p20"/>
            <p:cNvSpPr/>
            <p:nvPr/>
          </p:nvSpPr>
          <p:spPr>
            <a:xfrm>
              <a:off x="6302672" y="5026760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6" y="0"/>
                    <a:pt x="0" y="242"/>
                    <a:pt x="0" y="536"/>
                  </a:cubicBezTo>
                  <a:cubicBezTo>
                    <a:pt x="0" y="836"/>
                    <a:pt x="236" y="1072"/>
                    <a:pt x="526" y="1072"/>
                  </a:cubicBezTo>
                  <a:cubicBezTo>
                    <a:pt x="820" y="1072"/>
                    <a:pt x="1056" y="836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5" name="Google Shape;2735;p20"/>
            <p:cNvSpPr/>
            <p:nvPr/>
          </p:nvSpPr>
          <p:spPr>
            <a:xfrm>
              <a:off x="7518525" y="476772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6" name="Google Shape;2736;p20"/>
            <p:cNvSpPr/>
            <p:nvPr/>
          </p:nvSpPr>
          <p:spPr>
            <a:xfrm>
              <a:off x="5301272" y="4381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7" name="Google Shape;2737;p20"/>
            <p:cNvSpPr/>
            <p:nvPr/>
          </p:nvSpPr>
          <p:spPr>
            <a:xfrm>
              <a:off x="5774053" y="4906779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26" y="1067"/>
                  </a:cubicBezTo>
                  <a:cubicBezTo>
                    <a:pt x="820" y="1067"/>
                    <a:pt x="1057" y="830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8" name="Google Shape;2738;p20"/>
            <p:cNvSpPr/>
            <p:nvPr/>
          </p:nvSpPr>
          <p:spPr>
            <a:xfrm>
              <a:off x="5983157" y="3698491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7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9" name="Google Shape;2739;p20"/>
            <p:cNvSpPr/>
            <p:nvPr/>
          </p:nvSpPr>
          <p:spPr>
            <a:xfrm>
              <a:off x="6095749" y="33168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0" name="Google Shape;2740;p20"/>
            <p:cNvSpPr/>
            <p:nvPr/>
          </p:nvSpPr>
          <p:spPr>
            <a:xfrm>
              <a:off x="7294608" y="270138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1" name="Google Shape;2741;p20"/>
            <p:cNvSpPr/>
            <p:nvPr/>
          </p:nvSpPr>
          <p:spPr>
            <a:xfrm>
              <a:off x="7397207" y="3830329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57" y="831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2" name="Google Shape;2742;p20"/>
            <p:cNvSpPr/>
            <p:nvPr/>
          </p:nvSpPr>
          <p:spPr>
            <a:xfrm>
              <a:off x="7555681" y="314731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37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3" name="Google Shape;2743;p20"/>
            <p:cNvSpPr/>
            <p:nvPr/>
          </p:nvSpPr>
          <p:spPr>
            <a:xfrm>
              <a:off x="6995993" y="320372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4" name="Google Shape;2744;p20"/>
            <p:cNvSpPr/>
            <p:nvPr/>
          </p:nvSpPr>
          <p:spPr>
            <a:xfrm>
              <a:off x="5755370" y="273910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5" name="Google Shape;2745;p20"/>
            <p:cNvSpPr/>
            <p:nvPr/>
          </p:nvSpPr>
          <p:spPr>
            <a:xfrm>
              <a:off x="5139667" y="2556984"/>
              <a:ext cx="37226" cy="37542"/>
            </a:xfrm>
            <a:custGeom>
              <a:avLst/>
              <a:gdLst/>
              <a:ahLst/>
              <a:cxnLst/>
              <a:rect l="l" t="t" r="r" b="b"/>
              <a:pathLst>
                <a:path w="1058" h="1067" extrusionOk="0">
                  <a:moveTo>
                    <a:pt x="526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0"/>
                    <a:pt x="237" y="1067"/>
                    <a:pt x="526" y="1067"/>
                  </a:cubicBezTo>
                  <a:cubicBezTo>
                    <a:pt x="821" y="1067"/>
                    <a:pt x="1057" y="830"/>
                    <a:pt x="1057" y="531"/>
                  </a:cubicBezTo>
                  <a:cubicBezTo>
                    <a:pt x="1057" y="237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6" name="Google Shape;2746;p20"/>
            <p:cNvSpPr/>
            <p:nvPr/>
          </p:nvSpPr>
          <p:spPr>
            <a:xfrm>
              <a:off x="5232873" y="3316875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7" name="Google Shape;2747;p20"/>
            <p:cNvSpPr/>
            <p:nvPr/>
          </p:nvSpPr>
          <p:spPr>
            <a:xfrm>
              <a:off x="6669476" y="364191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8" name="Google Shape;2748;p20"/>
            <p:cNvSpPr/>
            <p:nvPr/>
          </p:nvSpPr>
          <p:spPr>
            <a:xfrm>
              <a:off x="7135959" y="404238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62" y="831"/>
                    <a:pt x="1062" y="531"/>
                  </a:cubicBezTo>
                  <a:cubicBezTo>
                    <a:pt x="1062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9" name="Google Shape;2749;p20"/>
            <p:cNvSpPr/>
            <p:nvPr/>
          </p:nvSpPr>
          <p:spPr>
            <a:xfrm>
              <a:off x="5232873" y="512105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0" name="Google Shape;2750;p20"/>
            <p:cNvSpPr/>
            <p:nvPr/>
          </p:nvSpPr>
          <p:spPr>
            <a:xfrm>
              <a:off x="7275925" y="362305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1" name="Google Shape;2751;p20"/>
            <p:cNvSpPr/>
            <p:nvPr/>
          </p:nvSpPr>
          <p:spPr>
            <a:xfrm>
              <a:off x="7611695" y="336402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2" name="Google Shape;2752;p20"/>
            <p:cNvSpPr/>
            <p:nvPr/>
          </p:nvSpPr>
          <p:spPr>
            <a:xfrm>
              <a:off x="7751661" y="4315495"/>
              <a:ext cx="37402" cy="37718"/>
            </a:xfrm>
            <a:custGeom>
              <a:avLst/>
              <a:gdLst/>
              <a:ahLst/>
              <a:cxnLst/>
              <a:rect l="l" t="t" r="r" b="b"/>
              <a:pathLst>
                <a:path w="1063" h="1072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3" name="Google Shape;2753;p20"/>
            <p:cNvSpPr/>
            <p:nvPr/>
          </p:nvSpPr>
          <p:spPr>
            <a:xfrm>
              <a:off x="6423955" y="470411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26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4" name="Google Shape;2754;p20"/>
            <p:cNvSpPr/>
            <p:nvPr/>
          </p:nvSpPr>
          <p:spPr>
            <a:xfrm>
              <a:off x="5875738" y="4120043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2" y="1"/>
                  </a:moveTo>
                  <a:cubicBezTo>
                    <a:pt x="804" y="1"/>
                    <a:pt x="0" y="810"/>
                    <a:pt x="0" y="1808"/>
                  </a:cubicBezTo>
                  <a:cubicBezTo>
                    <a:pt x="0" y="2807"/>
                    <a:pt x="804" y="3616"/>
                    <a:pt x="1792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1"/>
                    <a:pt x="179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5" name="Google Shape;2755;p20"/>
            <p:cNvSpPr/>
            <p:nvPr/>
          </p:nvSpPr>
          <p:spPr>
            <a:xfrm>
              <a:off x="5151314" y="4722973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88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88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8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6" name="Google Shape;2756;p20"/>
            <p:cNvSpPr/>
            <p:nvPr/>
          </p:nvSpPr>
          <p:spPr>
            <a:xfrm>
              <a:off x="7679356" y="290936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7" name="Google Shape;2757;p20"/>
            <p:cNvSpPr/>
            <p:nvPr/>
          </p:nvSpPr>
          <p:spPr>
            <a:xfrm>
              <a:off x="5356548" y="3458142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0"/>
                  </a:moveTo>
                  <a:cubicBezTo>
                    <a:pt x="800" y="0"/>
                    <a:pt x="1" y="809"/>
                    <a:pt x="1" y="1808"/>
                  </a:cubicBezTo>
                  <a:cubicBezTo>
                    <a:pt x="1" y="2806"/>
                    <a:pt x="800" y="3616"/>
                    <a:pt x="1787" y="3616"/>
                  </a:cubicBezTo>
                  <a:cubicBezTo>
                    <a:pt x="2775" y="3616"/>
                    <a:pt x="3579" y="2806"/>
                    <a:pt x="3579" y="1808"/>
                  </a:cubicBezTo>
                  <a:cubicBezTo>
                    <a:pt x="3579" y="809"/>
                    <a:pt x="2775" y="0"/>
                    <a:pt x="1787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8" name="Google Shape;2758;p20"/>
            <p:cNvSpPr/>
            <p:nvPr/>
          </p:nvSpPr>
          <p:spPr>
            <a:xfrm>
              <a:off x="6578523" y="4843165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92" y="0"/>
                  </a:moveTo>
                  <a:cubicBezTo>
                    <a:pt x="804" y="0"/>
                    <a:pt x="0" y="810"/>
                    <a:pt x="0" y="1808"/>
                  </a:cubicBezTo>
                  <a:cubicBezTo>
                    <a:pt x="0" y="2806"/>
                    <a:pt x="804" y="3616"/>
                    <a:pt x="1792" y="3616"/>
                  </a:cubicBezTo>
                  <a:cubicBezTo>
                    <a:pt x="2780" y="3616"/>
                    <a:pt x="3579" y="2806"/>
                    <a:pt x="3579" y="1808"/>
                  </a:cubicBezTo>
                  <a:cubicBezTo>
                    <a:pt x="3579" y="810"/>
                    <a:pt x="2780" y="0"/>
                    <a:pt x="179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9" name="Google Shape;2759;p20"/>
            <p:cNvSpPr/>
            <p:nvPr/>
          </p:nvSpPr>
          <p:spPr>
            <a:xfrm>
              <a:off x="6485318" y="2782168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8" y="0"/>
                  </a:moveTo>
                  <a:cubicBezTo>
                    <a:pt x="800" y="0"/>
                    <a:pt x="1" y="810"/>
                    <a:pt x="1" y="1808"/>
                  </a:cubicBezTo>
                  <a:cubicBezTo>
                    <a:pt x="1" y="2807"/>
                    <a:pt x="800" y="3616"/>
                    <a:pt x="1788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0"/>
                    <a:pt x="17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0" name="Google Shape;2760;p20"/>
            <p:cNvSpPr/>
            <p:nvPr/>
          </p:nvSpPr>
          <p:spPr>
            <a:xfrm>
              <a:off x="5976120" y="3868048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57" y="831"/>
                    <a:pt x="1057" y="536"/>
                  </a:cubicBezTo>
                  <a:cubicBezTo>
                    <a:pt x="1057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1" name="Google Shape;2761;p20"/>
            <p:cNvSpPr/>
            <p:nvPr/>
          </p:nvSpPr>
          <p:spPr>
            <a:xfrm>
              <a:off x="5419423" y="386804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2" name="Google Shape;2762;p20"/>
            <p:cNvSpPr/>
            <p:nvPr/>
          </p:nvSpPr>
          <p:spPr>
            <a:xfrm>
              <a:off x="6921295" y="498904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6"/>
                    <a:pt x="243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3" name="Google Shape;2763;p20"/>
            <p:cNvSpPr/>
            <p:nvPr/>
          </p:nvSpPr>
          <p:spPr>
            <a:xfrm>
              <a:off x="5438107" y="47677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4" name="Google Shape;2764;p20"/>
            <p:cNvSpPr/>
            <p:nvPr/>
          </p:nvSpPr>
          <p:spPr>
            <a:xfrm>
              <a:off x="7173325" y="3382882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5" name="Google Shape;2765;p20"/>
            <p:cNvSpPr/>
            <p:nvPr/>
          </p:nvSpPr>
          <p:spPr>
            <a:xfrm>
              <a:off x="6837379" y="292822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6" name="Google Shape;2766;p20"/>
            <p:cNvSpPr/>
            <p:nvPr/>
          </p:nvSpPr>
          <p:spPr>
            <a:xfrm>
              <a:off x="7434398" y="290936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7" name="Google Shape;2767;p20"/>
            <p:cNvSpPr/>
            <p:nvPr/>
          </p:nvSpPr>
          <p:spPr>
            <a:xfrm>
              <a:off x="6958662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8" name="Google Shape;2768;p20"/>
            <p:cNvSpPr/>
            <p:nvPr/>
          </p:nvSpPr>
          <p:spPr>
            <a:xfrm>
              <a:off x="7751661" y="358533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9" name="Google Shape;2769;p20"/>
            <p:cNvSpPr/>
            <p:nvPr/>
          </p:nvSpPr>
          <p:spPr>
            <a:xfrm>
              <a:off x="6227975" y="302012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0" name="Google Shape;2770;p20"/>
            <p:cNvSpPr/>
            <p:nvPr/>
          </p:nvSpPr>
          <p:spPr>
            <a:xfrm>
              <a:off x="6077101" y="257563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6"/>
                    <a:pt x="242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1" name="Google Shape;2771;p20"/>
            <p:cNvSpPr/>
            <p:nvPr/>
          </p:nvSpPr>
          <p:spPr>
            <a:xfrm>
              <a:off x="5536097" y="303898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2" name="Google Shape;2772;p20"/>
            <p:cNvSpPr/>
            <p:nvPr/>
          </p:nvSpPr>
          <p:spPr>
            <a:xfrm>
              <a:off x="7397207" y="4296636"/>
              <a:ext cx="37226" cy="37718"/>
            </a:xfrm>
            <a:custGeom>
              <a:avLst/>
              <a:gdLst/>
              <a:ahLst/>
              <a:cxnLst/>
              <a:rect l="l" t="t" r="r" b="b"/>
              <a:pathLst>
                <a:path w="1058" h="1072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57" y="836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3" name="Google Shape;2773;p20"/>
            <p:cNvSpPr/>
            <p:nvPr/>
          </p:nvSpPr>
          <p:spPr>
            <a:xfrm>
              <a:off x="7705076" y="270138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26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4" name="Google Shape;2774;p20"/>
            <p:cNvSpPr/>
            <p:nvPr/>
          </p:nvSpPr>
          <p:spPr>
            <a:xfrm>
              <a:off x="7593012" y="513991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5" name="Google Shape;2775;p20"/>
            <p:cNvSpPr/>
            <p:nvPr/>
          </p:nvSpPr>
          <p:spPr>
            <a:xfrm>
              <a:off x="6585525" y="445672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6" name="Google Shape;2776;p20"/>
            <p:cNvSpPr/>
            <p:nvPr/>
          </p:nvSpPr>
          <p:spPr>
            <a:xfrm>
              <a:off x="6734744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37"/>
                    <a:pt x="1" y="536"/>
                  </a:cubicBezTo>
                  <a:cubicBezTo>
                    <a:pt x="1" y="831"/>
                    <a:pt x="242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7" name="Google Shape;2777;p20"/>
            <p:cNvSpPr/>
            <p:nvPr/>
          </p:nvSpPr>
          <p:spPr>
            <a:xfrm>
              <a:off x="6716272" y="3401741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8" name="Google Shape;2778;p20"/>
            <p:cNvSpPr/>
            <p:nvPr/>
          </p:nvSpPr>
          <p:spPr>
            <a:xfrm>
              <a:off x="6466670" y="316617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8"/>
                    <a:pt x="531" y="1068"/>
                  </a:cubicBezTo>
                  <a:cubicBezTo>
                    <a:pt x="820" y="1068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9" name="Google Shape;2779;p20"/>
            <p:cNvSpPr/>
            <p:nvPr/>
          </p:nvSpPr>
          <p:spPr>
            <a:xfrm>
              <a:off x="7518525" y="406107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6" y="836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0" name="Google Shape;2780;p20"/>
            <p:cNvSpPr/>
            <p:nvPr/>
          </p:nvSpPr>
          <p:spPr>
            <a:xfrm>
              <a:off x="5920106" y="443804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1" name="Google Shape;2781;p20"/>
            <p:cNvSpPr/>
            <p:nvPr/>
          </p:nvSpPr>
          <p:spPr>
            <a:xfrm>
              <a:off x="7257242" y="46216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1" y="1072"/>
                    <a:pt x="1062" y="830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2" name="Google Shape;2782;p20"/>
            <p:cNvSpPr/>
            <p:nvPr/>
          </p:nvSpPr>
          <p:spPr>
            <a:xfrm>
              <a:off x="6604208" y="41082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3" name="Google Shape;2783;p20"/>
            <p:cNvSpPr/>
            <p:nvPr/>
          </p:nvSpPr>
          <p:spPr>
            <a:xfrm>
              <a:off x="5232873" y="383032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4" name="Google Shape;2784;p20"/>
            <p:cNvSpPr/>
            <p:nvPr/>
          </p:nvSpPr>
          <p:spPr>
            <a:xfrm>
              <a:off x="6265306" y="272024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5" name="Google Shape;2785;p20"/>
            <p:cNvSpPr/>
            <p:nvPr/>
          </p:nvSpPr>
          <p:spPr>
            <a:xfrm>
              <a:off x="7135959" y="440032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6" name="Google Shape;2786;p20"/>
            <p:cNvSpPr/>
            <p:nvPr/>
          </p:nvSpPr>
          <p:spPr>
            <a:xfrm>
              <a:off x="6227975" y="4296636"/>
              <a:ext cx="37366" cy="37718"/>
            </a:xfrm>
            <a:custGeom>
              <a:avLst/>
              <a:gdLst/>
              <a:ahLst/>
              <a:cxnLst/>
              <a:rect l="l" t="t" r="r" b="b"/>
              <a:pathLst>
                <a:path w="1062" h="1072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7" name="Google Shape;2787;p20"/>
            <p:cNvSpPr/>
            <p:nvPr/>
          </p:nvSpPr>
          <p:spPr>
            <a:xfrm>
              <a:off x="5419423" y="4127080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8" name="Google Shape;2788;p20"/>
            <p:cNvSpPr/>
            <p:nvPr/>
          </p:nvSpPr>
          <p:spPr>
            <a:xfrm>
              <a:off x="5652770" y="354761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26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9" name="Google Shape;2789;p20"/>
            <p:cNvSpPr/>
            <p:nvPr/>
          </p:nvSpPr>
          <p:spPr>
            <a:xfrm>
              <a:off x="5121019" y="356647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0" name="Google Shape;2790;p20"/>
            <p:cNvSpPr/>
            <p:nvPr/>
          </p:nvSpPr>
          <p:spPr>
            <a:xfrm>
              <a:off x="6818872" y="3109600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26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3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1" name="Google Shape;2791;p20"/>
            <p:cNvSpPr/>
            <p:nvPr/>
          </p:nvSpPr>
          <p:spPr>
            <a:xfrm>
              <a:off x="7047398" y="2556984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26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0"/>
                    <a:pt x="237" y="1067"/>
                    <a:pt x="526" y="1067"/>
                  </a:cubicBezTo>
                  <a:cubicBezTo>
                    <a:pt x="820" y="1067"/>
                    <a:pt x="1057" y="830"/>
                    <a:pt x="1057" y="531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2" name="Google Shape;2792;p20"/>
            <p:cNvSpPr/>
            <p:nvPr/>
          </p:nvSpPr>
          <p:spPr>
            <a:xfrm>
              <a:off x="6548193" y="268252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3" name="Google Shape;2793;p20"/>
            <p:cNvSpPr/>
            <p:nvPr/>
          </p:nvSpPr>
          <p:spPr>
            <a:xfrm>
              <a:off x="5864091" y="259449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4" name="Google Shape;2794;p20"/>
            <p:cNvSpPr/>
            <p:nvPr/>
          </p:nvSpPr>
          <p:spPr>
            <a:xfrm>
              <a:off x="6179701" y="354761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6"/>
                    <a:pt x="242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5" name="Google Shape;2795;p20"/>
            <p:cNvSpPr/>
            <p:nvPr/>
          </p:nvSpPr>
          <p:spPr>
            <a:xfrm>
              <a:off x="3158928" y="-1820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6" name="Google Shape;2796;p20"/>
            <p:cNvSpPr/>
            <p:nvPr/>
          </p:nvSpPr>
          <p:spPr>
            <a:xfrm>
              <a:off x="3870932" y="30201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1" y="1073"/>
                    <a:pt x="1062" y="836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7" name="Google Shape;2797;p20"/>
            <p:cNvSpPr/>
            <p:nvPr/>
          </p:nvSpPr>
          <p:spPr>
            <a:xfrm>
              <a:off x="456115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6"/>
                    <a:pt x="242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8" name="Google Shape;2798;p20"/>
            <p:cNvSpPr/>
            <p:nvPr/>
          </p:nvSpPr>
          <p:spPr>
            <a:xfrm>
              <a:off x="2872698" y="4715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9" name="Google Shape;2799;p20"/>
            <p:cNvSpPr/>
            <p:nvPr/>
          </p:nvSpPr>
          <p:spPr>
            <a:xfrm>
              <a:off x="4178800" y="74020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0" name="Google Shape;2800;p20"/>
            <p:cNvSpPr/>
            <p:nvPr/>
          </p:nvSpPr>
          <p:spPr>
            <a:xfrm>
              <a:off x="2993981" y="179540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1" name="Google Shape;2801;p20"/>
            <p:cNvSpPr/>
            <p:nvPr/>
          </p:nvSpPr>
          <p:spPr>
            <a:xfrm>
              <a:off x="2676893" y="242180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26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2"/>
                    <a:pt x="821" y="1"/>
                    <a:pt x="526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2" name="Google Shape;2802;p20"/>
            <p:cNvSpPr/>
            <p:nvPr/>
          </p:nvSpPr>
          <p:spPr>
            <a:xfrm>
              <a:off x="4141434" y="141378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3" name="Google Shape;2803;p20"/>
            <p:cNvSpPr/>
            <p:nvPr/>
          </p:nvSpPr>
          <p:spPr>
            <a:xfrm>
              <a:off x="3587868" y="159273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3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4" name="Google Shape;2804;p20"/>
            <p:cNvSpPr/>
            <p:nvPr/>
          </p:nvSpPr>
          <p:spPr>
            <a:xfrm>
              <a:off x="4533219" y="220049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5" name="Google Shape;2805;p20"/>
            <p:cNvSpPr/>
            <p:nvPr/>
          </p:nvSpPr>
          <p:spPr>
            <a:xfrm>
              <a:off x="3503917" y="128195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6" name="Google Shape;2806;p20"/>
            <p:cNvSpPr/>
            <p:nvPr/>
          </p:nvSpPr>
          <p:spPr>
            <a:xfrm>
              <a:off x="3278557" y="192259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7" name="Google Shape;2807;p20"/>
            <p:cNvSpPr/>
            <p:nvPr/>
          </p:nvSpPr>
          <p:spPr>
            <a:xfrm>
              <a:off x="2816859" y="94748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8" name="Google Shape;2808;p20"/>
            <p:cNvSpPr/>
            <p:nvPr/>
          </p:nvSpPr>
          <p:spPr>
            <a:xfrm>
              <a:off x="2816859" y="155502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26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3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9" name="Google Shape;2809;p20"/>
            <p:cNvSpPr/>
            <p:nvPr/>
          </p:nvSpPr>
          <p:spPr>
            <a:xfrm>
              <a:off x="4794467" y="171996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62" y="831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0" name="Google Shape;2810;p20"/>
            <p:cNvSpPr/>
            <p:nvPr/>
          </p:nvSpPr>
          <p:spPr>
            <a:xfrm>
              <a:off x="2718869" y="218163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1" name="Google Shape;2811;p20"/>
            <p:cNvSpPr/>
            <p:nvPr/>
          </p:nvSpPr>
          <p:spPr>
            <a:xfrm>
              <a:off x="4617170" y="61301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2" name="Google Shape;2812;p20"/>
            <p:cNvSpPr/>
            <p:nvPr/>
          </p:nvSpPr>
          <p:spPr>
            <a:xfrm>
              <a:off x="4355922" y="12784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42" y="1"/>
                    <a:pt x="0" y="237"/>
                    <a:pt x="0" y="531"/>
                  </a:cubicBezTo>
                  <a:cubicBezTo>
                    <a:pt x="0" y="831"/>
                    <a:pt x="242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3" name="Google Shape;2813;p20"/>
            <p:cNvSpPr/>
            <p:nvPr/>
          </p:nvSpPr>
          <p:spPr>
            <a:xfrm>
              <a:off x="4287698" y="1979000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7" y="836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4" name="Google Shape;2814;p20"/>
            <p:cNvSpPr/>
            <p:nvPr/>
          </p:nvSpPr>
          <p:spPr>
            <a:xfrm>
              <a:off x="4934433" y="2125053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26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2"/>
                    <a:pt x="821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5" name="Google Shape;2815;p20"/>
            <p:cNvSpPr/>
            <p:nvPr/>
          </p:nvSpPr>
          <p:spPr>
            <a:xfrm>
              <a:off x="4020151" y="173882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6" name="Google Shape;2816;p20"/>
            <p:cNvSpPr/>
            <p:nvPr/>
          </p:nvSpPr>
          <p:spPr>
            <a:xfrm>
              <a:off x="3805663" y="2370046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57" y="831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7" name="Google Shape;2817;p20"/>
            <p:cNvSpPr/>
            <p:nvPr/>
          </p:nvSpPr>
          <p:spPr>
            <a:xfrm>
              <a:off x="4906356" y="119708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8" name="Google Shape;2818;p20"/>
            <p:cNvSpPr/>
            <p:nvPr/>
          </p:nvSpPr>
          <p:spPr>
            <a:xfrm>
              <a:off x="2415645" y="1936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9" name="Google Shape;2819;p20"/>
            <p:cNvSpPr/>
            <p:nvPr/>
          </p:nvSpPr>
          <p:spPr>
            <a:xfrm>
              <a:off x="3625235" y="55643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0" name="Google Shape;2820;p20"/>
            <p:cNvSpPr/>
            <p:nvPr/>
          </p:nvSpPr>
          <p:spPr>
            <a:xfrm>
              <a:off x="3074801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6"/>
                    <a:pt x="242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1" name="Google Shape;2821;p20"/>
            <p:cNvSpPr/>
            <p:nvPr/>
          </p:nvSpPr>
          <p:spPr>
            <a:xfrm>
              <a:off x="3606551" y="100405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2" name="Google Shape;2822;p20"/>
            <p:cNvSpPr/>
            <p:nvPr/>
          </p:nvSpPr>
          <p:spPr>
            <a:xfrm>
              <a:off x="3102913" y="676627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31" y="0"/>
                  </a:moveTo>
                  <a:cubicBezTo>
                    <a:pt x="236" y="0"/>
                    <a:pt x="0" y="237"/>
                    <a:pt x="0" y="536"/>
                  </a:cubicBezTo>
                  <a:cubicBezTo>
                    <a:pt x="0" y="830"/>
                    <a:pt x="236" y="1067"/>
                    <a:pt x="531" y="1067"/>
                  </a:cubicBezTo>
                  <a:cubicBezTo>
                    <a:pt x="820" y="1067"/>
                    <a:pt x="1056" y="830"/>
                    <a:pt x="1056" y="536"/>
                  </a:cubicBezTo>
                  <a:cubicBezTo>
                    <a:pt x="1056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3" name="Google Shape;2823;p20"/>
            <p:cNvSpPr/>
            <p:nvPr/>
          </p:nvSpPr>
          <p:spPr>
            <a:xfrm>
              <a:off x="3217898" y="2238208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4" name="Google Shape;2824;p20"/>
            <p:cNvSpPr/>
            <p:nvPr/>
          </p:nvSpPr>
          <p:spPr>
            <a:xfrm>
              <a:off x="2322264" y="131966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43" y="1"/>
                    <a:pt x="1" y="237"/>
                    <a:pt x="1" y="531"/>
                  </a:cubicBezTo>
                  <a:cubicBezTo>
                    <a:pt x="1" y="831"/>
                    <a:pt x="243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5" name="Google Shape;2825;p20"/>
            <p:cNvSpPr/>
            <p:nvPr/>
          </p:nvSpPr>
          <p:spPr>
            <a:xfrm>
              <a:off x="3503917" y="220049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6" name="Google Shape;2826;p20"/>
            <p:cNvSpPr/>
            <p:nvPr/>
          </p:nvSpPr>
          <p:spPr>
            <a:xfrm>
              <a:off x="4719770" y="1941458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7" name="Google Shape;2827;p20"/>
            <p:cNvSpPr/>
            <p:nvPr/>
          </p:nvSpPr>
          <p:spPr>
            <a:xfrm>
              <a:off x="2502728" y="15550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8" name="Google Shape;2828;p20"/>
            <p:cNvSpPr/>
            <p:nvPr/>
          </p:nvSpPr>
          <p:spPr>
            <a:xfrm>
              <a:off x="2975333" y="2080333"/>
              <a:ext cx="37366" cy="37718"/>
            </a:xfrm>
            <a:custGeom>
              <a:avLst/>
              <a:gdLst/>
              <a:ahLst/>
              <a:cxnLst/>
              <a:rect l="l" t="t" r="r" b="b"/>
              <a:pathLst>
                <a:path w="1062" h="1072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9" name="Google Shape;2829;p20"/>
            <p:cNvSpPr/>
            <p:nvPr/>
          </p:nvSpPr>
          <p:spPr>
            <a:xfrm>
              <a:off x="3184437" y="872045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0" name="Google Shape;2830;p20"/>
            <p:cNvSpPr/>
            <p:nvPr/>
          </p:nvSpPr>
          <p:spPr>
            <a:xfrm>
              <a:off x="3297205" y="49042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62" y="836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1" name="Google Shape;2831;p20"/>
            <p:cNvSpPr/>
            <p:nvPr/>
          </p:nvSpPr>
          <p:spPr>
            <a:xfrm>
              <a:off x="4598487" y="100405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2" name="Google Shape;2832;p20"/>
            <p:cNvSpPr/>
            <p:nvPr/>
          </p:nvSpPr>
          <p:spPr>
            <a:xfrm>
              <a:off x="4757136" y="32087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3" name="Google Shape;2833;p20"/>
            <p:cNvSpPr/>
            <p:nvPr/>
          </p:nvSpPr>
          <p:spPr>
            <a:xfrm>
              <a:off x="4197448" y="37744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4" name="Google Shape;2834;p20"/>
            <p:cNvSpPr/>
            <p:nvPr/>
          </p:nvSpPr>
          <p:spPr>
            <a:xfrm>
              <a:off x="2434328" y="4904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5" name="Google Shape;2835;p20"/>
            <p:cNvSpPr/>
            <p:nvPr/>
          </p:nvSpPr>
          <p:spPr>
            <a:xfrm>
              <a:off x="3870932" y="815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1" y="1073"/>
                    <a:pt x="1062" y="836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6" name="Google Shape;2836;p20"/>
            <p:cNvSpPr/>
            <p:nvPr/>
          </p:nvSpPr>
          <p:spPr>
            <a:xfrm>
              <a:off x="4337414" y="1215943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7" name="Google Shape;2837;p20"/>
            <p:cNvSpPr/>
            <p:nvPr/>
          </p:nvSpPr>
          <p:spPr>
            <a:xfrm>
              <a:off x="2434328" y="2294610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8" name="Google Shape;2838;p20"/>
            <p:cNvSpPr/>
            <p:nvPr/>
          </p:nvSpPr>
          <p:spPr>
            <a:xfrm>
              <a:off x="4477204" y="796784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42" y="1"/>
                    <a:pt x="1" y="237"/>
                    <a:pt x="1" y="532"/>
                  </a:cubicBezTo>
                  <a:cubicBezTo>
                    <a:pt x="1" y="831"/>
                    <a:pt x="242" y="1068"/>
                    <a:pt x="531" y="1068"/>
                  </a:cubicBezTo>
                  <a:cubicBezTo>
                    <a:pt x="826" y="1068"/>
                    <a:pt x="1062" y="831"/>
                    <a:pt x="1062" y="532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9" name="Google Shape;2839;p20"/>
            <p:cNvSpPr/>
            <p:nvPr/>
          </p:nvSpPr>
          <p:spPr>
            <a:xfrm>
              <a:off x="4813151" y="53757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0" name="Google Shape;2840;p20"/>
            <p:cNvSpPr/>
            <p:nvPr/>
          </p:nvSpPr>
          <p:spPr>
            <a:xfrm>
              <a:off x="4953117" y="1489225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26" y="1067"/>
                  </a:cubicBezTo>
                  <a:cubicBezTo>
                    <a:pt x="820" y="1067"/>
                    <a:pt x="1057" y="830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1" name="Google Shape;2841;p20"/>
            <p:cNvSpPr/>
            <p:nvPr/>
          </p:nvSpPr>
          <p:spPr>
            <a:xfrm>
              <a:off x="3625235" y="1877843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2"/>
                  </a:cubicBezTo>
                  <a:cubicBezTo>
                    <a:pt x="0" y="831"/>
                    <a:pt x="237" y="1068"/>
                    <a:pt x="531" y="1068"/>
                  </a:cubicBezTo>
                  <a:cubicBezTo>
                    <a:pt x="825" y="1068"/>
                    <a:pt x="1062" y="831"/>
                    <a:pt x="1062" y="532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2" name="Google Shape;2842;p20"/>
            <p:cNvSpPr/>
            <p:nvPr/>
          </p:nvSpPr>
          <p:spPr>
            <a:xfrm>
              <a:off x="4122751" y="240294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3" name="Google Shape;2843;p20"/>
            <p:cNvSpPr/>
            <p:nvPr/>
          </p:nvSpPr>
          <p:spPr>
            <a:xfrm>
              <a:off x="3077193" y="1293596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93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4" name="Google Shape;2844;p20"/>
            <p:cNvSpPr/>
            <p:nvPr/>
          </p:nvSpPr>
          <p:spPr>
            <a:xfrm>
              <a:off x="2352593" y="1896527"/>
              <a:ext cx="126138" cy="127264"/>
            </a:xfrm>
            <a:custGeom>
              <a:avLst/>
              <a:gdLst/>
              <a:ahLst/>
              <a:cxnLst/>
              <a:rect l="l" t="t" r="r" b="b"/>
              <a:pathLst>
                <a:path w="3585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85" y="2807"/>
                    <a:pt x="3585" y="1808"/>
                  </a:cubicBezTo>
                  <a:cubicBezTo>
                    <a:pt x="3585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5" name="Google Shape;2845;p20"/>
            <p:cNvSpPr/>
            <p:nvPr/>
          </p:nvSpPr>
          <p:spPr>
            <a:xfrm>
              <a:off x="4880636" y="82916"/>
              <a:ext cx="126138" cy="127264"/>
            </a:xfrm>
            <a:custGeom>
              <a:avLst/>
              <a:gdLst/>
              <a:ahLst/>
              <a:cxnLst/>
              <a:rect l="l" t="t" r="r" b="b"/>
              <a:pathLst>
                <a:path w="3585" h="3617" extrusionOk="0">
                  <a:moveTo>
                    <a:pt x="1793" y="1"/>
                  </a:moveTo>
                  <a:cubicBezTo>
                    <a:pt x="805" y="1"/>
                    <a:pt x="1" y="815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85" y="2807"/>
                    <a:pt x="3585" y="1808"/>
                  </a:cubicBezTo>
                  <a:cubicBezTo>
                    <a:pt x="3585" y="815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6" name="Google Shape;2846;p20"/>
            <p:cNvSpPr/>
            <p:nvPr/>
          </p:nvSpPr>
          <p:spPr>
            <a:xfrm>
              <a:off x="4134432" y="959128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92" y="1"/>
                  </a:moveTo>
                  <a:cubicBezTo>
                    <a:pt x="804" y="1"/>
                    <a:pt x="0" y="810"/>
                    <a:pt x="0" y="1808"/>
                  </a:cubicBezTo>
                  <a:cubicBezTo>
                    <a:pt x="0" y="2807"/>
                    <a:pt x="804" y="3616"/>
                    <a:pt x="1792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1"/>
                    <a:pt x="179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7" name="Google Shape;2847;p20"/>
            <p:cNvSpPr/>
            <p:nvPr/>
          </p:nvSpPr>
          <p:spPr>
            <a:xfrm>
              <a:off x="2557827" y="631872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0"/>
                  </a:moveTo>
                  <a:cubicBezTo>
                    <a:pt x="805" y="0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0"/>
                    <a:pt x="1793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8" name="Google Shape;2848;p20"/>
            <p:cNvSpPr/>
            <p:nvPr/>
          </p:nvSpPr>
          <p:spPr>
            <a:xfrm>
              <a:off x="3779978" y="2016719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87" y="0"/>
                  </a:moveTo>
                  <a:cubicBezTo>
                    <a:pt x="799" y="0"/>
                    <a:pt x="0" y="810"/>
                    <a:pt x="0" y="1808"/>
                  </a:cubicBezTo>
                  <a:cubicBezTo>
                    <a:pt x="0" y="2806"/>
                    <a:pt x="799" y="3616"/>
                    <a:pt x="1787" y="3616"/>
                  </a:cubicBezTo>
                  <a:cubicBezTo>
                    <a:pt x="2780" y="3616"/>
                    <a:pt x="3579" y="2806"/>
                    <a:pt x="3579" y="1808"/>
                  </a:cubicBezTo>
                  <a:cubicBezTo>
                    <a:pt x="3579" y="810"/>
                    <a:pt x="2780" y="0"/>
                    <a:pt x="1787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9" name="Google Shape;2849;p20"/>
            <p:cNvSpPr/>
            <p:nvPr/>
          </p:nvSpPr>
          <p:spPr>
            <a:xfrm>
              <a:off x="3686597" y="-4410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0" name="Google Shape;2850;p20"/>
            <p:cNvSpPr/>
            <p:nvPr/>
          </p:nvSpPr>
          <p:spPr>
            <a:xfrm>
              <a:off x="3177400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42"/>
                    <a:pt x="1" y="536"/>
                  </a:cubicBezTo>
                  <a:cubicBezTo>
                    <a:pt x="1" y="830"/>
                    <a:pt x="242" y="1072"/>
                    <a:pt x="531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1" name="Google Shape;2851;p20"/>
            <p:cNvSpPr/>
            <p:nvPr/>
          </p:nvSpPr>
          <p:spPr>
            <a:xfrm>
              <a:off x="2620879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2" name="Google Shape;2852;p20"/>
            <p:cNvSpPr/>
            <p:nvPr/>
          </p:nvSpPr>
          <p:spPr>
            <a:xfrm>
              <a:off x="4122751" y="216277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3" name="Google Shape;2853;p20"/>
            <p:cNvSpPr/>
            <p:nvPr/>
          </p:nvSpPr>
          <p:spPr>
            <a:xfrm>
              <a:off x="2639562" y="1941458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4" name="Google Shape;2854;p20"/>
            <p:cNvSpPr/>
            <p:nvPr/>
          </p:nvSpPr>
          <p:spPr>
            <a:xfrm>
              <a:off x="3374119" y="242180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5" name="Google Shape;2855;p20"/>
            <p:cNvSpPr/>
            <p:nvPr/>
          </p:nvSpPr>
          <p:spPr>
            <a:xfrm>
              <a:off x="4374605" y="55643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6" name="Google Shape;2856;p20"/>
            <p:cNvSpPr/>
            <p:nvPr/>
          </p:nvSpPr>
          <p:spPr>
            <a:xfrm>
              <a:off x="4038834" y="101986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7" name="Google Shape;2857;p20"/>
            <p:cNvSpPr/>
            <p:nvPr/>
          </p:nvSpPr>
          <p:spPr>
            <a:xfrm>
              <a:off x="4635853" y="83127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1"/>
                  </a:cubicBezTo>
                  <a:cubicBezTo>
                    <a:pt x="1062" y="236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8" name="Google Shape;2858;p20"/>
            <p:cNvSpPr/>
            <p:nvPr/>
          </p:nvSpPr>
          <p:spPr>
            <a:xfrm>
              <a:off x="4953117" y="759066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26" y="1068"/>
                  </a:cubicBezTo>
                  <a:cubicBezTo>
                    <a:pt x="820" y="1068"/>
                    <a:pt x="1057" y="831"/>
                    <a:pt x="1057" y="537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9" name="Google Shape;2859;p20"/>
            <p:cNvSpPr/>
            <p:nvPr/>
          </p:nvSpPr>
          <p:spPr>
            <a:xfrm>
              <a:off x="3429430" y="19367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6" y="836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0" name="Google Shape;2860;p20"/>
            <p:cNvSpPr/>
            <p:nvPr/>
          </p:nvSpPr>
          <p:spPr>
            <a:xfrm>
              <a:off x="2737552" y="21253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1" name="Google Shape;2861;p20"/>
            <p:cNvSpPr/>
            <p:nvPr/>
          </p:nvSpPr>
          <p:spPr>
            <a:xfrm>
              <a:off x="4598487" y="1470366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2" name="Google Shape;2862;p20"/>
            <p:cNvSpPr/>
            <p:nvPr/>
          </p:nvSpPr>
          <p:spPr>
            <a:xfrm>
              <a:off x="4794467" y="23134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62" y="831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3" name="Google Shape;2863;p20"/>
            <p:cNvSpPr/>
            <p:nvPr/>
          </p:nvSpPr>
          <p:spPr>
            <a:xfrm>
              <a:off x="3787015" y="163045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56" y="831"/>
                    <a:pt x="1056" y="537"/>
                  </a:cubicBezTo>
                  <a:cubicBezTo>
                    <a:pt x="1056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4" name="Google Shape;2864;p20"/>
            <p:cNvSpPr/>
            <p:nvPr/>
          </p:nvSpPr>
          <p:spPr>
            <a:xfrm>
              <a:off x="3936200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5" name="Google Shape;2865;p20"/>
            <p:cNvSpPr/>
            <p:nvPr/>
          </p:nvSpPr>
          <p:spPr>
            <a:xfrm>
              <a:off x="3917552" y="575295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6" name="Google Shape;2866;p20"/>
            <p:cNvSpPr/>
            <p:nvPr/>
          </p:nvSpPr>
          <p:spPr>
            <a:xfrm>
              <a:off x="3667914" y="33973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7" name="Google Shape;2867;p20"/>
            <p:cNvSpPr/>
            <p:nvPr/>
          </p:nvSpPr>
          <p:spPr>
            <a:xfrm>
              <a:off x="4719770" y="123480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8" name="Google Shape;2868;p20"/>
            <p:cNvSpPr/>
            <p:nvPr/>
          </p:nvSpPr>
          <p:spPr>
            <a:xfrm>
              <a:off x="3121561" y="161159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2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3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9" name="Google Shape;2869;p20"/>
            <p:cNvSpPr/>
            <p:nvPr/>
          </p:nvSpPr>
          <p:spPr>
            <a:xfrm>
              <a:off x="4421366" y="244066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26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0" name="Google Shape;2870;p20"/>
            <p:cNvSpPr/>
            <p:nvPr/>
          </p:nvSpPr>
          <p:spPr>
            <a:xfrm>
              <a:off x="2956649" y="235118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1" name="Google Shape;2871;p20"/>
            <p:cNvSpPr/>
            <p:nvPr/>
          </p:nvSpPr>
          <p:spPr>
            <a:xfrm>
              <a:off x="4458732" y="179540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2" name="Google Shape;2872;p20"/>
            <p:cNvSpPr/>
            <p:nvPr/>
          </p:nvSpPr>
          <p:spPr>
            <a:xfrm>
              <a:off x="3805663" y="1281950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57" y="831"/>
                    <a:pt x="1057" y="537"/>
                  </a:cubicBezTo>
                  <a:cubicBezTo>
                    <a:pt x="1057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3" name="Google Shape;2873;p20"/>
            <p:cNvSpPr/>
            <p:nvPr/>
          </p:nvSpPr>
          <p:spPr>
            <a:xfrm>
              <a:off x="2434328" y="100405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4" name="Google Shape;2874;p20"/>
            <p:cNvSpPr/>
            <p:nvPr/>
          </p:nvSpPr>
          <p:spPr>
            <a:xfrm>
              <a:off x="4337414" y="1573880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43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5" name="Google Shape;2875;p20"/>
            <p:cNvSpPr/>
            <p:nvPr/>
          </p:nvSpPr>
          <p:spPr>
            <a:xfrm>
              <a:off x="4990272" y="244066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6" name="Google Shape;2876;p20"/>
            <p:cNvSpPr/>
            <p:nvPr/>
          </p:nvSpPr>
          <p:spPr>
            <a:xfrm>
              <a:off x="3429430" y="1470366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26" y="1067"/>
                  </a:cubicBezTo>
                  <a:cubicBezTo>
                    <a:pt x="820" y="1067"/>
                    <a:pt x="1056" y="830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7" name="Google Shape;2877;p20"/>
            <p:cNvSpPr/>
            <p:nvPr/>
          </p:nvSpPr>
          <p:spPr>
            <a:xfrm>
              <a:off x="2620879" y="130080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8" name="Google Shape;2878;p20"/>
            <p:cNvSpPr/>
            <p:nvPr/>
          </p:nvSpPr>
          <p:spPr>
            <a:xfrm>
              <a:off x="2854015" y="7213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9" name="Google Shape;2879;p20"/>
            <p:cNvSpPr/>
            <p:nvPr/>
          </p:nvSpPr>
          <p:spPr>
            <a:xfrm>
              <a:off x="2322264" y="74020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37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0" name="Google Shape;2880;p20"/>
            <p:cNvSpPr/>
            <p:nvPr/>
          </p:nvSpPr>
          <p:spPr>
            <a:xfrm>
              <a:off x="4020151" y="28315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1" name="Google Shape;2881;p20"/>
            <p:cNvSpPr/>
            <p:nvPr/>
          </p:nvSpPr>
          <p:spPr>
            <a:xfrm>
              <a:off x="3381156" y="7213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2" name="Google Shape;2882;p20"/>
            <p:cNvSpPr/>
            <p:nvPr/>
          </p:nvSpPr>
          <p:spPr>
            <a:xfrm>
              <a:off x="2521411" y="272024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3" name="Google Shape;2883;p20"/>
            <p:cNvSpPr/>
            <p:nvPr/>
          </p:nvSpPr>
          <p:spPr>
            <a:xfrm>
              <a:off x="3158928" y="280806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6" y="836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4" name="Google Shape;2884;p20"/>
            <p:cNvSpPr/>
            <p:nvPr/>
          </p:nvSpPr>
          <p:spPr>
            <a:xfrm>
              <a:off x="3870932" y="312845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5" name="Google Shape;2885;p20"/>
            <p:cNvSpPr/>
            <p:nvPr/>
          </p:nvSpPr>
          <p:spPr>
            <a:xfrm>
              <a:off x="3917552" y="259449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6" name="Google Shape;2886;p20"/>
            <p:cNvSpPr/>
            <p:nvPr/>
          </p:nvSpPr>
          <p:spPr>
            <a:xfrm>
              <a:off x="4561156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7" name="Google Shape;2887;p20"/>
            <p:cNvSpPr/>
            <p:nvPr/>
          </p:nvSpPr>
          <p:spPr>
            <a:xfrm>
              <a:off x="4738453" y="257563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8" name="Google Shape;2888;p20"/>
            <p:cNvSpPr/>
            <p:nvPr/>
          </p:nvSpPr>
          <p:spPr>
            <a:xfrm>
              <a:off x="2872698" y="329801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9" name="Google Shape;2889;p20"/>
            <p:cNvSpPr/>
            <p:nvPr/>
          </p:nvSpPr>
          <p:spPr>
            <a:xfrm>
              <a:off x="4178800" y="356647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0" name="Google Shape;2890;p20"/>
            <p:cNvSpPr/>
            <p:nvPr/>
          </p:nvSpPr>
          <p:spPr>
            <a:xfrm>
              <a:off x="2993981" y="46216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1" name="Google Shape;2891;p20"/>
            <p:cNvSpPr/>
            <p:nvPr/>
          </p:nvSpPr>
          <p:spPr>
            <a:xfrm>
              <a:off x="4141434" y="424023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2" name="Google Shape;2892;p20"/>
            <p:cNvSpPr/>
            <p:nvPr/>
          </p:nvSpPr>
          <p:spPr>
            <a:xfrm>
              <a:off x="3587868" y="4419186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68"/>
                    <a:pt x="531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3" name="Google Shape;2893;p20"/>
            <p:cNvSpPr/>
            <p:nvPr/>
          </p:nvSpPr>
          <p:spPr>
            <a:xfrm>
              <a:off x="4533219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4" name="Google Shape;2894;p20"/>
            <p:cNvSpPr/>
            <p:nvPr/>
          </p:nvSpPr>
          <p:spPr>
            <a:xfrm>
              <a:off x="3503917" y="41082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5" name="Google Shape;2895;p20"/>
            <p:cNvSpPr/>
            <p:nvPr/>
          </p:nvSpPr>
          <p:spPr>
            <a:xfrm>
              <a:off x="3278557" y="474886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6" name="Google Shape;2896;p20"/>
            <p:cNvSpPr/>
            <p:nvPr/>
          </p:nvSpPr>
          <p:spPr>
            <a:xfrm>
              <a:off x="2816859" y="377375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7" name="Google Shape;2897;p20"/>
            <p:cNvSpPr/>
            <p:nvPr/>
          </p:nvSpPr>
          <p:spPr>
            <a:xfrm>
              <a:off x="2816859" y="4381467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26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8" name="Google Shape;2898;p20"/>
            <p:cNvSpPr/>
            <p:nvPr/>
          </p:nvSpPr>
          <p:spPr>
            <a:xfrm>
              <a:off x="4794467" y="454641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62" y="831"/>
                    <a:pt x="1062" y="531"/>
                  </a:cubicBezTo>
                  <a:cubicBezTo>
                    <a:pt x="1062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9" name="Google Shape;2899;p20"/>
            <p:cNvSpPr/>
            <p:nvPr/>
          </p:nvSpPr>
          <p:spPr>
            <a:xfrm>
              <a:off x="2718869" y="50079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0" name="Google Shape;2900;p20"/>
            <p:cNvSpPr/>
            <p:nvPr/>
          </p:nvSpPr>
          <p:spPr>
            <a:xfrm>
              <a:off x="4617170" y="343928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1" name="Google Shape;2901;p20"/>
            <p:cNvSpPr/>
            <p:nvPr/>
          </p:nvSpPr>
          <p:spPr>
            <a:xfrm>
              <a:off x="4355922" y="295411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42"/>
                    <a:pt x="0" y="536"/>
                  </a:cubicBezTo>
                  <a:cubicBezTo>
                    <a:pt x="0" y="831"/>
                    <a:pt x="242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2" name="Google Shape;2902;p20"/>
            <p:cNvSpPr/>
            <p:nvPr/>
          </p:nvSpPr>
          <p:spPr>
            <a:xfrm>
              <a:off x="4287698" y="480544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3" name="Google Shape;2903;p20"/>
            <p:cNvSpPr/>
            <p:nvPr/>
          </p:nvSpPr>
          <p:spPr>
            <a:xfrm>
              <a:off x="4934433" y="4951499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1" y="1067"/>
                    <a:pt x="1057" y="831"/>
                    <a:pt x="1057" y="537"/>
                  </a:cubicBezTo>
                  <a:cubicBezTo>
                    <a:pt x="1057" y="237"/>
                    <a:pt x="821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4" name="Google Shape;2904;p20"/>
            <p:cNvSpPr/>
            <p:nvPr/>
          </p:nvSpPr>
          <p:spPr>
            <a:xfrm>
              <a:off x="4020151" y="4565274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5" name="Google Shape;2905;p20"/>
            <p:cNvSpPr/>
            <p:nvPr/>
          </p:nvSpPr>
          <p:spPr>
            <a:xfrm>
              <a:off x="4906356" y="4023530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6" name="Google Shape;2906;p20"/>
            <p:cNvSpPr/>
            <p:nvPr/>
          </p:nvSpPr>
          <p:spPr>
            <a:xfrm>
              <a:off x="2415645" y="302012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7" name="Google Shape;2907;p20"/>
            <p:cNvSpPr/>
            <p:nvPr/>
          </p:nvSpPr>
          <p:spPr>
            <a:xfrm>
              <a:off x="2737552" y="259449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26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8" name="Google Shape;2908;p20"/>
            <p:cNvSpPr/>
            <p:nvPr/>
          </p:nvSpPr>
          <p:spPr>
            <a:xfrm>
              <a:off x="3625235" y="3382882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9" name="Google Shape;2909;p20"/>
            <p:cNvSpPr/>
            <p:nvPr/>
          </p:nvSpPr>
          <p:spPr>
            <a:xfrm>
              <a:off x="3074801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3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0" name="Google Shape;2910;p20"/>
            <p:cNvSpPr/>
            <p:nvPr/>
          </p:nvSpPr>
          <p:spPr>
            <a:xfrm>
              <a:off x="3606551" y="383032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1" name="Google Shape;2911;p20"/>
            <p:cNvSpPr/>
            <p:nvPr/>
          </p:nvSpPr>
          <p:spPr>
            <a:xfrm>
              <a:off x="3102913" y="350286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6" y="1"/>
                    <a:pt x="0" y="243"/>
                    <a:pt x="0" y="537"/>
                  </a:cubicBezTo>
                  <a:cubicBezTo>
                    <a:pt x="0" y="836"/>
                    <a:pt x="236" y="1073"/>
                    <a:pt x="531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2" name="Google Shape;2912;p20"/>
            <p:cNvSpPr/>
            <p:nvPr/>
          </p:nvSpPr>
          <p:spPr>
            <a:xfrm>
              <a:off x="3217898" y="50644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3" name="Google Shape;2913;p20"/>
            <p:cNvSpPr/>
            <p:nvPr/>
          </p:nvSpPr>
          <p:spPr>
            <a:xfrm>
              <a:off x="2322264" y="414593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1"/>
                    <a:pt x="243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4" name="Google Shape;2914;p20"/>
            <p:cNvSpPr/>
            <p:nvPr/>
          </p:nvSpPr>
          <p:spPr>
            <a:xfrm>
              <a:off x="3503917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5" name="Google Shape;2915;p20"/>
            <p:cNvSpPr/>
            <p:nvPr/>
          </p:nvSpPr>
          <p:spPr>
            <a:xfrm>
              <a:off x="4719770" y="476772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6" name="Google Shape;2916;p20"/>
            <p:cNvSpPr/>
            <p:nvPr/>
          </p:nvSpPr>
          <p:spPr>
            <a:xfrm>
              <a:off x="2502728" y="4381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7" name="Google Shape;2917;p20"/>
            <p:cNvSpPr/>
            <p:nvPr/>
          </p:nvSpPr>
          <p:spPr>
            <a:xfrm>
              <a:off x="2975333" y="4906779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8" name="Google Shape;2918;p20"/>
            <p:cNvSpPr/>
            <p:nvPr/>
          </p:nvSpPr>
          <p:spPr>
            <a:xfrm>
              <a:off x="3184437" y="3698491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9" name="Google Shape;2919;p20"/>
            <p:cNvSpPr/>
            <p:nvPr/>
          </p:nvSpPr>
          <p:spPr>
            <a:xfrm>
              <a:off x="3297205" y="33168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0" name="Google Shape;2920;p20"/>
            <p:cNvSpPr/>
            <p:nvPr/>
          </p:nvSpPr>
          <p:spPr>
            <a:xfrm>
              <a:off x="4495888" y="270138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1" name="Google Shape;2921;p20"/>
            <p:cNvSpPr/>
            <p:nvPr/>
          </p:nvSpPr>
          <p:spPr>
            <a:xfrm>
              <a:off x="4598487" y="383032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2" name="Google Shape;2922;p20"/>
            <p:cNvSpPr/>
            <p:nvPr/>
          </p:nvSpPr>
          <p:spPr>
            <a:xfrm>
              <a:off x="4757136" y="314731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3" name="Google Shape;2923;p20"/>
            <p:cNvSpPr/>
            <p:nvPr/>
          </p:nvSpPr>
          <p:spPr>
            <a:xfrm>
              <a:off x="4197448" y="320372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1" y="1073"/>
                    <a:pt x="1062" y="836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4" name="Google Shape;2924;p20"/>
            <p:cNvSpPr/>
            <p:nvPr/>
          </p:nvSpPr>
          <p:spPr>
            <a:xfrm>
              <a:off x="2956649" y="273910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5" name="Google Shape;2925;p20"/>
            <p:cNvSpPr/>
            <p:nvPr/>
          </p:nvSpPr>
          <p:spPr>
            <a:xfrm>
              <a:off x="2340947" y="2556984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1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0"/>
                    <a:pt x="237" y="1067"/>
                    <a:pt x="531" y="1067"/>
                  </a:cubicBezTo>
                  <a:cubicBezTo>
                    <a:pt x="826" y="1067"/>
                    <a:pt x="1062" y="830"/>
                    <a:pt x="1062" y="531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6" name="Google Shape;2926;p20"/>
            <p:cNvSpPr/>
            <p:nvPr/>
          </p:nvSpPr>
          <p:spPr>
            <a:xfrm>
              <a:off x="2434328" y="3316875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7" name="Google Shape;2927;p20"/>
            <p:cNvSpPr/>
            <p:nvPr/>
          </p:nvSpPr>
          <p:spPr>
            <a:xfrm>
              <a:off x="3870932" y="364191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8" name="Google Shape;2928;p20"/>
            <p:cNvSpPr/>
            <p:nvPr/>
          </p:nvSpPr>
          <p:spPr>
            <a:xfrm>
              <a:off x="4337414" y="4042389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57" y="831"/>
                    <a:pt x="1057" y="531"/>
                  </a:cubicBezTo>
                  <a:cubicBezTo>
                    <a:pt x="1057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9" name="Google Shape;2929;p20"/>
            <p:cNvSpPr/>
            <p:nvPr/>
          </p:nvSpPr>
          <p:spPr>
            <a:xfrm>
              <a:off x="2434328" y="512105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0" name="Google Shape;2930;p20"/>
            <p:cNvSpPr/>
            <p:nvPr/>
          </p:nvSpPr>
          <p:spPr>
            <a:xfrm>
              <a:off x="4477204" y="362305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1" name="Google Shape;2931;p20"/>
            <p:cNvSpPr/>
            <p:nvPr/>
          </p:nvSpPr>
          <p:spPr>
            <a:xfrm>
              <a:off x="4813151" y="336402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57" y="831"/>
                    <a:pt x="1057" y="537"/>
                  </a:cubicBezTo>
                  <a:cubicBezTo>
                    <a:pt x="1057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2" name="Google Shape;2932;p20"/>
            <p:cNvSpPr/>
            <p:nvPr/>
          </p:nvSpPr>
          <p:spPr>
            <a:xfrm>
              <a:off x="4953117" y="4315495"/>
              <a:ext cx="37191" cy="37718"/>
            </a:xfrm>
            <a:custGeom>
              <a:avLst/>
              <a:gdLst/>
              <a:ahLst/>
              <a:cxnLst/>
              <a:rect l="l" t="t" r="r" b="b"/>
              <a:pathLst>
                <a:path w="1057" h="1072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26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3" name="Google Shape;2933;p20"/>
            <p:cNvSpPr/>
            <p:nvPr/>
          </p:nvSpPr>
          <p:spPr>
            <a:xfrm>
              <a:off x="3625235" y="470411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4" name="Google Shape;2934;p20"/>
            <p:cNvSpPr/>
            <p:nvPr/>
          </p:nvSpPr>
          <p:spPr>
            <a:xfrm>
              <a:off x="3077193" y="4120043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93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5" name="Google Shape;2935;p20"/>
            <p:cNvSpPr/>
            <p:nvPr/>
          </p:nvSpPr>
          <p:spPr>
            <a:xfrm>
              <a:off x="2352593" y="4722973"/>
              <a:ext cx="126138" cy="127264"/>
            </a:xfrm>
            <a:custGeom>
              <a:avLst/>
              <a:gdLst/>
              <a:ahLst/>
              <a:cxnLst/>
              <a:rect l="l" t="t" r="r" b="b"/>
              <a:pathLst>
                <a:path w="3585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85" y="2807"/>
                    <a:pt x="3585" y="1808"/>
                  </a:cubicBezTo>
                  <a:cubicBezTo>
                    <a:pt x="3585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6" name="Google Shape;2936;p20"/>
            <p:cNvSpPr/>
            <p:nvPr/>
          </p:nvSpPr>
          <p:spPr>
            <a:xfrm>
              <a:off x="4880636" y="2909362"/>
              <a:ext cx="126138" cy="127264"/>
            </a:xfrm>
            <a:custGeom>
              <a:avLst/>
              <a:gdLst/>
              <a:ahLst/>
              <a:cxnLst/>
              <a:rect l="l" t="t" r="r" b="b"/>
              <a:pathLst>
                <a:path w="3585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85" y="2807"/>
                    <a:pt x="3585" y="1808"/>
                  </a:cubicBezTo>
                  <a:cubicBezTo>
                    <a:pt x="3585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7" name="Google Shape;2937;p20"/>
            <p:cNvSpPr/>
            <p:nvPr/>
          </p:nvSpPr>
          <p:spPr>
            <a:xfrm>
              <a:off x="4134432" y="3785574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92" y="1"/>
                  </a:moveTo>
                  <a:cubicBezTo>
                    <a:pt x="804" y="1"/>
                    <a:pt x="0" y="810"/>
                    <a:pt x="0" y="1808"/>
                  </a:cubicBezTo>
                  <a:cubicBezTo>
                    <a:pt x="0" y="2807"/>
                    <a:pt x="804" y="3616"/>
                    <a:pt x="1792" y="3616"/>
                  </a:cubicBezTo>
                  <a:cubicBezTo>
                    <a:pt x="2780" y="3616"/>
                    <a:pt x="3579" y="2807"/>
                    <a:pt x="3579" y="1808"/>
                  </a:cubicBezTo>
                  <a:cubicBezTo>
                    <a:pt x="3579" y="810"/>
                    <a:pt x="2780" y="1"/>
                    <a:pt x="179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8" name="Google Shape;2938;p20"/>
            <p:cNvSpPr/>
            <p:nvPr/>
          </p:nvSpPr>
          <p:spPr>
            <a:xfrm>
              <a:off x="2557827" y="3458142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0"/>
                  </a:moveTo>
                  <a:cubicBezTo>
                    <a:pt x="805" y="0"/>
                    <a:pt x="1" y="809"/>
                    <a:pt x="1" y="1808"/>
                  </a:cubicBezTo>
                  <a:cubicBezTo>
                    <a:pt x="1" y="2806"/>
                    <a:pt x="805" y="3616"/>
                    <a:pt x="1793" y="3616"/>
                  </a:cubicBezTo>
                  <a:cubicBezTo>
                    <a:pt x="2780" y="3616"/>
                    <a:pt x="3579" y="2806"/>
                    <a:pt x="3579" y="1808"/>
                  </a:cubicBezTo>
                  <a:cubicBezTo>
                    <a:pt x="3579" y="809"/>
                    <a:pt x="2780" y="0"/>
                    <a:pt x="1793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9" name="Google Shape;2939;p20"/>
            <p:cNvSpPr/>
            <p:nvPr/>
          </p:nvSpPr>
          <p:spPr>
            <a:xfrm>
              <a:off x="3779978" y="4843165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87" y="0"/>
                  </a:moveTo>
                  <a:cubicBezTo>
                    <a:pt x="799" y="0"/>
                    <a:pt x="0" y="810"/>
                    <a:pt x="0" y="1808"/>
                  </a:cubicBezTo>
                  <a:cubicBezTo>
                    <a:pt x="0" y="2806"/>
                    <a:pt x="799" y="3616"/>
                    <a:pt x="1787" y="3616"/>
                  </a:cubicBezTo>
                  <a:cubicBezTo>
                    <a:pt x="2780" y="3616"/>
                    <a:pt x="3579" y="2806"/>
                    <a:pt x="3579" y="1808"/>
                  </a:cubicBezTo>
                  <a:cubicBezTo>
                    <a:pt x="3579" y="810"/>
                    <a:pt x="2780" y="0"/>
                    <a:pt x="1787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0" name="Google Shape;2940;p20"/>
            <p:cNvSpPr/>
            <p:nvPr/>
          </p:nvSpPr>
          <p:spPr>
            <a:xfrm>
              <a:off x="3686597" y="2782168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93" y="0"/>
                  </a:moveTo>
                  <a:cubicBezTo>
                    <a:pt x="805" y="0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0"/>
                    <a:pt x="17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1" name="Google Shape;2941;p20"/>
            <p:cNvSpPr/>
            <p:nvPr/>
          </p:nvSpPr>
          <p:spPr>
            <a:xfrm>
              <a:off x="3177400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37"/>
                    <a:pt x="1" y="536"/>
                  </a:cubicBezTo>
                  <a:cubicBezTo>
                    <a:pt x="1" y="831"/>
                    <a:pt x="242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2" name="Google Shape;2942;p20"/>
            <p:cNvSpPr/>
            <p:nvPr/>
          </p:nvSpPr>
          <p:spPr>
            <a:xfrm>
              <a:off x="2620879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3" name="Google Shape;2943;p20"/>
            <p:cNvSpPr/>
            <p:nvPr/>
          </p:nvSpPr>
          <p:spPr>
            <a:xfrm>
              <a:off x="4122751" y="498904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4" name="Google Shape;2944;p20"/>
            <p:cNvSpPr/>
            <p:nvPr/>
          </p:nvSpPr>
          <p:spPr>
            <a:xfrm>
              <a:off x="2639562" y="47677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5" name="Google Shape;2945;p20"/>
            <p:cNvSpPr/>
            <p:nvPr/>
          </p:nvSpPr>
          <p:spPr>
            <a:xfrm>
              <a:off x="4374605" y="3382882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42" y="1"/>
                    <a:pt x="0" y="237"/>
                    <a:pt x="0" y="531"/>
                  </a:cubicBezTo>
                  <a:cubicBezTo>
                    <a:pt x="0" y="831"/>
                    <a:pt x="242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6" name="Google Shape;2946;p20"/>
            <p:cNvSpPr/>
            <p:nvPr/>
          </p:nvSpPr>
          <p:spPr>
            <a:xfrm>
              <a:off x="4038834" y="292822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7" name="Google Shape;2947;p20"/>
            <p:cNvSpPr/>
            <p:nvPr/>
          </p:nvSpPr>
          <p:spPr>
            <a:xfrm>
              <a:off x="4635853" y="290936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8" name="Google Shape;2948;p20"/>
            <p:cNvSpPr/>
            <p:nvPr/>
          </p:nvSpPr>
          <p:spPr>
            <a:xfrm>
              <a:off x="4160117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9" name="Google Shape;2949;p20"/>
            <p:cNvSpPr/>
            <p:nvPr/>
          </p:nvSpPr>
          <p:spPr>
            <a:xfrm>
              <a:off x="4953117" y="3585336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26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2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0" name="Google Shape;2950;p20"/>
            <p:cNvSpPr/>
            <p:nvPr/>
          </p:nvSpPr>
          <p:spPr>
            <a:xfrm>
              <a:off x="3429430" y="302012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1" name="Google Shape;2951;p20"/>
            <p:cNvSpPr/>
            <p:nvPr/>
          </p:nvSpPr>
          <p:spPr>
            <a:xfrm>
              <a:off x="3278557" y="257563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2" name="Google Shape;2952;p20"/>
            <p:cNvSpPr/>
            <p:nvPr/>
          </p:nvSpPr>
          <p:spPr>
            <a:xfrm>
              <a:off x="2737552" y="303898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3" name="Google Shape;2953;p20"/>
            <p:cNvSpPr/>
            <p:nvPr/>
          </p:nvSpPr>
          <p:spPr>
            <a:xfrm>
              <a:off x="4598487" y="4296636"/>
              <a:ext cx="37402" cy="37718"/>
            </a:xfrm>
            <a:custGeom>
              <a:avLst/>
              <a:gdLst/>
              <a:ahLst/>
              <a:cxnLst/>
              <a:rect l="l" t="t" r="r" b="b"/>
              <a:pathLst>
                <a:path w="1063" h="1072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4" name="Google Shape;2954;p20"/>
            <p:cNvSpPr/>
            <p:nvPr/>
          </p:nvSpPr>
          <p:spPr>
            <a:xfrm>
              <a:off x="4906356" y="270138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5" name="Google Shape;2955;p20"/>
            <p:cNvSpPr/>
            <p:nvPr/>
          </p:nvSpPr>
          <p:spPr>
            <a:xfrm>
              <a:off x="4794467" y="513991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62" y="831"/>
                    <a:pt x="1062" y="536"/>
                  </a:cubicBezTo>
                  <a:cubicBezTo>
                    <a:pt x="1062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6" name="Google Shape;2956;p20"/>
            <p:cNvSpPr/>
            <p:nvPr/>
          </p:nvSpPr>
          <p:spPr>
            <a:xfrm>
              <a:off x="3787015" y="445672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7" name="Google Shape;2957;p20"/>
            <p:cNvSpPr/>
            <p:nvPr/>
          </p:nvSpPr>
          <p:spPr>
            <a:xfrm>
              <a:off x="3936200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8" name="Google Shape;2958;p20"/>
            <p:cNvSpPr/>
            <p:nvPr/>
          </p:nvSpPr>
          <p:spPr>
            <a:xfrm>
              <a:off x="3917552" y="3401741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9" name="Google Shape;2959;p20"/>
            <p:cNvSpPr/>
            <p:nvPr/>
          </p:nvSpPr>
          <p:spPr>
            <a:xfrm>
              <a:off x="3667914" y="3166177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43" y="1"/>
                    <a:pt x="1" y="237"/>
                    <a:pt x="1" y="537"/>
                  </a:cubicBezTo>
                  <a:cubicBezTo>
                    <a:pt x="1" y="831"/>
                    <a:pt x="243" y="1068"/>
                    <a:pt x="532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0" name="Google Shape;2960;p20"/>
            <p:cNvSpPr/>
            <p:nvPr/>
          </p:nvSpPr>
          <p:spPr>
            <a:xfrm>
              <a:off x="4719770" y="406107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1" name="Google Shape;2961;p20"/>
            <p:cNvSpPr/>
            <p:nvPr/>
          </p:nvSpPr>
          <p:spPr>
            <a:xfrm>
              <a:off x="3121561" y="4438045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2" y="1068"/>
                  </a:cubicBezTo>
                  <a:cubicBezTo>
                    <a:pt x="821" y="1068"/>
                    <a:pt x="1057" y="831"/>
                    <a:pt x="1057" y="537"/>
                  </a:cubicBezTo>
                  <a:cubicBezTo>
                    <a:pt x="1057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2" name="Google Shape;2962;p20"/>
            <p:cNvSpPr/>
            <p:nvPr/>
          </p:nvSpPr>
          <p:spPr>
            <a:xfrm>
              <a:off x="4458732" y="462167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26" y="1072"/>
                  </a:cubicBezTo>
                  <a:cubicBezTo>
                    <a:pt x="820" y="1072"/>
                    <a:pt x="1056" y="830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3" name="Google Shape;2963;p20"/>
            <p:cNvSpPr/>
            <p:nvPr/>
          </p:nvSpPr>
          <p:spPr>
            <a:xfrm>
              <a:off x="3805663" y="4108221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57" y="831"/>
                    <a:pt x="1057" y="536"/>
                  </a:cubicBezTo>
                  <a:cubicBezTo>
                    <a:pt x="1057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4" name="Google Shape;2964;p20"/>
            <p:cNvSpPr/>
            <p:nvPr/>
          </p:nvSpPr>
          <p:spPr>
            <a:xfrm>
              <a:off x="2434328" y="383032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5" name="Google Shape;2965;p20"/>
            <p:cNvSpPr/>
            <p:nvPr/>
          </p:nvSpPr>
          <p:spPr>
            <a:xfrm>
              <a:off x="3466586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42" y="0"/>
                    <a:pt x="0" y="237"/>
                    <a:pt x="0" y="536"/>
                  </a:cubicBezTo>
                  <a:cubicBezTo>
                    <a:pt x="0" y="830"/>
                    <a:pt x="242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6" name="Google Shape;2966;p20"/>
            <p:cNvSpPr/>
            <p:nvPr/>
          </p:nvSpPr>
          <p:spPr>
            <a:xfrm>
              <a:off x="4337414" y="4400326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57" y="831"/>
                    <a:pt x="1057" y="537"/>
                  </a:cubicBezTo>
                  <a:cubicBezTo>
                    <a:pt x="1057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7" name="Google Shape;2967;p20"/>
            <p:cNvSpPr/>
            <p:nvPr/>
          </p:nvSpPr>
          <p:spPr>
            <a:xfrm>
              <a:off x="3429430" y="4296636"/>
              <a:ext cx="37191" cy="37718"/>
            </a:xfrm>
            <a:custGeom>
              <a:avLst/>
              <a:gdLst/>
              <a:ahLst/>
              <a:cxnLst/>
              <a:rect l="l" t="t" r="r" b="b"/>
              <a:pathLst>
                <a:path w="1057" h="1072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26" y="1072"/>
                  </a:cubicBezTo>
                  <a:cubicBezTo>
                    <a:pt x="820" y="1072"/>
                    <a:pt x="1056" y="836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8" name="Google Shape;2968;p20"/>
            <p:cNvSpPr/>
            <p:nvPr/>
          </p:nvSpPr>
          <p:spPr>
            <a:xfrm>
              <a:off x="2620879" y="412708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9" name="Google Shape;2969;p20"/>
            <p:cNvSpPr/>
            <p:nvPr/>
          </p:nvSpPr>
          <p:spPr>
            <a:xfrm>
              <a:off x="2854015" y="354761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0" name="Google Shape;2970;p20"/>
            <p:cNvSpPr/>
            <p:nvPr/>
          </p:nvSpPr>
          <p:spPr>
            <a:xfrm>
              <a:off x="2322264" y="356647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1" name="Google Shape;2971;p20"/>
            <p:cNvSpPr/>
            <p:nvPr/>
          </p:nvSpPr>
          <p:spPr>
            <a:xfrm>
              <a:off x="4020151" y="3109600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2" name="Google Shape;2972;p20"/>
            <p:cNvSpPr/>
            <p:nvPr/>
          </p:nvSpPr>
          <p:spPr>
            <a:xfrm>
              <a:off x="4248678" y="2556984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1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0"/>
                    <a:pt x="237" y="1067"/>
                    <a:pt x="531" y="1067"/>
                  </a:cubicBezTo>
                  <a:cubicBezTo>
                    <a:pt x="826" y="1067"/>
                    <a:pt x="1062" y="830"/>
                    <a:pt x="1062" y="531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3" name="Google Shape;2973;p20"/>
            <p:cNvSpPr/>
            <p:nvPr/>
          </p:nvSpPr>
          <p:spPr>
            <a:xfrm>
              <a:off x="3749649" y="268252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4" name="Google Shape;2974;p20"/>
            <p:cNvSpPr/>
            <p:nvPr/>
          </p:nvSpPr>
          <p:spPr>
            <a:xfrm>
              <a:off x="3065547" y="259449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5" name="Google Shape;2975;p20"/>
            <p:cNvSpPr/>
            <p:nvPr/>
          </p:nvSpPr>
          <p:spPr>
            <a:xfrm>
              <a:off x="3381156" y="354761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6" name="Google Shape;2976;p20"/>
            <p:cNvSpPr/>
            <p:nvPr/>
          </p:nvSpPr>
          <p:spPr>
            <a:xfrm>
              <a:off x="360207" y="-1820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7" name="Google Shape;2977;p20"/>
            <p:cNvSpPr/>
            <p:nvPr/>
          </p:nvSpPr>
          <p:spPr>
            <a:xfrm>
              <a:off x="1072211" y="30201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6"/>
                    <a:pt x="242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8" name="Google Shape;2978;p20"/>
            <p:cNvSpPr/>
            <p:nvPr/>
          </p:nvSpPr>
          <p:spPr>
            <a:xfrm>
              <a:off x="1762611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9" name="Google Shape;2979;p20"/>
            <p:cNvSpPr/>
            <p:nvPr/>
          </p:nvSpPr>
          <p:spPr>
            <a:xfrm>
              <a:off x="74153" y="4715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62" y="836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0" name="Google Shape;2980;p20"/>
            <p:cNvSpPr/>
            <p:nvPr/>
          </p:nvSpPr>
          <p:spPr>
            <a:xfrm>
              <a:off x="1380080" y="74020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37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1" name="Google Shape;2981;p20"/>
            <p:cNvSpPr/>
            <p:nvPr/>
          </p:nvSpPr>
          <p:spPr>
            <a:xfrm>
              <a:off x="195436" y="179540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1" y="1072"/>
                    <a:pt x="1062" y="831"/>
                    <a:pt x="1062" y="536"/>
                  </a:cubicBezTo>
                  <a:cubicBezTo>
                    <a:pt x="1062" y="237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2" name="Google Shape;2982;p20"/>
            <p:cNvSpPr/>
            <p:nvPr/>
          </p:nvSpPr>
          <p:spPr>
            <a:xfrm>
              <a:off x="1342889" y="1413788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1" y="1072"/>
                    <a:pt x="1057" y="831"/>
                    <a:pt x="1057" y="536"/>
                  </a:cubicBezTo>
                  <a:cubicBezTo>
                    <a:pt x="1057" y="242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3" name="Google Shape;2983;p20"/>
            <p:cNvSpPr/>
            <p:nvPr/>
          </p:nvSpPr>
          <p:spPr>
            <a:xfrm>
              <a:off x="789324" y="159273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4" name="Google Shape;2984;p20"/>
            <p:cNvSpPr/>
            <p:nvPr/>
          </p:nvSpPr>
          <p:spPr>
            <a:xfrm>
              <a:off x="1734674" y="220049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1" y="1067"/>
                    <a:pt x="1062" y="831"/>
                    <a:pt x="1062" y="537"/>
                  </a:cubicBezTo>
                  <a:cubicBezTo>
                    <a:pt x="1062" y="237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5" name="Google Shape;2985;p20"/>
            <p:cNvSpPr/>
            <p:nvPr/>
          </p:nvSpPr>
          <p:spPr>
            <a:xfrm>
              <a:off x="705372" y="128195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6" name="Google Shape;2986;p20"/>
            <p:cNvSpPr/>
            <p:nvPr/>
          </p:nvSpPr>
          <p:spPr>
            <a:xfrm>
              <a:off x="480012" y="1922599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26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7" name="Google Shape;2987;p20"/>
            <p:cNvSpPr/>
            <p:nvPr/>
          </p:nvSpPr>
          <p:spPr>
            <a:xfrm>
              <a:off x="18139" y="94748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8" name="Google Shape;2988;p20"/>
            <p:cNvSpPr/>
            <p:nvPr/>
          </p:nvSpPr>
          <p:spPr>
            <a:xfrm>
              <a:off x="18139" y="15550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9" name="Google Shape;2989;p20"/>
            <p:cNvSpPr/>
            <p:nvPr/>
          </p:nvSpPr>
          <p:spPr>
            <a:xfrm>
              <a:off x="1995747" y="171996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1"/>
                    <a:pt x="243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0" name="Google Shape;2990;p20"/>
            <p:cNvSpPr/>
            <p:nvPr/>
          </p:nvSpPr>
          <p:spPr>
            <a:xfrm>
              <a:off x="1818626" y="61301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1" name="Google Shape;2991;p20"/>
            <p:cNvSpPr/>
            <p:nvPr/>
          </p:nvSpPr>
          <p:spPr>
            <a:xfrm>
              <a:off x="1557377" y="12784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2" name="Google Shape;2992;p20"/>
            <p:cNvSpPr/>
            <p:nvPr/>
          </p:nvSpPr>
          <p:spPr>
            <a:xfrm>
              <a:off x="1488977" y="1979000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3" name="Google Shape;2993;p20"/>
            <p:cNvSpPr/>
            <p:nvPr/>
          </p:nvSpPr>
          <p:spPr>
            <a:xfrm>
              <a:off x="2135713" y="212505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4" name="Google Shape;2994;p20"/>
            <p:cNvSpPr/>
            <p:nvPr/>
          </p:nvSpPr>
          <p:spPr>
            <a:xfrm>
              <a:off x="1221607" y="173882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5" name="Google Shape;2995;p20"/>
            <p:cNvSpPr/>
            <p:nvPr/>
          </p:nvSpPr>
          <p:spPr>
            <a:xfrm>
              <a:off x="1006943" y="237004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6" name="Google Shape;2996;p20"/>
            <p:cNvSpPr/>
            <p:nvPr/>
          </p:nvSpPr>
          <p:spPr>
            <a:xfrm>
              <a:off x="2107811" y="119708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7" name="Google Shape;2997;p20"/>
            <p:cNvSpPr/>
            <p:nvPr/>
          </p:nvSpPr>
          <p:spPr>
            <a:xfrm>
              <a:off x="826690" y="55643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8" name="Google Shape;2998;p20"/>
            <p:cNvSpPr/>
            <p:nvPr/>
          </p:nvSpPr>
          <p:spPr>
            <a:xfrm>
              <a:off x="276256" y="26429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9" name="Google Shape;2999;p20"/>
            <p:cNvSpPr/>
            <p:nvPr/>
          </p:nvSpPr>
          <p:spPr>
            <a:xfrm>
              <a:off x="808007" y="1004059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0" name="Google Shape;3000;p20"/>
            <p:cNvSpPr/>
            <p:nvPr/>
          </p:nvSpPr>
          <p:spPr>
            <a:xfrm>
              <a:off x="304158" y="676627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43" y="0"/>
                    <a:pt x="1" y="237"/>
                    <a:pt x="1" y="536"/>
                  </a:cubicBezTo>
                  <a:cubicBezTo>
                    <a:pt x="1" y="830"/>
                    <a:pt x="243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1" name="Google Shape;3001;p20"/>
            <p:cNvSpPr/>
            <p:nvPr/>
          </p:nvSpPr>
          <p:spPr>
            <a:xfrm>
              <a:off x="419353" y="2238208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26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0" y="1067"/>
                    <a:pt x="1057" y="831"/>
                    <a:pt x="1057" y="537"/>
                  </a:cubicBezTo>
                  <a:cubicBezTo>
                    <a:pt x="1057" y="237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2" name="Google Shape;3002;p20"/>
            <p:cNvSpPr/>
            <p:nvPr/>
          </p:nvSpPr>
          <p:spPr>
            <a:xfrm>
              <a:off x="705372" y="220049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3" name="Google Shape;3003;p20"/>
            <p:cNvSpPr/>
            <p:nvPr/>
          </p:nvSpPr>
          <p:spPr>
            <a:xfrm>
              <a:off x="1921260" y="1941458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4" name="Google Shape;3004;p20"/>
            <p:cNvSpPr/>
            <p:nvPr/>
          </p:nvSpPr>
          <p:spPr>
            <a:xfrm>
              <a:off x="176788" y="2080333"/>
              <a:ext cx="37366" cy="37718"/>
            </a:xfrm>
            <a:custGeom>
              <a:avLst/>
              <a:gdLst/>
              <a:ahLst/>
              <a:cxnLst/>
              <a:rect l="l" t="t" r="r" b="b"/>
              <a:pathLst>
                <a:path w="1062" h="1072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0" y="1072"/>
                    <a:pt x="1062" y="830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5" name="Google Shape;3005;p20"/>
            <p:cNvSpPr/>
            <p:nvPr/>
          </p:nvSpPr>
          <p:spPr>
            <a:xfrm>
              <a:off x="385892" y="87204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6" name="Google Shape;3006;p20"/>
            <p:cNvSpPr/>
            <p:nvPr/>
          </p:nvSpPr>
          <p:spPr>
            <a:xfrm>
              <a:off x="498484" y="49042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42"/>
                    <a:pt x="1" y="536"/>
                  </a:cubicBezTo>
                  <a:cubicBezTo>
                    <a:pt x="1" y="836"/>
                    <a:pt x="242" y="1072"/>
                    <a:pt x="531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7" name="Google Shape;3007;p20"/>
            <p:cNvSpPr/>
            <p:nvPr/>
          </p:nvSpPr>
          <p:spPr>
            <a:xfrm>
              <a:off x="1799942" y="100405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8" name="Google Shape;3008;p20"/>
            <p:cNvSpPr/>
            <p:nvPr/>
          </p:nvSpPr>
          <p:spPr>
            <a:xfrm>
              <a:off x="1958592" y="32087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9" name="Google Shape;3009;p20"/>
            <p:cNvSpPr/>
            <p:nvPr/>
          </p:nvSpPr>
          <p:spPr>
            <a:xfrm>
              <a:off x="1398728" y="37744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1"/>
                    <a:pt x="242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0" name="Google Shape;3010;p20"/>
            <p:cNvSpPr/>
            <p:nvPr/>
          </p:nvSpPr>
          <p:spPr>
            <a:xfrm>
              <a:off x="1072211" y="815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6"/>
                    <a:pt x="242" y="1073"/>
                    <a:pt x="531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1" name="Google Shape;3011;p20"/>
            <p:cNvSpPr/>
            <p:nvPr/>
          </p:nvSpPr>
          <p:spPr>
            <a:xfrm>
              <a:off x="1538694" y="121594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2" name="Google Shape;3012;p20"/>
            <p:cNvSpPr/>
            <p:nvPr/>
          </p:nvSpPr>
          <p:spPr>
            <a:xfrm>
              <a:off x="1678660" y="796784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2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6" y="1068"/>
                    <a:pt x="1062" y="831"/>
                    <a:pt x="1062" y="532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3" name="Google Shape;3013;p20"/>
            <p:cNvSpPr/>
            <p:nvPr/>
          </p:nvSpPr>
          <p:spPr>
            <a:xfrm>
              <a:off x="2014430" y="53757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42" y="0"/>
                    <a:pt x="1" y="242"/>
                    <a:pt x="1" y="536"/>
                  </a:cubicBezTo>
                  <a:cubicBezTo>
                    <a:pt x="1" y="831"/>
                    <a:pt x="242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4" name="Google Shape;3014;p20"/>
            <p:cNvSpPr/>
            <p:nvPr/>
          </p:nvSpPr>
          <p:spPr>
            <a:xfrm>
              <a:off x="2154396" y="1489225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5" y="1067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5" name="Google Shape;3015;p20"/>
            <p:cNvSpPr/>
            <p:nvPr/>
          </p:nvSpPr>
          <p:spPr>
            <a:xfrm>
              <a:off x="826690" y="1877843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2"/>
                  </a:cubicBezTo>
                  <a:cubicBezTo>
                    <a:pt x="0" y="831"/>
                    <a:pt x="237" y="1068"/>
                    <a:pt x="531" y="1068"/>
                  </a:cubicBezTo>
                  <a:cubicBezTo>
                    <a:pt x="820" y="1068"/>
                    <a:pt x="1062" y="831"/>
                    <a:pt x="1062" y="532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6" name="Google Shape;3016;p20"/>
            <p:cNvSpPr/>
            <p:nvPr/>
          </p:nvSpPr>
          <p:spPr>
            <a:xfrm>
              <a:off x="1324241" y="240294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7" name="Google Shape;3017;p20"/>
            <p:cNvSpPr/>
            <p:nvPr/>
          </p:nvSpPr>
          <p:spPr>
            <a:xfrm>
              <a:off x="278649" y="1293596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8" name="Google Shape;3018;p20"/>
            <p:cNvSpPr/>
            <p:nvPr/>
          </p:nvSpPr>
          <p:spPr>
            <a:xfrm>
              <a:off x="2082091" y="82916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5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5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9" name="Google Shape;3019;p20"/>
            <p:cNvSpPr/>
            <p:nvPr/>
          </p:nvSpPr>
          <p:spPr>
            <a:xfrm>
              <a:off x="1335887" y="959128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87" y="1"/>
                  </a:moveTo>
                  <a:cubicBezTo>
                    <a:pt x="799" y="1"/>
                    <a:pt x="0" y="810"/>
                    <a:pt x="0" y="1808"/>
                  </a:cubicBezTo>
                  <a:cubicBezTo>
                    <a:pt x="0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0" name="Google Shape;3020;p20"/>
            <p:cNvSpPr/>
            <p:nvPr/>
          </p:nvSpPr>
          <p:spPr>
            <a:xfrm>
              <a:off x="981258" y="2016719"/>
              <a:ext cx="126138" cy="127229"/>
            </a:xfrm>
            <a:custGeom>
              <a:avLst/>
              <a:gdLst/>
              <a:ahLst/>
              <a:cxnLst/>
              <a:rect l="l" t="t" r="r" b="b"/>
              <a:pathLst>
                <a:path w="3585" h="3616" extrusionOk="0">
                  <a:moveTo>
                    <a:pt x="1792" y="0"/>
                  </a:moveTo>
                  <a:cubicBezTo>
                    <a:pt x="804" y="0"/>
                    <a:pt x="0" y="810"/>
                    <a:pt x="0" y="1808"/>
                  </a:cubicBezTo>
                  <a:cubicBezTo>
                    <a:pt x="0" y="2806"/>
                    <a:pt x="804" y="3616"/>
                    <a:pt x="1792" y="3616"/>
                  </a:cubicBezTo>
                  <a:cubicBezTo>
                    <a:pt x="2780" y="3616"/>
                    <a:pt x="3584" y="2806"/>
                    <a:pt x="3584" y="1808"/>
                  </a:cubicBezTo>
                  <a:cubicBezTo>
                    <a:pt x="3584" y="810"/>
                    <a:pt x="2780" y="0"/>
                    <a:pt x="179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1" name="Google Shape;3021;p20"/>
            <p:cNvSpPr/>
            <p:nvPr/>
          </p:nvSpPr>
          <p:spPr>
            <a:xfrm>
              <a:off x="888053" y="-4410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87" y="1"/>
                  </a:moveTo>
                  <a:cubicBezTo>
                    <a:pt x="800" y="1"/>
                    <a:pt x="1" y="810"/>
                    <a:pt x="1" y="1808"/>
                  </a:cubicBezTo>
                  <a:cubicBezTo>
                    <a:pt x="1" y="2807"/>
                    <a:pt x="800" y="3616"/>
                    <a:pt x="1787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2" name="Google Shape;3022;p20"/>
            <p:cNvSpPr/>
            <p:nvPr/>
          </p:nvSpPr>
          <p:spPr>
            <a:xfrm>
              <a:off x="378855" y="104160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3" name="Google Shape;3023;p20"/>
            <p:cNvSpPr/>
            <p:nvPr/>
          </p:nvSpPr>
          <p:spPr>
            <a:xfrm>
              <a:off x="1324241" y="216277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4" name="Google Shape;3024;p20"/>
            <p:cNvSpPr/>
            <p:nvPr/>
          </p:nvSpPr>
          <p:spPr>
            <a:xfrm>
              <a:off x="575610" y="242180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6" y="1"/>
                    <a:pt x="0" y="242"/>
                    <a:pt x="0" y="537"/>
                  </a:cubicBezTo>
                  <a:cubicBezTo>
                    <a:pt x="0" y="831"/>
                    <a:pt x="236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5" name="Google Shape;3025;p20"/>
            <p:cNvSpPr/>
            <p:nvPr/>
          </p:nvSpPr>
          <p:spPr>
            <a:xfrm>
              <a:off x="1576060" y="55643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6" name="Google Shape;3026;p20"/>
            <p:cNvSpPr/>
            <p:nvPr/>
          </p:nvSpPr>
          <p:spPr>
            <a:xfrm>
              <a:off x="1240290" y="101986"/>
              <a:ext cx="37191" cy="37542"/>
            </a:xfrm>
            <a:custGeom>
              <a:avLst/>
              <a:gdLst/>
              <a:ahLst/>
              <a:cxnLst/>
              <a:rect l="l" t="t" r="r" b="b"/>
              <a:pathLst>
                <a:path w="1057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57" y="830"/>
                    <a:pt x="1057" y="531"/>
                  </a:cubicBezTo>
                  <a:cubicBezTo>
                    <a:pt x="1057" y="236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7" name="Google Shape;3027;p20"/>
            <p:cNvSpPr/>
            <p:nvPr/>
          </p:nvSpPr>
          <p:spPr>
            <a:xfrm>
              <a:off x="1837309" y="83127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6"/>
                    <a:pt x="0" y="531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1"/>
                  </a:cubicBezTo>
                  <a:cubicBezTo>
                    <a:pt x="1062" y="236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8" name="Google Shape;3028;p20"/>
            <p:cNvSpPr/>
            <p:nvPr/>
          </p:nvSpPr>
          <p:spPr>
            <a:xfrm>
              <a:off x="2154396" y="759066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8"/>
                    <a:pt x="531" y="1068"/>
                  </a:cubicBezTo>
                  <a:cubicBezTo>
                    <a:pt x="825" y="1068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9" name="Google Shape;3029;p20"/>
            <p:cNvSpPr/>
            <p:nvPr/>
          </p:nvSpPr>
          <p:spPr>
            <a:xfrm>
              <a:off x="630675" y="19367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0" name="Google Shape;3030;p20"/>
            <p:cNvSpPr/>
            <p:nvPr/>
          </p:nvSpPr>
          <p:spPr>
            <a:xfrm>
              <a:off x="1799942" y="1470366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1" name="Google Shape;3031;p20"/>
            <p:cNvSpPr/>
            <p:nvPr/>
          </p:nvSpPr>
          <p:spPr>
            <a:xfrm>
              <a:off x="1995747" y="231346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43" y="0"/>
                    <a:pt x="1" y="242"/>
                    <a:pt x="1" y="536"/>
                  </a:cubicBezTo>
                  <a:cubicBezTo>
                    <a:pt x="1" y="831"/>
                    <a:pt x="243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2" name="Google Shape;3032;p20"/>
            <p:cNvSpPr/>
            <p:nvPr/>
          </p:nvSpPr>
          <p:spPr>
            <a:xfrm>
              <a:off x="988260" y="163045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3"/>
                    <a:pt x="1" y="537"/>
                  </a:cubicBezTo>
                  <a:cubicBezTo>
                    <a:pt x="1" y="831"/>
                    <a:pt x="243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3" name="Google Shape;3033;p20"/>
            <p:cNvSpPr/>
            <p:nvPr/>
          </p:nvSpPr>
          <p:spPr>
            <a:xfrm>
              <a:off x="1137655" y="1041601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26" y="1072"/>
                  </a:cubicBezTo>
                  <a:cubicBezTo>
                    <a:pt x="821" y="1072"/>
                    <a:pt x="1057" y="830"/>
                    <a:pt x="1057" y="536"/>
                  </a:cubicBezTo>
                  <a:cubicBezTo>
                    <a:pt x="1057" y="242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4" name="Google Shape;3034;p20"/>
            <p:cNvSpPr/>
            <p:nvPr/>
          </p:nvSpPr>
          <p:spPr>
            <a:xfrm>
              <a:off x="1119007" y="575295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5" name="Google Shape;3035;p20"/>
            <p:cNvSpPr/>
            <p:nvPr/>
          </p:nvSpPr>
          <p:spPr>
            <a:xfrm>
              <a:off x="869405" y="33973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6" name="Google Shape;3036;p20"/>
            <p:cNvSpPr/>
            <p:nvPr/>
          </p:nvSpPr>
          <p:spPr>
            <a:xfrm>
              <a:off x="1921260" y="123480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7" name="Google Shape;3037;p20"/>
            <p:cNvSpPr/>
            <p:nvPr/>
          </p:nvSpPr>
          <p:spPr>
            <a:xfrm>
              <a:off x="322841" y="161159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8" name="Google Shape;3038;p20"/>
            <p:cNvSpPr/>
            <p:nvPr/>
          </p:nvSpPr>
          <p:spPr>
            <a:xfrm>
              <a:off x="1622645" y="244066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9" name="Google Shape;3039;p20"/>
            <p:cNvSpPr/>
            <p:nvPr/>
          </p:nvSpPr>
          <p:spPr>
            <a:xfrm>
              <a:off x="158105" y="235118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0" name="Google Shape;3040;p20"/>
            <p:cNvSpPr/>
            <p:nvPr/>
          </p:nvSpPr>
          <p:spPr>
            <a:xfrm>
              <a:off x="1659977" y="179540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1" name="Google Shape;3041;p20"/>
            <p:cNvSpPr/>
            <p:nvPr/>
          </p:nvSpPr>
          <p:spPr>
            <a:xfrm>
              <a:off x="1006943" y="1281950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2" name="Google Shape;3042;p20"/>
            <p:cNvSpPr/>
            <p:nvPr/>
          </p:nvSpPr>
          <p:spPr>
            <a:xfrm>
              <a:off x="1538694" y="157388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3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3" name="Google Shape;3043;p20"/>
            <p:cNvSpPr/>
            <p:nvPr/>
          </p:nvSpPr>
          <p:spPr>
            <a:xfrm>
              <a:off x="2191727" y="244066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4" name="Google Shape;3044;p20"/>
            <p:cNvSpPr/>
            <p:nvPr/>
          </p:nvSpPr>
          <p:spPr>
            <a:xfrm>
              <a:off x="630675" y="1470366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67"/>
                    <a:pt x="532" y="1067"/>
                  </a:cubicBezTo>
                  <a:cubicBezTo>
                    <a:pt x="826" y="1067"/>
                    <a:pt x="1062" y="830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5" name="Google Shape;3045;p20"/>
            <p:cNvSpPr/>
            <p:nvPr/>
          </p:nvSpPr>
          <p:spPr>
            <a:xfrm>
              <a:off x="55505" y="72134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6" name="Google Shape;3046;p20"/>
            <p:cNvSpPr/>
            <p:nvPr/>
          </p:nvSpPr>
          <p:spPr>
            <a:xfrm>
              <a:off x="1221607" y="28315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62" y="836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7" name="Google Shape;3047;p20"/>
            <p:cNvSpPr/>
            <p:nvPr/>
          </p:nvSpPr>
          <p:spPr>
            <a:xfrm>
              <a:off x="582612" y="72134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8" name="Google Shape;3048;p20"/>
            <p:cNvSpPr/>
            <p:nvPr/>
          </p:nvSpPr>
          <p:spPr>
            <a:xfrm>
              <a:off x="360207" y="280806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5" y="1072"/>
                    <a:pt x="1062" y="836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9" name="Google Shape;3049;p20"/>
            <p:cNvSpPr/>
            <p:nvPr/>
          </p:nvSpPr>
          <p:spPr>
            <a:xfrm>
              <a:off x="1072211" y="312845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0" name="Google Shape;3050;p20"/>
            <p:cNvSpPr/>
            <p:nvPr/>
          </p:nvSpPr>
          <p:spPr>
            <a:xfrm>
              <a:off x="1119007" y="259449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1" name="Google Shape;3051;p20"/>
            <p:cNvSpPr/>
            <p:nvPr/>
          </p:nvSpPr>
          <p:spPr>
            <a:xfrm>
              <a:off x="1762611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2" name="Google Shape;3052;p20"/>
            <p:cNvSpPr/>
            <p:nvPr/>
          </p:nvSpPr>
          <p:spPr>
            <a:xfrm>
              <a:off x="1939908" y="2575632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32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6"/>
                    <a:pt x="237" y="1073"/>
                    <a:pt x="532" y="1073"/>
                  </a:cubicBezTo>
                  <a:cubicBezTo>
                    <a:pt x="821" y="1073"/>
                    <a:pt x="1057" y="836"/>
                    <a:pt x="1057" y="537"/>
                  </a:cubicBezTo>
                  <a:cubicBezTo>
                    <a:pt x="1057" y="243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3" name="Google Shape;3053;p20"/>
            <p:cNvSpPr/>
            <p:nvPr/>
          </p:nvSpPr>
          <p:spPr>
            <a:xfrm>
              <a:off x="74153" y="329801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2" y="1073"/>
                  </a:cubicBezTo>
                  <a:cubicBezTo>
                    <a:pt x="821" y="1073"/>
                    <a:pt x="1062" y="831"/>
                    <a:pt x="1062" y="537"/>
                  </a:cubicBezTo>
                  <a:cubicBezTo>
                    <a:pt x="1062" y="242"/>
                    <a:pt x="821" y="1"/>
                    <a:pt x="532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4" name="Google Shape;3054;p20"/>
            <p:cNvSpPr/>
            <p:nvPr/>
          </p:nvSpPr>
          <p:spPr>
            <a:xfrm>
              <a:off x="1380080" y="356647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42" y="1"/>
                    <a:pt x="0" y="242"/>
                    <a:pt x="0" y="537"/>
                  </a:cubicBezTo>
                  <a:cubicBezTo>
                    <a:pt x="0" y="831"/>
                    <a:pt x="242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5" name="Google Shape;3055;p20"/>
            <p:cNvSpPr/>
            <p:nvPr/>
          </p:nvSpPr>
          <p:spPr>
            <a:xfrm>
              <a:off x="195436" y="46216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1" y="1072"/>
                    <a:pt x="1062" y="830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6" name="Google Shape;3056;p20"/>
            <p:cNvSpPr/>
            <p:nvPr/>
          </p:nvSpPr>
          <p:spPr>
            <a:xfrm>
              <a:off x="1342889" y="4240235"/>
              <a:ext cx="37226" cy="37578"/>
            </a:xfrm>
            <a:custGeom>
              <a:avLst/>
              <a:gdLst/>
              <a:ahLst/>
              <a:cxnLst/>
              <a:rect l="l" t="t" r="r" b="b"/>
              <a:pathLst>
                <a:path w="1058" h="1068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67"/>
                    <a:pt x="526" y="1067"/>
                  </a:cubicBezTo>
                  <a:cubicBezTo>
                    <a:pt x="821" y="1067"/>
                    <a:pt x="1057" y="831"/>
                    <a:pt x="1057" y="536"/>
                  </a:cubicBezTo>
                  <a:cubicBezTo>
                    <a:pt x="1057" y="237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7" name="Google Shape;3057;p20"/>
            <p:cNvSpPr/>
            <p:nvPr/>
          </p:nvSpPr>
          <p:spPr>
            <a:xfrm>
              <a:off x="789324" y="4419186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8" name="Google Shape;3058;p20"/>
            <p:cNvSpPr/>
            <p:nvPr/>
          </p:nvSpPr>
          <p:spPr>
            <a:xfrm>
              <a:off x="1734674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1" y="1072"/>
                    <a:pt x="1062" y="836"/>
                    <a:pt x="1062" y="536"/>
                  </a:cubicBezTo>
                  <a:cubicBezTo>
                    <a:pt x="1062" y="242"/>
                    <a:pt x="821" y="0"/>
                    <a:pt x="532" y="0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9" name="Google Shape;3059;p20"/>
            <p:cNvSpPr/>
            <p:nvPr/>
          </p:nvSpPr>
          <p:spPr>
            <a:xfrm>
              <a:off x="705372" y="41082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0" name="Google Shape;3060;p20"/>
            <p:cNvSpPr/>
            <p:nvPr/>
          </p:nvSpPr>
          <p:spPr>
            <a:xfrm>
              <a:off x="480012" y="4748869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26" y="1072"/>
                  </a:cubicBezTo>
                  <a:cubicBezTo>
                    <a:pt x="820" y="1072"/>
                    <a:pt x="1056" y="831"/>
                    <a:pt x="1056" y="536"/>
                  </a:cubicBezTo>
                  <a:cubicBezTo>
                    <a:pt x="1056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1" name="Google Shape;3061;p20"/>
            <p:cNvSpPr/>
            <p:nvPr/>
          </p:nvSpPr>
          <p:spPr>
            <a:xfrm>
              <a:off x="18139" y="3773752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2" name="Google Shape;3062;p20"/>
            <p:cNvSpPr/>
            <p:nvPr/>
          </p:nvSpPr>
          <p:spPr>
            <a:xfrm>
              <a:off x="18139" y="4381467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3" name="Google Shape;3063;p20"/>
            <p:cNvSpPr/>
            <p:nvPr/>
          </p:nvSpPr>
          <p:spPr>
            <a:xfrm>
              <a:off x="1995747" y="454641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43" y="0"/>
                    <a:pt x="1" y="237"/>
                    <a:pt x="1" y="531"/>
                  </a:cubicBezTo>
                  <a:cubicBezTo>
                    <a:pt x="1" y="831"/>
                    <a:pt x="243" y="1067"/>
                    <a:pt x="532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4" name="Google Shape;3064;p20"/>
            <p:cNvSpPr/>
            <p:nvPr/>
          </p:nvSpPr>
          <p:spPr>
            <a:xfrm>
              <a:off x="1818626" y="343928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5" name="Google Shape;3065;p20"/>
            <p:cNvSpPr/>
            <p:nvPr/>
          </p:nvSpPr>
          <p:spPr>
            <a:xfrm>
              <a:off x="1557377" y="2954117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6" name="Google Shape;3066;p20"/>
            <p:cNvSpPr/>
            <p:nvPr/>
          </p:nvSpPr>
          <p:spPr>
            <a:xfrm>
              <a:off x="1488977" y="480544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7" name="Google Shape;3067;p20"/>
            <p:cNvSpPr/>
            <p:nvPr/>
          </p:nvSpPr>
          <p:spPr>
            <a:xfrm>
              <a:off x="2135713" y="495149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8" name="Google Shape;3068;p20"/>
            <p:cNvSpPr/>
            <p:nvPr/>
          </p:nvSpPr>
          <p:spPr>
            <a:xfrm>
              <a:off x="1221607" y="4565274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9" name="Google Shape;3069;p20"/>
            <p:cNvSpPr/>
            <p:nvPr/>
          </p:nvSpPr>
          <p:spPr>
            <a:xfrm>
              <a:off x="2107811" y="4023530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0" name="Google Shape;3070;p20"/>
            <p:cNvSpPr/>
            <p:nvPr/>
          </p:nvSpPr>
          <p:spPr>
            <a:xfrm>
              <a:off x="826690" y="3382882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1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1" name="Google Shape;3071;p20"/>
            <p:cNvSpPr/>
            <p:nvPr/>
          </p:nvSpPr>
          <p:spPr>
            <a:xfrm>
              <a:off x="276256" y="3090741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3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2" name="Google Shape;3072;p20"/>
            <p:cNvSpPr/>
            <p:nvPr/>
          </p:nvSpPr>
          <p:spPr>
            <a:xfrm>
              <a:off x="808007" y="3830329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5" y="1072"/>
                    <a:pt x="1062" y="831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3" name="Google Shape;3073;p20"/>
            <p:cNvSpPr/>
            <p:nvPr/>
          </p:nvSpPr>
          <p:spPr>
            <a:xfrm>
              <a:off x="304158" y="350286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3"/>
                    <a:pt x="1" y="537"/>
                  </a:cubicBezTo>
                  <a:cubicBezTo>
                    <a:pt x="1" y="836"/>
                    <a:pt x="243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3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4" name="Google Shape;3074;p20"/>
            <p:cNvSpPr/>
            <p:nvPr/>
          </p:nvSpPr>
          <p:spPr>
            <a:xfrm>
              <a:off x="419353" y="506447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0" y="1072"/>
                    <a:pt x="1057" y="831"/>
                    <a:pt x="1057" y="536"/>
                  </a:cubicBezTo>
                  <a:cubicBezTo>
                    <a:pt x="1057" y="242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6C3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5" name="Google Shape;3075;p20"/>
            <p:cNvSpPr/>
            <p:nvPr/>
          </p:nvSpPr>
          <p:spPr>
            <a:xfrm>
              <a:off x="705372" y="502676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6" name="Google Shape;3076;p20"/>
            <p:cNvSpPr/>
            <p:nvPr/>
          </p:nvSpPr>
          <p:spPr>
            <a:xfrm>
              <a:off x="1921260" y="476772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1"/>
                    <a:pt x="237" y="1072"/>
                    <a:pt x="531" y="1072"/>
                  </a:cubicBezTo>
                  <a:cubicBezTo>
                    <a:pt x="820" y="1072"/>
                    <a:pt x="1062" y="831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7" name="Google Shape;3077;p20"/>
            <p:cNvSpPr/>
            <p:nvPr/>
          </p:nvSpPr>
          <p:spPr>
            <a:xfrm>
              <a:off x="176788" y="4906779"/>
              <a:ext cx="37366" cy="37542"/>
            </a:xfrm>
            <a:custGeom>
              <a:avLst/>
              <a:gdLst/>
              <a:ahLst/>
              <a:cxnLst/>
              <a:rect l="l" t="t" r="r" b="b"/>
              <a:pathLst>
                <a:path w="1062" h="1067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6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8" name="Google Shape;3078;p20"/>
            <p:cNvSpPr/>
            <p:nvPr/>
          </p:nvSpPr>
          <p:spPr>
            <a:xfrm>
              <a:off x="385892" y="3698491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0" y="1067"/>
                    <a:pt x="1062" y="831"/>
                    <a:pt x="1062" y="537"/>
                  </a:cubicBezTo>
                  <a:cubicBezTo>
                    <a:pt x="1062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9" name="Google Shape;3079;p20"/>
            <p:cNvSpPr/>
            <p:nvPr/>
          </p:nvSpPr>
          <p:spPr>
            <a:xfrm>
              <a:off x="498484" y="33168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0" name="Google Shape;3080;p20"/>
            <p:cNvSpPr/>
            <p:nvPr/>
          </p:nvSpPr>
          <p:spPr>
            <a:xfrm>
              <a:off x="1697343" y="270138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1" name="Google Shape;3081;p20"/>
            <p:cNvSpPr/>
            <p:nvPr/>
          </p:nvSpPr>
          <p:spPr>
            <a:xfrm>
              <a:off x="1799942" y="3830329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2" name="Google Shape;3082;p20"/>
            <p:cNvSpPr/>
            <p:nvPr/>
          </p:nvSpPr>
          <p:spPr>
            <a:xfrm>
              <a:off x="1958592" y="314731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37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3" name="Google Shape;3083;p20"/>
            <p:cNvSpPr/>
            <p:nvPr/>
          </p:nvSpPr>
          <p:spPr>
            <a:xfrm>
              <a:off x="1398728" y="320372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2" y="1"/>
                    <a:pt x="1" y="242"/>
                    <a:pt x="1" y="537"/>
                  </a:cubicBezTo>
                  <a:cubicBezTo>
                    <a:pt x="1" y="836"/>
                    <a:pt x="242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4" name="Google Shape;3084;p20"/>
            <p:cNvSpPr/>
            <p:nvPr/>
          </p:nvSpPr>
          <p:spPr>
            <a:xfrm>
              <a:off x="158105" y="273910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37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5" name="Google Shape;3085;p20"/>
            <p:cNvSpPr/>
            <p:nvPr/>
          </p:nvSpPr>
          <p:spPr>
            <a:xfrm>
              <a:off x="1072211" y="364191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6" name="Google Shape;3086;p20"/>
            <p:cNvSpPr/>
            <p:nvPr/>
          </p:nvSpPr>
          <p:spPr>
            <a:xfrm>
              <a:off x="1538694" y="4042389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1"/>
                  </a:cubicBezTo>
                  <a:cubicBezTo>
                    <a:pt x="1" y="831"/>
                    <a:pt x="237" y="1067"/>
                    <a:pt x="531" y="1067"/>
                  </a:cubicBezTo>
                  <a:cubicBezTo>
                    <a:pt x="826" y="1067"/>
                    <a:pt x="1062" y="831"/>
                    <a:pt x="1062" y="531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7" name="Google Shape;3087;p20"/>
            <p:cNvSpPr/>
            <p:nvPr/>
          </p:nvSpPr>
          <p:spPr>
            <a:xfrm>
              <a:off x="1678660" y="362305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42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8" name="Google Shape;3088;p20"/>
            <p:cNvSpPr/>
            <p:nvPr/>
          </p:nvSpPr>
          <p:spPr>
            <a:xfrm>
              <a:off x="2014430" y="3364023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42" y="1"/>
                    <a:pt x="1" y="237"/>
                    <a:pt x="1" y="537"/>
                  </a:cubicBezTo>
                  <a:cubicBezTo>
                    <a:pt x="1" y="831"/>
                    <a:pt x="242" y="1072"/>
                    <a:pt x="531" y="1072"/>
                  </a:cubicBezTo>
                  <a:cubicBezTo>
                    <a:pt x="826" y="1072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9" name="Google Shape;3089;p20"/>
            <p:cNvSpPr/>
            <p:nvPr/>
          </p:nvSpPr>
          <p:spPr>
            <a:xfrm>
              <a:off x="2154396" y="4315495"/>
              <a:ext cx="37366" cy="37718"/>
            </a:xfrm>
            <a:custGeom>
              <a:avLst/>
              <a:gdLst/>
              <a:ahLst/>
              <a:cxnLst/>
              <a:rect l="l" t="t" r="r" b="b"/>
              <a:pathLst>
                <a:path w="1062" h="1072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42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0" name="Google Shape;3090;p20"/>
            <p:cNvSpPr/>
            <p:nvPr/>
          </p:nvSpPr>
          <p:spPr>
            <a:xfrm>
              <a:off x="826690" y="4704114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1" name="Google Shape;3091;p20"/>
            <p:cNvSpPr/>
            <p:nvPr/>
          </p:nvSpPr>
          <p:spPr>
            <a:xfrm>
              <a:off x="278649" y="4120043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1"/>
                  </a:moveTo>
                  <a:cubicBezTo>
                    <a:pt x="799" y="1"/>
                    <a:pt x="1" y="810"/>
                    <a:pt x="1" y="1808"/>
                  </a:cubicBezTo>
                  <a:cubicBezTo>
                    <a:pt x="1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2" name="Google Shape;3092;p20"/>
            <p:cNvSpPr/>
            <p:nvPr/>
          </p:nvSpPr>
          <p:spPr>
            <a:xfrm>
              <a:off x="2082091" y="2909362"/>
              <a:ext cx="125962" cy="127264"/>
            </a:xfrm>
            <a:custGeom>
              <a:avLst/>
              <a:gdLst/>
              <a:ahLst/>
              <a:cxnLst/>
              <a:rect l="l" t="t" r="r" b="b"/>
              <a:pathLst>
                <a:path w="3580" h="3617" extrusionOk="0">
                  <a:moveTo>
                    <a:pt x="1793" y="1"/>
                  </a:moveTo>
                  <a:cubicBezTo>
                    <a:pt x="805" y="1"/>
                    <a:pt x="1" y="810"/>
                    <a:pt x="1" y="1808"/>
                  </a:cubicBezTo>
                  <a:cubicBezTo>
                    <a:pt x="1" y="2807"/>
                    <a:pt x="805" y="3616"/>
                    <a:pt x="1793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1"/>
                    <a:pt x="179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3" name="Google Shape;3093;p20"/>
            <p:cNvSpPr/>
            <p:nvPr/>
          </p:nvSpPr>
          <p:spPr>
            <a:xfrm>
              <a:off x="1335887" y="3785574"/>
              <a:ext cx="125927" cy="127229"/>
            </a:xfrm>
            <a:custGeom>
              <a:avLst/>
              <a:gdLst/>
              <a:ahLst/>
              <a:cxnLst/>
              <a:rect l="l" t="t" r="r" b="b"/>
              <a:pathLst>
                <a:path w="3579" h="3616" extrusionOk="0">
                  <a:moveTo>
                    <a:pt x="1787" y="1"/>
                  </a:moveTo>
                  <a:cubicBezTo>
                    <a:pt x="799" y="1"/>
                    <a:pt x="0" y="810"/>
                    <a:pt x="0" y="1808"/>
                  </a:cubicBezTo>
                  <a:cubicBezTo>
                    <a:pt x="0" y="2807"/>
                    <a:pt x="799" y="3616"/>
                    <a:pt x="1787" y="3616"/>
                  </a:cubicBezTo>
                  <a:cubicBezTo>
                    <a:pt x="2775" y="3616"/>
                    <a:pt x="3579" y="2807"/>
                    <a:pt x="3579" y="1808"/>
                  </a:cubicBezTo>
                  <a:cubicBezTo>
                    <a:pt x="3579" y="810"/>
                    <a:pt x="2775" y="1"/>
                    <a:pt x="1787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4" name="Google Shape;3094;p20"/>
            <p:cNvSpPr/>
            <p:nvPr/>
          </p:nvSpPr>
          <p:spPr>
            <a:xfrm>
              <a:off x="981258" y="4843165"/>
              <a:ext cx="126138" cy="127229"/>
            </a:xfrm>
            <a:custGeom>
              <a:avLst/>
              <a:gdLst/>
              <a:ahLst/>
              <a:cxnLst/>
              <a:rect l="l" t="t" r="r" b="b"/>
              <a:pathLst>
                <a:path w="3585" h="3616" extrusionOk="0">
                  <a:moveTo>
                    <a:pt x="1792" y="0"/>
                  </a:moveTo>
                  <a:cubicBezTo>
                    <a:pt x="804" y="0"/>
                    <a:pt x="0" y="810"/>
                    <a:pt x="0" y="1808"/>
                  </a:cubicBezTo>
                  <a:cubicBezTo>
                    <a:pt x="0" y="2806"/>
                    <a:pt x="804" y="3616"/>
                    <a:pt x="1792" y="3616"/>
                  </a:cubicBezTo>
                  <a:cubicBezTo>
                    <a:pt x="2780" y="3616"/>
                    <a:pt x="3584" y="2806"/>
                    <a:pt x="3584" y="1808"/>
                  </a:cubicBezTo>
                  <a:cubicBezTo>
                    <a:pt x="3584" y="810"/>
                    <a:pt x="2780" y="0"/>
                    <a:pt x="179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5" name="Google Shape;3095;p20"/>
            <p:cNvSpPr/>
            <p:nvPr/>
          </p:nvSpPr>
          <p:spPr>
            <a:xfrm>
              <a:off x="888053" y="2782168"/>
              <a:ext cx="125962" cy="127229"/>
            </a:xfrm>
            <a:custGeom>
              <a:avLst/>
              <a:gdLst/>
              <a:ahLst/>
              <a:cxnLst/>
              <a:rect l="l" t="t" r="r" b="b"/>
              <a:pathLst>
                <a:path w="3580" h="3616" extrusionOk="0">
                  <a:moveTo>
                    <a:pt x="1787" y="0"/>
                  </a:moveTo>
                  <a:cubicBezTo>
                    <a:pt x="800" y="0"/>
                    <a:pt x="1" y="810"/>
                    <a:pt x="1" y="1808"/>
                  </a:cubicBezTo>
                  <a:cubicBezTo>
                    <a:pt x="1" y="2807"/>
                    <a:pt x="800" y="3616"/>
                    <a:pt x="1787" y="3616"/>
                  </a:cubicBezTo>
                  <a:cubicBezTo>
                    <a:pt x="2781" y="3616"/>
                    <a:pt x="3579" y="2807"/>
                    <a:pt x="3579" y="1808"/>
                  </a:cubicBezTo>
                  <a:cubicBezTo>
                    <a:pt x="3579" y="810"/>
                    <a:pt x="2781" y="0"/>
                    <a:pt x="1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6" name="Google Shape;3096;p20"/>
            <p:cNvSpPr/>
            <p:nvPr/>
          </p:nvSpPr>
          <p:spPr>
            <a:xfrm>
              <a:off x="378855" y="386804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7" name="Google Shape;3097;p20"/>
            <p:cNvSpPr/>
            <p:nvPr/>
          </p:nvSpPr>
          <p:spPr>
            <a:xfrm>
              <a:off x="1324241" y="498904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8" name="Google Shape;3098;p20"/>
            <p:cNvSpPr/>
            <p:nvPr/>
          </p:nvSpPr>
          <p:spPr>
            <a:xfrm>
              <a:off x="1576060" y="3382882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5" y="1067"/>
                    <a:pt x="1062" y="831"/>
                    <a:pt x="1062" y="531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9" name="Google Shape;3099;p20"/>
            <p:cNvSpPr/>
            <p:nvPr/>
          </p:nvSpPr>
          <p:spPr>
            <a:xfrm>
              <a:off x="1240290" y="292822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57" y="831"/>
                    <a:pt x="1057" y="537"/>
                  </a:cubicBezTo>
                  <a:cubicBezTo>
                    <a:pt x="1057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0" name="Google Shape;3100;p20"/>
            <p:cNvSpPr/>
            <p:nvPr/>
          </p:nvSpPr>
          <p:spPr>
            <a:xfrm>
              <a:off x="1837309" y="2909362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1" name="Google Shape;3101;p20"/>
            <p:cNvSpPr/>
            <p:nvPr/>
          </p:nvSpPr>
          <p:spPr>
            <a:xfrm>
              <a:off x="1361573" y="2720243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0"/>
                    <a:pt x="237" y="1072"/>
                    <a:pt x="526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37"/>
                    <a:pt x="820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2" name="Google Shape;3102;p20"/>
            <p:cNvSpPr/>
            <p:nvPr/>
          </p:nvSpPr>
          <p:spPr>
            <a:xfrm>
              <a:off x="2154396" y="3585336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1"/>
                    <a:pt x="237" y="1073"/>
                    <a:pt x="531" y="1073"/>
                  </a:cubicBezTo>
                  <a:cubicBezTo>
                    <a:pt x="825" y="1073"/>
                    <a:pt x="1062" y="831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3" name="Google Shape;3103;p20"/>
            <p:cNvSpPr/>
            <p:nvPr/>
          </p:nvSpPr>
          <p:spPr>
            <a:xfrm>
              <a:off x="630675" y="3020124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32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4" name="Google Shape;3104;p20"/>
            <p:cNvSpPr/>
            <p:nvPr/>
          </p:nvSpPr>
          <p:spPr>
            <a:xfrm>
              <a:off x="480012" y="2575632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26" y="1"/>
                  </a:moveTo>
                  <a:cubicBezTo>
                    <a:pt x="237" y="1"/>
                    <a:pt x="0" y="243"/>
                    <a:pt x="0" y="537"/>
                  </a:cubicBezTo>
                  <a:cubicBezTo>
                    <a:pt x="0" y="836"/>
                    <a:pt x="237" y="1073"/>
                    <a:pt x="526" y="1073"/>
                  </a:cubicBezTo>
                  <a:cubicBezTo>
                    <a:pt x="820" y="1073"/>
                    <a:pt x="1056" y="836"/>
                    <a:pt x="1056" y="537"/>
                  </a:cubicBezTo>
                  <a:cubicBezTo>
                    <a:pt x="1056" y="243"/>
                    <a:pt x="820" y="1"/>
                    <a:pt x="526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5" name="Google Shape;3105;p20"/>
            <p:cNvSpPr/>
            <p:nvPr/>
          </p:nvSpPr>
          <p:spPr>
            <a:xfrm>
              <a:off x="1799942" y="4296636"/>
              <a:ext cx="37402" cy="37718"/>
            </a:xfrm>
            <a:custGeom>
              <a:avLst/>
              <a:gdLst/>
              <a:ahLst/>
              <a:cxnLst/>
              <a:rect l="l" t="t" r="r" b="b"/>
              <a:pathLst>
                <a:path w="1063" h="1072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6" name="Google Shape;3106;p20"/>
            <p:cNvSpPr/>
            <p:nvPr/>
          </p:nvSpPr>
          <p:spPr>
            <a:xfrm>
              <a:off x="2107811" y="270138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7" name="Google Shape;3107;p20"/>
            <p:cNvSpPr/>
            <p:nvPr/>
          </p:nvSpPr>
          <p:spPr>
            <a:xfrm>
              <a:off x="1995747" y="513991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2" y="0"/>
                  </a:moveTo>
                  <a:cubicBezTo>
                    <a:pt x="243" y="0"/>
                    <a:pt x="1" y="237"/>
                    <a:pt x="1" y="536"/>
                  </a:cubicBezTo>
                  <a:cubicBezTo>
                    <a:pt x="1" y="831"/>
                    <a:pt x="243" y="1067"/>
                    <a:pt x="532" y="1067"/>
                  </a:cubicBezTo>
                  <a:cubicBezTo>
                    <a:pt x="826" y="1067"/>
                    <a:pt x="1062" y="831"/>
                    <a:pt x="1062" y="536"/>
                  </a:cubicBezTo>
                  <a:cubicBezTo>
                    <a:pt x="1062" y="237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8" name="Google Shape;3108;p20"/>
            <p:cNvSpPr/>
            <p:nvPr/>
          </p:nvSpPr>
          <p:spPr>
            <a:xfrm>
              <a:off x="988260" y="4456728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1"/>
                  </a:moveTo>
                  <a:cubicBezTo>
                    <a:pt x="243" y="1"/>
                    <a:pt x="1" y="242"/>
                    <a:pt x="1" y="537"/>
                  </a:cubicBezTo>
                  <a:cubicBezTo>
                    <a:pt x="1" y="836"/>
                    <a:pt x="243" y="1073"/>
                    <a:pt x="532" y="1073"/>
                  </a:cubicBezTo>
                  <a:cubicBezTo>
                    <a:pt x="826" y="1073"/>
                    <a:pt x="1062" y="836"/>
                    <a:pt x="1062" y="537"/>
                  </a:cubicBezTo>
                  <a:cubicBezTo>
                    <a:pt x="1062" y="242"/>
                    <a:pt x="826" y="1"/>
                    <a:pt x="532" y="1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9" name="Google Shape;3109;p20"/>
            <p:cNvSpPr/>
            <p:nvPr/>
          </p:nvSpPr>
          <p:spPr>
            <a:xfrm>
              <a:off x="1137655" y="3868048"/>
              <a:ext cx="37226" cy="37754"/>
            </a:xfrm>
            <a:custGeom>
              <a:avLst/>
              <a:gdLst/>
              <a:ahLst/>
              <a:cxnLst/>
              <a:rect l="l" t="t" r="r" b="b"/>
              <a:pathLst>
                <a:path w="1058" h="1073" extrusionOk="0">
                  <a:moveTo>
                    <a:pt x="526" y="0"/>
                  </a:moveTo>
                  <a:cubicBezTo>
                    <a:pt x="237" y="0"/>
                    <a:pt x="1" y="237"/>
                    <a:pt x="1" y="536"/>
                  </a:cubicBezTo>
                  <a:cubicBezTo>
                    <a:pt x="1" y="831"/>
                    <a:pt x="237" y="1072"/>
                    <a:pt x="526" y="1072"/>
                  </a:cubicBezTo>
                  <a:cubicBezTo>
                    <a:pt x="821" y="1072"/>
                    <a:pt x="1057" y="831"/>
                    <a:pt x="1057" y="536"/>
                  </a:cubicBezTo>
                  <a:cubicBezTo>
                    <a:pt x="1057" y="237"/>
                    <a:pt x="821" y="0"/>
                    <a:pt x="526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0" name="Google Shape;3110;p20"/>
            <p:cNvSpPr/>
            <p:nvPr/>
          </p:nvSpPr>
          <p:spPr>
            <a:xfrm>
              <a:off x="1119007" y="3401741"/>
              <a:ext cx="37191" cy="37578"/>
            </a:xfrm>
            <a:custGeom>
              <a:avLst/>
              <a:gdLst/>
              <a:ahLst/>
              <a:cxnLst/>
              <a:rect l="l" t="t" r="r" b="b"/>
              <a:pathLst>
                <a:path w="1057" h="1068" extrusionOk="0">
                  <a:moveTo>
                    <a:pt x="531" y="0"/>
                  </a:moveTo>
                  <a:cubicBezTo>
                    <a:pt x="237" y="0"/>
                    <a:pt x="0" y="237"/>
                    <a:pt x="0" y="531"/>
                  </a:cubicBezTo>
                  <a:cubicBezTo>
                    <a:pt x="0" y="831"/>
                    <a:pt x="237" y="1067"/>
                    <a:pt x="531" y="1067"/>
                  </a:cubicBezTo>
                  <a:cubicBezTo>
                    <a:pt x="820" y="1067"/>
                    <a:pt x="1056" y="831"/>
                    <a:pt x="1056" y="531"/>
                  </a:cubicBezTo>
                  <a:cubicBezTo>
                    <a:pt x="1056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1" name="Google Shape;3111;p20"/>
            <p:cNvSpPr/>
            <p:nvPr/>
          </p:nvSpPr>
          <p:spPr>
            <a:xfrm>
              <a:off x="869405" y="3166177"/>
              <a:ext cx="37366" cy="37578"/>
            </a:xfrm>
            <a:custGeom>
              <a:avLst/>
              <a:gdLst/>
              <a:ahLst/>
              <a:cxnLst/>
              <a:rect l="l" t="t" r="r" b="b"/>
              <a:pathLst>
                <a:path w="1062" h="1068" extrusionOk="0">
                  <a:moveTo>
                    <a:pt x="531" y="1"/>
                  </a:moveTo>
                  <a:cubicBezTo>
                    <a:pt x="237" y="1"/>
                    <a:pt x="0" y="237"/>
                    <a:pt x="0" y="537"/>
                  </a:cubicBezTo>
                  <a:cubicBezTo>
                    <a:pt x="0" y="831"/>
                    <a:pt x="237" y="1068"/>
                    <a:pt x="531" y="1068"/>
                  </a:cubicBezTo>
                  <a:cubicBezTo>
                    <a:pt x="825" y="1068"/>
                    <a:pt x="1062" y="831"/>
                    <a:pt x="1062" y="537"/>
                  </a:cubicBezTo>
                  <a:cubicBezTo>
                    <a:pt x="1062" y="237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2" name="Google Shape;3112;p20"/>
            <p:cNvSpPr/>
            <p:nvPr/>
          </p:nvSpPr>
          <p:spPr>
            <a:xfrm>
              <a:off x="1921260" y="406107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42"/>
                    <a:pt x="0" y="536"/>
                  </a:cubicBezTo>
                  <a:cubicBezTo>
                    <a:pt x="0" y="836"/>
                    <a:pt x="237" y="1072"/>
                    <a:pt x="531" y="1072"/>
                  </a:cubicBezTo>
                  <a:cubicBezTo>
                    <a:pt x="820" y="1072"/>
                    <a:pt x="1062" y="836"/>
                    <a:pt x="1062" y="536"/>
                  </a:cubicBezTo>
                  <a:cubicBezTo>
                    <a:pt x="1062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3" name="Google Shape;3113;p20"/>
            <p:cNvSpPr/>
            <p:nvPr/>
          </p:nvSpPr>
          <p:spPr>
            <a:xfrm>
              <a:off x="322841" y="4438045"/>
              <a:ext cx="37402" cy="37578"/>
            </a:xfrm>
            <a:custGeom>
              <a:avLst/>
              <a:gdLst/>
              <a:ahLst/>
              <a:cxnLst/>
              <a:rect l="l" t="t" r="r" b="b"/>
              <a:pathLst>
                <a:path w="1063" h="1068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68"/>
                    <a:pt x="531" y="1068"/>
                  </a:cubicBezTo>
                  <a:cubicBezTo>
                    <a:pt x="826" y="1068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4" name="Google Shape;3114;p20"/>
            <p:cNvSpPr/>
            <p:nvPr/>
          </p:nvSpPr>
          <p:spPr>
            <a:xfrm>
              <a:off x="1659977" y="4621675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2" y="1072"/>
                  </a:cubicBezTo>
                  <a:cubicBezTo>
                    <a:pt x="826" y="1072"/>
                    <a:pt x="1062" y="830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5" name="Google Shape;3115;p20"/>
            <p:cNvSpPr/>
            <p:nvPr/>
          </p:nvSpPr>
          <p:spPr>
            <a:xfrm>
              <a:off x="1006943" y="4108221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1"/>
                    <a:pt x="237" y="1072"/>
                    <a:pt x="531" y="1072"/>
                  </a:cubicBezTo>
                  <a:cubicBezTo>
                    <a:pt x="826" y="1072"/>
                    <a:pt x="1062" y="831"/>
                    <a:pt x="1062" y="536"/>
                  </a:cubicBezTo>
                  <a:cubicBezTo>
                    <a:pt x="1062" y="242"/>
                    <a:pt x="826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6" name="Google Shape;3116;p20"/>
            <p:cNvSpPr/>
            <p:nvPr/>
          </p:nvSpPr>
          <p:spPr>
            <a:xfrm>
              <a:off x="668041" y="2720243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0"/>
                  </a:moveTo>
                  <a:cubicBezTo>
                    <a:pt x="237" y="0"/>
                    <a:pt x="0" y="237"/>
                    <a:pt x="0" y="536"/>
                  </a:cubicBezTo>
                  <a:cubicBezTo>
                    <a:pt x="0" y="830"/>
                    <a:pt x="237" y="1072"/>
                    <a:pt x="531" y="1072"/>
                  </a:cubicBezTo>
                  <a:cubicBezTo>
                    <a:pt x="825" y="1072"/>
                    <a:pt x="1062" y="830"/>
                    <a:pt x="1062" y="536"/>
                  </a:cubicBezTo>
                  <a:cubicBezTo>
                    <a:pt x="1062" y="237"/>
                    <a:pt x="825" y="0"/>
                    <a:pt x="531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7" name="Google Shape;3117;p20"/>
            <p:cNvSpPr/>
            <p:nvPr/>
          </p:nvSpPr>
          <p:spPr>
            <a:xfrm>
              <a:off x="1538694" y="4400326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37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6" y="1073"/>
                    <a:pt x="1062" y="831"/>
                    <a:pt x="1062" y="537"/>
                  </a:cubicBezTo>
                  <a:cubicBezTo>
                    <a:pt x="1062" y="237"/>
                    <a:pt x="826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8" name="Google Shape;3118;p20"/>
            <p:cNvSpPr/>
            <p:nvPr/>
          </p:nvSpPr>
          <p:spPr>
            <a:xfrm>
              <a:off x="630675" y="4296636"/>
              <a:ext cx="37402" cy="37718"/>
            </a:xfrm>
            <a:custGeom>
              <a:avLst/>
              <a:gdLst/>
              <a:ahLst/>
              <a:cxnLst/>
              <a:rect l="l" t="t" r="r" b="b"/>
              <a:pathLst>
                <a:path w="1063" h="1072" extrusionOk="0">
                  <a:moveTo>
                    <a:pt x="532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6"/>
                    <a:pt x="237" y="1072"/>
                    <a:pt x="532" y="1072"/>
                  </a:cubicBezTo>
                  <a:cubicBezTo>
                    <a:pt x="826" y="1072"/>
                    <a:pt x="1062" y="836"/>
                    <a:pt x="1062" y="536"/>
                  </a:cubicBezTo>
                  <a:cubicBezTo>
                    <a:pt x="1062" y="242"/>
                    <a:pt x="826" y="0"/>
                    <a:pt x="532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9" name="Google Shape;3119;p20"/>
            <p:cNvSpPr/>
            <p:nvPr/>
          </p:nvSpPr>
          <p:spPr>
            <a:xfrm>
              <a:off x="55505" y="3547618"/>
              <a:ext cx="37366" cy="37754"/>
            </a:xfrm>
            <a:custGeom>
              <a:avLst/>
              <a:gdLst/>
              <a:ahLst/>
              <a:cxnLst/>
              <a:rect l="l" t="t" r="r" b="b"/>
              <a:pathLst>
                <a:path w="1062" h="1073" extrusionOk="0">
                  <a:moveTo>
                    <a:pt x="531" y="1"/>
                  </a:moveTo>
                  <a:cubicBezTo>
                    <a:pt x="237" y="1"/>
                    <a:pt x="0" y="242"/>
                    <a:pt x="0" y="537"/>
                  </a:cubicBezTo>
                  <a:cubicBezTo>
                    <a:pt x="0" y="836"/>
                    <a:pt x="237" y="1073"/>
                    <a:pt x="531" y="1073"/>
                  </a:cubicBezTo>
                  <a:cubicBezTo>
                    <a:pt x="825" y="1073"/>
                    <a:pt x="1062" y="836"/>
                    <a:pt x="1062" y="537"/>
                  </a:cubicBezTo>
                  <a:cubicBezTo>
                    <a:pt x="1062" y="242"/>
                    <a:pt x="825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0" name="Google Shape;3120;p20"/>
            <p:cNvSpPr/>
            <p:nvPr/>
          </p:nvSpPr>
          <p:spPr>
            <a:xfrm>
              <a:off x="1221607" y="3109600"/>
              <a:ext cx="37402" cy="37754"/>
            </a:xfrm>
            <a:custGeom>
              <a:avLst/>
              <a:gdLst/>
              <a:ahLst/>
              <a:cxnLst/>
              <a:rect l="l" t="t" r="r" b="b"/>
              <a:pathLst>
                <a:path w="1063" h="1073" extrusionOk="0">
                  <a:moveTo>
                    <a:pt x="531" y="1"/>
                  </a:moveTo>
                  <a:cubicBezTo>
                    <a:pt x="237" y="1"/>
                    <a:pt x="1" y="243"/>
                    <a:pt x="1" y="537"/>
                  </a:cubicBezTo>
                  <a:cubicBezTo>
                    <a:pt x="1" y="831"/>
                    <a:pt x="237" y="1073"/>
                    <a:pt x="531" y="1073"/>
                  </a:cubicBezTo>
                  <a:cubicBezTo>
                    <a:pt x="820" y="1073"/>
                    <a:pt x="1062" y="831"/>
                    <a:pt x="1062" y="537"/>
                  </a:cubicBezTo>
                  <a:cubicBezTo>
                    <a:pt x="1062" y="243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1" name="Google Shape;3121;p20"/>
            <p:cNvSpPr/>
            <p:nvPr/>
          </p:nvSpPr>
          <p:spPr>
            <a:xfrm>
              <a:off x="1450133" y="2556984"/>
              <a:ext cx="37402" cy="37542"/>
            </a:xfrm>
            <a:custGeom>
              <a:avLst/>
              <a:gdLst/>
              <a:ahLst/>
              <a:cxnLst/>
              <a:rect l="l" t="t" r="r" b="b"/>
              <a:pathLst>
                <a:path w="1063" h="1067" extrusionOk="0">
                  <a:moveTo>
                    <a:pt x="531" y="0"/>
                  </a:moveTo>
                  <a:cubicBezTo>
                    <a:pt x="237" y="0"/>
                    <a:pt x="1" y="237"/>
                    <a:pt x="1" y="531"/>
                  </a:cubicBezTo>
                  <a:cubicBezTo>
                    <a:pt x="1" y="830"/>
                    <a:pt x="237" y="1067"/>
                    <a:pt x="531" y="1067"/>
                  </a:cubicBezTo>
                  <a:cubicBezTo>
                    <a:pt x="820" y="1067"/>
                    <a:pt x="1062" y="830"/>
                    <a:pt x="1062" y="531"/>
                  </a:cubicBezTo>
                  <a:cubicBezTo>
                    <a:pt x="1062" y="237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2" name="Google Shape;3122;p20"/>
            <p:cNvSpPr/>
            <p:nvPr/>
          </p:nvSpPr>
          <p:spPr>
            <a:xfrm>
              <a:off x="951104" y="2682524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0"/>
                  </a:moveTo>
                  <a:cubicBezTo>
                    <a:pt x="237" y="0"/>
                    <a:pt x="1" y="242"/>
                    <a:pt x="1" y="536"/>
                  </a:cubicBezTo>
                  <a:cubicBezTo>
                    <a:pt x="1" y="830"/>
                    <a:pt x="237" y="1072"/>
                    <a:pt x="531" y="1072"/>
                  </a:cubicBezTo>
                  <a:cubicBezTo>
                    <a:pt x="820" y="1072"/>
                    <a:pt x="1057" y="830"/>
                    <a:pt x="1057" y="536"/>
                  </a:cubicBezTo>
                  <a:cubicBezTo>
                    <a:pt x="1057" y="242"/>
                    <a:pt x="820" y="0"/>
                    <a:pt x="531" y="0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3" name="Google Shape;3123;p20"/>
            <p:cNvSpPr/>
            <p:nvPr/>
          </p:nvSpPr>
          <p:spPr>
            <a:xfrm>
              <a:off x="267002" y="2594491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4" name="Google Shape;3124;p20"/>
            <p:cNvSpPr/>
            <p:nvPr/>
          </p:nvSpPr>
          <p:spPr>
            <a:xfrm>
              <a:off x="582612" y="3547618"/>
              <a:ext cx="37191" cy="37754"/>
            </a:xfrm>
            <a:custGeom>
              <a:avLst/>
              <a:gdLst/>
              <a:ahLst/>
              <a:cxnLst/>
              <a:rect l="l" t="t" r="r" b="b"/>
              <a:pathLst>
                <a:path w="1057" h="1073" extrusionOk="0">
                  <a:moveTo>
                    <a:pt x="531" y="1"/>
                  </a:moveTo>
                  <a:cubicBezTo>
                    <a:pt x="237" y="1"/>
                    <a:pt x="1" y="242"/>
                    <a:pt x="1" y="537"/>
                  </a:cubicBezTo>
                  <a:cubicBezTo>
                    <a:pt x="1" y="836"/>
                    <a:pt x="237" y="1073"/>
                    <a:pt x="531" y="1073"/>
                  </a:cubicBezTo>
                  <a:cubicBezTo>
                    <a:pt x="820" y="1073"/>
                    <a:pt x="1057" y="836"/>
                    <a:pt x="1057" y="537"/>
                  </a:cubicBezTo>
                  <a:cubicBezTo>
                    <a:pt x="1057" y="242"/>
                    <a:pt x="820" y="1"/>
                    <a:pt x="531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25" name="Google Shape;3125;p20"/>
          <p:cNvSpPr/>
          <p:nvPr/>
        </p:nvSpPr>
        <p:spPr>
          <a:xfrm>
            <a:off x="2023001" y="-544865"/>
            <a:ext cx="8146400" cy="7947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marR="0" lvl="0" indent="0" algn="l" defTabSz="12191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6" name="Google Shape;3126;p20"/>
          <p:cNvSpPr txBox="1">
            <a:spLocks noGrp="1"/>
          </p:cNvSpPr>
          <p:nvPr>
            <p:ph type="title"/>
          </p:nvPr>
        </p:nvSpPr>
        <p:spPr>
          <a:xfrm>
            <a:off x="1395435" y="1978035"/>
            <a:ext cx="9401199" cy="3028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1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1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1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1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1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1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1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1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849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F7232-4E6C-489D-B120-8D521E487459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AECE8-DD87-4C4F-BE86-522C77DFE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072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79" r:id="rId6"/>
    <p:sldLayoutId id="2147483680" r:id="rId7"/>
    <p:sldLayoutId id="2147483685" r:id="rId8"/>
    <p:sldLayoutId id="2147483690" r:id="rId9"/>
    <p:sldLayoutId id="2147483691" r:id="rId10"/>
    <p:sldLayoutId id="214748369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A144B1-BC48-4FB5-81A0-5EEE0F41D92F}"/>
              </a:ext>
            </a:extLst>
          </p:cNvPr>
          <p:cNvSpPr/>
          <p:nvPr/>
        </p:nvSpPr>
        <p:spPr>
          <a:xfrm>
            <a:off x="1308512" y="1648606"/>
            <a:ext cx="9575057" cy="23371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377">
              <a:lnSpc>
                <a:spcPct val="150000"/>
              </a:lnSpc>
              <a:defRPr/>
            </a:pPr>
            <a:r>
              <a:rPr lang="en-US" sz="5200" b="1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Tuần</a:t>
            </a:r>
            <a:r>
              <a:rPr lang="en-US" sz="5200" b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1</a:t>
            </a:r>
            <a:endParaRPr lang="en-US" sz="5200" b="1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  <a:p>
            <a:pPr algn="ctr" defTabSz="914377">
              <a:lnSpc>
                <a:spcPct val="150000"/>
              </a:lnSpc>
              <a:defRPr/>
            </a:pPr>
            <a:r>
              <a:rPr lang="en-US" sz="5200" b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Tập viết: Tô các nét cơ bản</a:t>
            </a:r>
            <a:endParaRPr lang="en-US" sz="5200" b="1" dirty="0">
              <a:solidFill>
                <a:srgbClr val="FF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08EF6DA-C8F1-435A-8108-A2019195E96B}"/>
              </a:ext>
            </a:extLst>
          </p:cNvPr>
          <p:cNvSpPr/>
          <p:nvPr/>
        </p:nvSpPr>
        <p:spPr>
          <a:xfrm>
            <a:off x="9467278" y="99936"/>
            <a:ext cx="25635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TIẾNG VIỆT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E75980-B8E4-42A9-95B4-7B4E5FA54707}"/>
              </a:ext>
            </a:extLst>
          </p:cNvPr>
          <p:cNvSpPr/>
          <p:nvPr/>
        </p:nvSpPr>
        <p:spPr>
          <a:xfrm>
            <a:off x="11039823" y="684711"/>
            <a:ext cx="9909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r>
              <a:rPr 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1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16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Vui Đến Trường - Nhóm Hoa Tay - Nhạc Thiếu Nhi Sôi Động Remix 00_00_13-00_03_19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441372"/>
            <a:ext cx="12192000" cy="6460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1823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046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inh-nen-powerpoint-dep-nhat-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22899" y="758347"/>
            <a:ext cx="9883067" cy="5559225"/>
          </a:xfrm>
          <a:prstGeom prst="rect">
            <a:avLst/>
          </a:prstGeom>
        </p:spPr>
      </p:pic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2758498" y="1707753"/>
            <a:ext cx="5826621" cy="1413127"/>
          </a:xfrm>
          <a:prstGeom prst="rect">
            <a:avLst/>
          </a:prstGeom>
          <a:solidFill>
            <a:srgbClr val="FFFF00"/>
          </a:solidFill>
          <a:ln w="12700" cap="sq">
            <a:solidFill>
              <a:srgbClr val="FF0066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en-US" sz="6000"/>
          </a:p>
        </p:txBody>
      </p:sp>
      <p:sp>
        <p:nvSpPr>
          <p:cNvPr id="7" name="WordArt 15"/>
          <p:cNvSpPr>
            <a:spLocks noChangeArrowheads="1" noChangeShapeType="1" noTextEdit="1"/>
          </p:cNvSpPr>
          <p:nvPr/>
        </p:nvSpPr>
        <p:spPr bwMode="auto">
          <a:xfrm>
            <a:off x="3057918" y="1754297"/>
            <a:ext cx="5313467" cy="121771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2700" kern="10" dirty="0">
                <a:ln w="19050" cap="sq">
                  <a:solidFill>
                    <a:srgbClr val="000099"/>
                  </a:solidFill>
                  <a:round/>
                  <a:headEnd type="none" w="sm" len="sm"/>
                  <a:tailEnd type="none" w="sm" len="sm"/>
                </a:ln>
                <a:solidFill>
                  <a:srgbClr val="CC33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UTM Avo" panose="02040603050506020204" pitchFamily="18" charset="0"/>
                <a:cs typeface="Times New Roman"/>
              </a:rPr>
              <a:t>VIẾT BẢNG CON</a:t>
            </a:r>
          </a:p>
        </p:txBody>
      </p:sp>
      <p:grpSp>
        <p:nvGrpSpPr>
          <p:cNvPr id="8" name="Group 9"/>
          <p:cNvGrpSpPr>
            <a:grpSpLocks/>
          </p:cNvGrpSpPr>
          <p:nvPr/>
        </p:nvGrpSpPr>
        <p:grpSpPr bwMode="auto">
          <a:xfrm>
            <a:off x="3792847" y="3429000"/>
            <a:ext cx="3757925" cy="2395381"/>
            <a:chOff x="1624" y="1384"/>
            <a:chExt cx="2456" cy="1928"/>
          </a:xfrm>
        </p:grpSpPr>
        <p:sp>
          <p:nvSpPr>
            <p:cNvPr id="9" name="Rectangle 10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624" y="1384"/>
              <a:ext cx="2456" cy="1928"/>
            </a:xfrm>
            <a:prstGeom prst="rect">
              <a:avLst/>
            </a:prstGeom>
            <a:solidFill>
              <a:srgbClr val="009900"/>
            </a:solidFill>
            <a:ln w="57150" cmpd="thinThick">
              <a:solidFill>
                <a:srgbClr val="CCFF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7200">
                <a:latin typeface="VNI-Times" pitchFamily="2" charset="0"/>
              </a:endParaRPr>
            </a:p>
          </p:txBody>
        </p:sp>
        <p:sp>
          <p:nvSpPr>
            <p:cNvPr id="10" name="Rectangle 11"/>
            <p:cNvSpPr>
              <a:spLocks noChangeArrowheads="1"/>
            </p:cNvSpPr>
            <p:nvPr/>
          </p:nvSpPr>
          <p:spPr bwMode="auto">
            <a:xfrm>
              <a:off x="2616" y="2488"/>
              <a:ext cx="528" cy="80"/>
            </a:xfrm>
            <a:prstGeom prst="rect">
              <a:avLst/>
            </a:prstGeom>
            <a:solidFill>
              <a:srgbClr val="CCFFFF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 rot="-1403113">
              <a:off x="2600" y="2184"/>
              <a:ext cx="528" cy="80"/>
            </a:xfrm>
            <a:prstGeom prst="rect">
              <a:avLst/>
            </a:prstGeom>
            <a:solidFill>
              <a:srgbClr val="CCFFFF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1350"/>
            </a:p>
          </p:txBody>
        </p:sp>
      </p:grpSp>
    </p:spTree>
    <p:extLst>
      <p:ext uri="{BB962C8B-B14F-4D97-AF65-F5344CB8AC3E}">
        <p14:creationId xmlns:p14="http://schemas.microsoft.com/office/powerpoint/2010/main" val="19466004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04471" y="988636"/>
            <a:ext cx="9583057" cy="5486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2585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164" y="765285"/>
            <a:ext cx="10182688" cy="557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9584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73D44AD-271C-458B-A124-65B88E346403}"/>
              </a:ext>
            </a:extLst>
          </p:cNvPr>
          <p:cNvSpPr/>
          <p:nvPr/>
        </p:nvSpPr>
        <p:spPr>
          <a:xfrm>
            <a:off x="11447794" y="6276558"/>
            <a:ext cx="26000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Quicksand" pitchFamily="2" charset="0"/>
              </a:rPr>
              <a:t>1</a:t>
            </a:r>
          </a:p>
        </p:txBody>
      </p:sp>
      <p:pic>
        <p:nvPicPr>
          <p:cNvPr id="6" name="图片 3" descr="图片包含 室内, 物体&#10;&#10;描述已自动生成">
            <a:extLst>
              <a:ext uri="{FF2B5EF4-FFF2-40B4-BE49-F238E27FC236}">
                <a16:creationId xmlns:a16="http://schemas.microsoft.com/office/drawing/2014/main" id="{76DE78DD-ADEF-4012-809E-66E68885B8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8072" y="67409"/>
            <a:ext cx="9539079" cy="60690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31" b="100000" l="409" r="98636">
                        <a14:foregroundMark x1="10778" y1="16793" x2="34106" y2="81313"/>
                        <a14:foregroundMark x1="13779" y1="19949" x2="37108" y2="19192"/>
                        <a14:foregroundMark x1="9550" y1="46591" x2="47885" y2="42677"/>
                        <a14:foregroundMark x1="23329" y1="47727" x2="21692" y2="58081"/>
                        <a14:foregroundMark x1="18690" y1="47348" x2="14598" y2="55051"/>
                        <a14:foregroundMark x1="24966" y1="46970" x2="22510" y2="59975"/>
                        <a14:foregroundMark x1="75443" y1="50000" x2="91269" y2="44949"/>
                        <a14:foregroundMark x1="52524" y1="41162" x2="64939" y2="47348"/>
                        <a14:foregroundMark x1="68759" y1="68939" x2="68349" y2="79672"/>
                        <a14:foregroundMark x1="64939" y1="39141" x2="73806" y2="38763"/>
                        <a14:foregroundMark x1="27967" y1="37626" x2="34516" y2="383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333" t="6164" r="3333" b="14170"/>
          <a:stretch/>
        </p:blipFill>
        <p:spPr>
          <a:xfrm>
            <a:off x="7063305" y="2035248"/>
            <a:ext cx="4037511" cy="462951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272743" y="2122622"/>
            <a:ext cx="607070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7200" b="1" kern="0" spc="51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Avo" panose="02040603050506020204" pitchFamily="18" charset="0"/>
                <a:cs typeface="Arial"/>
                <a:sym typeface="Arial"/>
              </a:rPr>
              <a:t>TẬP VIẾT VỞ</a:t>
            </a:r>
          </a:p>
        </p:txBody>
      </p:sp>
    </p:spTree>
    <p:extLst>
      <p:ext uri="{BB962C8B-B14F-4D97-AF65-F5344CB8AC3E}">
        <p14:creationId xmlns:p14="http://schemas.microsoft.com/office/powerpoint/2010/main" val="2084790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4457"/>
            <a:ext cx="12192000" cy="639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9230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4307" y="683837"/>
            <a:ext cx="5978398" cy="565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8059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:\Users\THU THUY\Pictures\Screenshots\Screenshot (63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2673" y="592025"/>
            <a:ext cx="4564342" cy="6044083"/>
          </a:xfrm>
          <a:prstGeom prst="rect">
            <a:avLst/>
          </a:prstGeom>
          <a:noFill/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4987" y="527720"/>
            <a:ext cx="4295086" cy="6108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160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395" y="448355"/>
            <a:ext cx="1525010" cy="2729768"/>
          </a:xfrm>
          <a:prstGeom prst="rect">
            <a:avLst/>
          </a:prstGeom>
        </p:spPr>
      </p:pic>
      <p:pic>
        <p:nvPicPr>
          <p:cNvPr id="7" name="图片 1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2182" y="4205026"/>
            <a:ext cx="11936455" cy="265281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18915" y="3022452"/>
            <a:ext cx="10321769" cy="1400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21716">
              <a:lnSpc>
                <a:spcPct val="150000"/>
              </a:lnSpc>
            </a:pPr>
            <a:r>
              <a:rPr lang="en-US" sz="66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Tạm</a:t>
            </a:r>
            <a:r>
              <a:rPr lang="en-US" sz="66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biệt</a:t>
            </a:r>
            <a:r>
              <a:rPr lang="en-US" sz="66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sz="66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hẹn</a:t>
            </a:r>
            <a:r>
              <a:rPr lang="en-US" sz="66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gặp</a:t>
            </a:r>
            <a:r>
              <a:rPr lang="en-US" sz="66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lại</a:t>
            </a:r>
            <a:r>
              <a:rPr lang="en-US" sz="66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!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2D10E4D-F5FC-4CEA-BDEA-C6CAFE26D992}"/>
              </a:ext>
            </a:extLst>
          </p:cNvPr>
          <p:cNvGrpSpPr/>
          <p:nvPr/>
        </p:nvGrpSpPr>
        <p:grpSpPr>
          <a:xfrm>
            <a:off x="2152423" y="1574009"/>
            <a:ext cx="1864143" cy="1403176"/>
            <a:chOff x="5337376" y="3832625"/>
            <a:chExt cx="1864191" cy="1403213"/>
          </a:xfrm>
        </p:grpSpPr>
        <p:sp>
          <p:nvSpPr>
            <p:cNvPr id="13" name="Freeform: Shape 26">
              <a:extLst>
                <a:ext uri="{FF2B5EF4-FFF2-40B4-BE49-F238E27FC236}">
                  <a16:creationId xmlns:a16="http://schemas.microsoft.com/office/drawing/2014/main" id="{FF691A19-8811-4B71-90E5-83F10B37E23D}"/>
                </a:ext>
              </a:extLst>
            </p:cNvPr>
            <p:cNvSpPr/>
            <p:nvPr/>
          </p:nvSpPr>
          <p:spPr>
            <a:xfrm>
              <a:off x="6194906" y="3940890"/>
              <a:ext cx="1006661" cy="1171952"/>
            </a:xfrm>
            <a:custGeom>
              <a:avLst/>
              <a:gdLst>
                <a:gd name="connsiteX0" fmla="*/ 983568 w 1006661"/>
                <a:gd name="connsiteY0" fmla="*/ 187939 h 1171952"/>
                <a:gd name="connsiteX1" fmla="*/ 1002840 w 1006661"/>
                <a:gd name="connsiteY1" fmla="*/ 198528 h 1171952"/>
                <a:gd name="connsiteX2" fmla="*/ 1004322 w 1006661"/>
                <a:gd name="connsiteY2" fmla="*/ 226908 h 1171952"/>
                <a:gd name="connsiteX3" fmla="*/ 761190 w 1006661"/>
                <a:gd name="connsiteY3" fmla="*/ 1149668 h 1171952"/>
                <a:gd name="connsiteX4" fmla="*/ 747212 w 1006661"/>
                <a:gd name="connsiteY4" fmla="*/ 1170847 h 1171952"/>
                <a:gd name="connsiteX5" fmla="*/ 731751 w 1006661"/>
                <a:gd name="connsiteY5" fmla="*/ 1170847 h 1171952"/>
                <a:gd name="connsiteX6" fmla="*/ 24 w 1006661"/>
                <a:gd name="connsiteY6" fmla="*/ 1013912 h 1171952"/>
                <a:gd name="connsiteX7" fmla="*/ 158230 w 1006661"/>
                <a:gd name="connsiteY7" fmla="*/ 305481 h 1171952"/>
                <a:gd name="connsiteX8" fmla="*/ 216895 w 1006661"/>
                <a:gd name="connsiteY8" fmla="*/ 92634 h 1171952"/>
                <a:gd name="connsiteX9" fmla="*/ 244216 w 1006661"/>
                <a:gd name="connsiteY9" fmla="*/ 5589 h 1171952"/>
                <a:gd name="connsiteX10" fmla="*/ 327448 w 1006661"/>
                <a:gd name="connsiteY10" fmla="*/ 14061 h 1171952"/>
                <a:gd name="connsiteX11" fmla="*/ 745942 w 1006661"/>
                <a:gd name="connsiteY11" fmla="*/ 121014 h 1171952"/>
                <a:gd name="connsiteX12" fmla="*/ 983568 w 1006661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61" h="1171952">
                  <a:moveTo>
                    <a:pt x="983568" y="187939"/>
                  </a:moveTo>
                  <a:cubicBezTo>
                    <a:pt x="991001" y="189189"/>
                    <a:pt x="997800" y="192937"/>
                    <a:pt x="1002840" y="198528"/>
                  </a:cubicBezTo>
                  <a:cubicBezTo>
                    <a:pt x="1007394" y="207339"/>
                    <a:pt x="1007923" y="217674"/>
                    <a:pt x="1004322" y="226908"/>
                  </a:cubicBezTo>
                  <a:cubicBezTo>
                    <a:pt x="929138" y="546072"/>
                    <a:pt x="848023" y="852317"/>
                    <a:pt x="761190" y="1149668"/>
                  </a:cubicBezTo>
                  <a:cubicBezTo>
                    <a:pt x="758860" y="1158139"/>
                    <a:pt x="755260" y="1167670"/>
                    <a:pt x="747212" y="1170847"/>
                  </a:cubicBezTo>
                  <a:cubicBezTo>
                    <a:pt x="742171" y="1172329"/>
                    <a:pt x="736792" y="1172329"/>
                    <a:pt x="731751" y="1170847"/>
                  </a:cubicBezTo>
                  <a:cubicBezTo>
                    <a:pt x="486501" y="1124465"/>
                    <a:pt x="241039" y="1078083"/>
                    <a:pt x="24" y="1013912"/>
                  </a:cubicBezTo>
                  <a:cubicBezTo>
                    <a:pt x="29462" y="773744"/>
                    <a:pt x="94058" y="539083"/>
                    <a:pt x="158230" y="305481"/>
                  </a:cubicBezTo>
                  <a:cubicBezTo>
                    <a:pt x="177863" y="234892"/>
                    <a:pt x="197411" y="163943"/>
                    <a:pt x="216895" y="92634"/>
                  </a:cubicBezTo>
                  <a:cubicBezTo>
                    <a:pt x="222614" y="71455"/>
                    <a:pt x="226849" y="19991"/>
                    <a:pt x="244216" y="5589"/>
                  </a:cubicBezTo>
                  <a:cubicBezTo>
                    <a:pt x="261583" y="-8812"/>
                    <a:pt x="304363" y="8554"/>
                    <a:pt x="327448" y="14061"/>
                  </a:cubicBezTo>
                  <a:cubicBezTo>
                    <a:pt x="467652" y="47523"/>
                    <a:pt x="607157" y="83167"/>
                    <a:pt x="745942" y="121014"/>
                  </a:cubicBezTo>
                  <a:cubicBezTo>
                    <a:pt x="825425" y="142468"/>
                    <a:pt x="904634" y="164790"/>
                    <a:pt x="983568" y="187939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4" name="Freeform: Shape 27">
              <a:extLst>
                <a:ext uri="{FF2B5EF4-FFF2-40B4-BE49-F238E27FC236}">
                  <a16:creationId xmlns:a16="http://schemas.microsoft.com/office/drawing/2014/main" id="{844626E4-2CCF-4D89-A48A-999D1F979E08}"/>
                </a:ext>
              </a:extLst>
            </p:cNvPr>
            <p:cNvSpPr/>
            <p:nvPr/>
          </p:nvSpPr>
          <p:spPr>
            <a:xfrm>
              <a:off x="6135181" y="3865493"/>
              <a:ext cx="1006653" cy="1171952"/>
            </a:xfrm>
            <a:custGeom>
              <a:avLst/>
              <a:gdLst>
                <a:gd name="connsiteX0" fmla="*/ 983568 w 1006653"/>
                <a:gd name="connsiteY0" fmla="*/ 187939 h 1171952"/>
                <a:gd name="connsiteX1" fmla="*/ 1003052 w 1006653"/>
                <a:gd name="connsiteY1" fmla="*/ 198528 h 1171952"/>
                <a:gd name="connsiteX2" fmla="*/ 1004323 w 1006653"/>
                <a:gd name="connsiteY2" fmla="*/ 226908 h 1171952"/>
                <a:gd name="connsiteX3" fmla="*/ 761190 w 1006653"/>
                <a:gd name="connsiteY3" fmla="*/ 1149668 h 1171952"/>
                <a:gd name="connsiteX4" fmla="*/ 747212 w 1006653"/>
                <a:gd name="connsiteY4" fmla="*/ 1170847 h 1171952"/>
                <a:gd name="connsiteX5" fmla="*/ 731751 w 1006653"/>
                <a:gd name="connsiteY5" fmla="*/ 1170847 h 1171952"/>
                <a:gd name="connsiteX6" fmla="*/ 24 w 1006653"/>
                <a:gd name="connsiteY6" fmla="*/ 1013912 h 1171952"/>
                <a:gd name="connsiteX7" fmla="*/ 158442 w 1006653"/>
                <a:gd name="connsiteY7" fmla="*/ 305482 h 1171952"/>
                <a:gd name="connsiteX8" fmla="*/ 216895 w 1006653"/>
                <a:gd name="connsiteY8" fmla="*/ 92634 h 1171952"/>
                <a:gd name="connsiteX9" fmla="*/ 244428 w 1006653"/>
                <a:gd name="connsiteY9" fmla="*/ 5590 h 1171952"/>
                <a:gd name="connsiteX10" fmla="*/ 327448 w 1006653"/>
                <a:gd name="connsiteY10" fmla="*/ 14061 h 1171952"/>
                <a:gd name="connsiteX11" fmla="*/ 746153 w 1006653"/>
                <a:gd name="connsiteY11" fmla="*/ 121014 h 1171952"/>
                <a:gd name="connsiteX12" fmla="*/ 983568 w 1006653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53" h="1171952">
                  <a:moveTo>
                    <a:pt x="983568" y="187939"/>
                  </a:moveTo>
                  <a:cubicBezTo>
                    <a:pt x="991044" y="189252"/>
                    <a:pt x="997884" y="192958"/>
                    <a:pt x="1003052" y="198528"/>
                  </a:cubicBezTo>
                  <a:cubicBezTo>
                    <a:pt x="1007394" y="207402"/>
                    <a:pt x="1007860" y="217674"/>
                    <a:pt x="1004323" y="226908"/>
                  </a:cubicBezTo>
                  <a:cubicBezTo>
                    <a:pt x="931468" y="536394"/>
                    <a:pt x="850417" y="843994"/>
                    <a:pt x="761190" y="1149668"/>
                  </a:cubicBezTo>
                  <a:cubicBezTo>
                    <a:pt x="758861" y="1158140"/>
                    <a:pt x="755260" y="1167670"/>
                    <a:pt x="747212" y="1170847"/>
                  </a:cubicBezTo>
                  <a:cubicBezTo>
                    <a:pt x="742171" y="1172330"/>
                    <a:pt x="736792" y="1172330"/>
                    <a:pt x="731751" y="1170847"/>
                  </a:cubicBezTo>
                  <a:cubicBezTo>
                    <a:pt x="486501" y="1124465"/>
                    <a:pt x="241039" y="1078084"/>
                    <a:pt x="24" y="1013912"/>
                  </a:cubicBezTo>
                  <a:cubicBezTo>
                    <a:pt x="29674" y="773745"/>
                    <a:pt x="94058" y="539084"/>
                    <a:pt x="158442" y="305482"/>
                  </a:cubicBezTo>
                  <a:lnTo>
                    <a:pt x="216895" y="92634"/>
                  </a:lnTo>
                  <a:cubicBezTo>
                    <a:pt x="222614" y="71456"/>
                    <a:pt x="226849" y="19991"/>
                    <a:pt x="244428" y="5590"/>
                  </a:cubicBezTo>
                  <a:cubicBezTo>
                    <a:pt x="262006" y="-8812"/>
                    <a:pt x="304363" y="8554"/>
                    <a:pt x="327448" y="14061"/>
                  </a:cubicBezTo>
                  <a:cubicBezTo>
                    <a:pt x="467652" y="47523"/>
                    <a:pt x="607221" y="83168"/>
                    <a:pt x="746153" y="121014"/>
                  </a:cubicBezTo>
                  <a:cubicBezTo>
                    <a:pt x="824939" y="142468"/>
                    <a:pt x="904084" y="164791"/>
                    <a:pt x="983568" y="187939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5" name="Freeform: Shape 28">
              <a:extLst>
                <a:ext uri="{FF2B5EF4-FFF2-40B4-BE49-F238E27FC236}">
                  <a16:creationId xmlns:a16="http://schemas.microsoft.com/office/drawing/2014/main" id="{5E17C5D3-3546-488F-A447-90DA4083404C}"/>
                </a:ext>
              </a:extLst>
            </p:cNvPr>
            <p:cNvSpPr/>
            <p:nvPr/>
          </p:nvSpPr>
          <p:spPr>
            <a:xfrm>
              <a:off x="6096000" y="3832625"/>
              <a:ext cx="1006576" cy="1171914"/>
            </a:xfrm>
            <a:custGeom>
              <a:avLst/>
              <a:gdLst>
                <a:gd name="connsiteX0" fmla="*/ 983568 w 1006576"/>
                <a:gd name="connsiteY0" fmla="*/ 187980 h 1171914"/>
                <a:gd name="connsiteX1" fmla="*/ 1002840 w 1006576"/>
                <a:gd name="connsiteY1" fmla="*/ 198781 h 1171914"/>
                <a:gd name="connsiteX2" fmla="*/ 1004323 w 1006576"/>
                <a:gd name="connsiteY2" fmla="*/ 226949 h 1171914"/>
                <a:gd name="connsiteX3" fmla="*/ 761190 w 1006576"/>
                <a:gd name="connsiteY3" fmla="*/ 1149709 h 1171914"/>
                <a:gd name="connsiteX4" fmla="*/ 747001 w 1006576"/>
                <a:gd name="connsiteY4" fmla="*/ 1170888 h 1171914"/>
                <a:gd name="connsiteX5" fmla="*/ 731540 w 1006576"/>
                <a:gd name="connsiteY5" fmla="*/ 1170888 h 1171914"/>
                <a:gd name="connsiteX6" fmla="*/ 24 w 1006576"/>
                <a:gd name="connsiteY6" fmla="*/ 1013953 h 1171914"/>
                <a:gd name="connsiteX7" fmla="*/ 158230 w 1006576"/>
                <a:gd name="connsiteY7" fmla="*/ 305522 h 1171914"/>
                <a:gd name="connsiteX8" fmla="*/ 217954 w 1006576"/>
                <a:gd name="connsiteY8" fmla="*/ 92464 h 1171914"/>
                <a:gd name="connsiteX9" fmla="*/ 245275 w 1006576"/>
                <a:gd name="connsiteY9" fmla="*/ 5630 h 1171914"/>
                <a:gd name="connsiteX10" fmla="*/ 328508 w 1006576"/>
                <a:gd name="connsiteY10" fmla="*/ 13890 h 1171914"/>
                <a:gd name="connsiteX11" fmla="*/ 747001 w 1006576"/>
                <a:gd name="connsiteY11" fmla="*/ 119784 h 1171914"/>
                <a:gd name="connsiteX12" fmla="*/ 983568 w 1006576"/>
                <a:gd name="connsiteY12" fmla="*/ 187980 h 1171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576" h="1171914">
                  <a:moveTo>
                    <a:pt x="983568" y="187980"/>
                  </a:moveTo>
                  <a:cubicBezTo>
                    <a:pt x="991002" y="189357"/>
                    <a:pt x="997779" y="193148"/>
                    <a:pt x="1002840" y="198781"/>
                  </a:cubicBezTo>
                  <a:cubicBezTo>
                    <a:pt x="1007267" y="207549"/>
                    <a:pt x="1007818" y="217778"/>
                    <a:pt x="1004323" y="226949"/>
                  </a:cubicBezTo>
                  <a:cubicBezTo>
                    <a:pt x="931320" y="536583"/>
                    <a:pt x="850289" y="844163"/>
                    <a:pt x="761190" y="1149709"/>
                  </a:cubicBezTo>
                  <a:cubicBezTo>
                    <a:pt x="758649" y="1158181"/>
                    <a:pt x="755260" y="1167711"/>
                    <a:pt x="747001" y="1170888"/>
                  </a:cubicBezTo>
                  <a:cubicBezTo>
                    <a:pt x="741939" y="1172265"/>
                    <a:pt x="736602" y="1172265"/>
                    <a:pt x="731540" y="1170888"/>
                  </a:cubicBezTo>
                  <a:cubicBezTo>
                    <a:pt x="486501" y="1124507"/>
                    <a:pt x="241039" y="1078125"/>
                    <a:pt x="24" y="1013953"/>
                  </a:cubicBezTo>
                  <a:cubicBezTo>
                    <a:pt x="29463" y="773574"/>
                    <a:pt x="94058" y="539124"/>
                    <a:pt x="158230" y="305522"/>
                  </a:cubicBezTo>
                  <a:lnTo>
                    <a:pt x="217954" y="92464"/>
                  </a:lnTo>
                  <a:cubicBezTo>
                    <a:pt x="223672" y="71285"/>
                    <a:pt x="227908" y="20032"/>
                    <a:pt x="245275" y="5630"/>
                  </a:cubicBezTo>
                  <a:cubicBezTo>
                    <a:pt x="262641" y="-8771"/>
                    <a:pt x="305423" y="8384"/>
                    <a:pt x="328508" y="13890"/>
                  </a:cubicBezTo>
                  <a:cubicBezTo>
                    <a:pt x="468436" y="47353"/>
                    <a:pt x="607919" y="82658"/>
                    <a:pt x="747001" y="119784"/>
                  </a:cubicBezTo>
                  <a:cubicBezTo>
                    <a:pt x="825786" y="142382"/>
                    <a:pt x="904634" y="165107"/>
                    <a:pt x="983568" y="187980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6" name="Freeform: Shape 29">
              <a:extLst>
                <a:ext uri="{FF2B5EF4-FFF2-40B4-BE49-F238E27FC236}">
                  <a16:creationId xmlns:a16="http://schemas.microsoft.com/office/drawing/2014/main" id="{1602D54C-24F6-49FB-B1D0-3BECBFA36AF0}"/>
                </a:ext>
              </a:extLst>
            </p:cNvPr>
            <p:cNvSpPr/>
            <p:nvPr/>
          </p:nvSpPr>
          <p:spPr>
            <a:xfrm>
              <a:off x="6422477" y="4052471"/>
              <a:ext cx="492712" cy="264580"/>
            </a:xfrm>
            <a:custGeom>
              <a:avLst/>
              <a:gdLst>
                <a:gd name="connsiteX0" fmla="*/ 548 w 492712"/>
                <a:gd name="connsiteY0" fmla="*/ 131422 h 264580"/>
                <a:gd name="connsiteX1" fmla="*/ 548 w 492712"/>
                <a:gd name="connsiteY1" fmla="*/ 140741 h 264580"/>
                <a:gd name="connsiteX2" fmla="*/ 14738 w 492712"/>
                <a:gd name="connsiteY2" fmla="*/ 151543 h 264580"/>
                <a:gd name="connsiteX3" fmla="*/ 142870 w 492712"/>
                <a:gd name="connsiteY3" fmla="*/ 192205 h 264580"/>
                <a:gd name="connsiteX4" fmla="*/ 433231 w 492712"/>
                <a:gd name="connsiteY4" fmla="*/ 264425 h 264580"/>
                <a:gd name="connsiteX5" fmla="*/ 446574 w 492712"/>
                <a:gd name="connsiteY5" fmla="*/ 261672 h 264580"/>
                <a:gd name="connsiteX6" fmla="*/ 453563 w 492712"/>
                <a:gd name="connsiteY6" fmla="*/ 249388 h 264580"/>
                <a:gd name="connsiteX7" fmla="*/ 492108 w 492712"/>
                <a:gd name="connsiteY7" fmla="*/ 121256 h 264580"/>
                <a:gd name="connsiteX8" fmla="*/ 482175 w 492712"/>
                <a:gd name="connsiteY8" fmla="*/ 102789 h 264580"/>
                <a:gd name="connsiteX9" fmla="*/ 481519 w 492712"/>
                <a:gd name="connsiteY9" fmla="*/ 102620 h 264580"/>
                <a:gd name="connsiteX10" fmla="*/ 118726 w 492712"/>
                <a:gd name="connsiteY10" fmla="*/ 9432 h 264580"/>
                <a:gd name="connsiteX11" fmla="*/ 42059 w 492712"/>
                <a:gd name="connsiteY11" fmla="*/ 22987 h 264580"/>
                <a:gd name="connsiteX12" fmla="*/ 548 w 492712"/>
                <a:gd name="connsiteY12" fmla="*/ 131422 h 264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2712" h="264580">
                  <a:moveTo>
                    <a:pt x="548" y="131422"/>
                  </a:moveTo>
                  <a:cubicBezTo>
                    <a:pt x="-150" y="134493"/>
                    <a:pt x="-150" y="137670"/>
                    <a:pt x="548" y="140741"/>
                  </a:cubicBezTo>
                  <a:cubicBezTo>
                    <a:pt x="2031" y="146883"/>
                    <a:pt x="8808" y="149636"/>
                    <a:pt x="14738" y="151543"/>
                  </a:cubicBezTo>
                  <a:lnTo>
                    <a:pt x="142870" y="192205"/>
                  </a:lnTo>
                  <a:cubicBezTo>
                    <a:pt x="183745" y="205336"/>
                    <a:pt x="375837" y="262307"/>
                    <a:pt x="433231" y="264425"/>
                  </a:cubicBezTo>
                  <a:cubicBezTo>
                    <a:pt x="437870" y="264997"/>
                    <a:pt x="442550" y="264044"/>
                    <a:pt x="446574" y="261672"/>
                  </a:cubicBezTo>
                  <a:cubicBezTo>
                    <a:pt x="450238" y="258495"/>
                    <a:pt x="452716" y="254154"/>
                    <a:pt x="453563" y="249388"/>
                  </a:cubicBezTo>
                  <a:cubicBezTo>
                    <a:pt x="467752" y="200889"/>
                    <a:pt x="478342" y="167003"/>
                    <a:pt x="492108" y="121256"/>
                  </a:cubicBezTo>
                  <a:cubicBezTo>
                    <a:pt x="494459" y="113420"/>
                    <a:pt x="490011" y="105140"/>
                    <a:pt x="482175" y="102789"/>
                  </a:cubicBezTo>
                  <a:cubicBezTo>
                    <a:pt x="481943" y="102725"/>
                    <a:pt x="481731" y="102683"/>
                    <a:pt x="481519" y="102620"/>
                  </a:cubicBezTo>
                  <a:lnTo>
                    <a:pt x="118726" y="9432"/>
                  </a:lnTo>
                  <a:cubicBezTo>
                    <a:pt x="85899" y="961"/>
                    <a:pt x="58367" y="-11746"/>
                    <a:pt x="42059" y="22987"/>
                  </a:cubicBezTo>
                  <a:cubicBezTo>
                    <a:pt x="25476" y="58017"/>
                    <a:pt x="11582" y="94275"/>
                    <a:pt x="548" y="131422"/>
                  </a:cubicBezTo>
                  <a:close/>
                </a:path>
              </a:pathLst>
            </a:custGeom>
            <a:solidFill>
              <a:srgbClr val="FFFFFF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7" name="Freeform: Shape 30">
              <a:extLst>
                <a:ext uri="{FF2B5EF4-FFF2-40B4-BE49-F238E27FC236}">
                  <a16:creationId xmlns:a16="http://schemas.microsoft.com/office/drawing/2014/main" id="{0B42439A-C397-4FAD-AFD5-F1FD9A4B1739}"/>
                </a:ext>
              </a:extLst>
            </p:cNvPr>
            <p:cNvSpPr/>
            <p:nvPr/>
          </p:nvSpPr>
          <p:spPr>
            <a:xfrm>
              <a:off x="6365249" y="3896194"/>
              <a:ext cx="51070" cy="46552"/>
            </a:xfrm>
            <a:custGeom>
              <a:avLst/>
              <a:gdLst>
                <a:gd name="connsiteX0" fmla="*/ 24314 w 51070"/>
                <a:gd name="connsiteY0" fmla="*/ 1150 h 46552"/>
                <a:gd name="connsiteX1" fmla="*/ 3135 w 51070"/>
                <a:gd name="connsiteY1" fmla="*/ 37789 h 46552"/>
                <a:gd name="connsiteX2" fmla="*/ 39986 w 51070"/>
                <a:gd name="connsiteY2" fmla="*/ 41602 h 46552"/>
                <a:gd name="connsiteX3" fmla="*/ 47166 w 51070"/>
                <a:gd name="connsiteY3" fmla="*/ 7906 h 46552"/>
                <a:gd name="connsiteX4" fmla="*/ 45281 w 51070"/>
                <a:gd name="connsiteY4" fmla="*/ 5386 h 46552"/>
                <a:gd name="connsiteX5" fmla="*/ 24314 w 51070"/>
                <a:gd name="connsiteY5" fmla="*/ 1150 h 46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70" h="46552">
                  <a:moveTo>
                    <a:pt x="24314" y="1150"/>
                  </a:moveTo>
                  <a:cubicBezTo>
                    <a:pt x="8218" y="5809"/>
                    <a:pt x="-6607" y="24023"/>
                    <a:pt x="3135" y="37789"/>
                  </a:cubicBezTo>
                  <a:cubicBezTo>
                    <a:pt x="12856" y="47849"/>
                    <a:pt x="28402" y="49438"/>
                    <a:pt x="39986" y="41602"/>
                  </a:cubicBezTo>
                  <a:cubicBezTo>
                    <a:pt x="51274" y="34273"/>
                    <a:pt x="54494" y="19194"/>
                    <a:pt x="47166" y="7906"/>
                  </a:cubicBezTo>
                  <a:cubicBezTo>
                    <a:pt x="46594" y="7038"/>
                    <a:pt x="45959" y="6191"/>
                    <a:pt x="45281" y="5386"/>
                  </a:cubicBezTo>
                  <a:cubicBezTo>
                    <a:pt x="39563" y="282"/>
                    <a:pt x="31557" y="-1328"/>
                    <a:pt x="24314" y="115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8" name="Freeform: Shape 31">
              <a:extLst>
                <a:ext uri="{FF2B5EF4-FFF2-40B4-BE49-F238E27FC236}">
                  <a16:creationId xmlns:a16="http://schemas.microsoft.com/office/drawing/2014/main" id="{62DC7D30-C400-490D-921E-564EC17272FB}"/>
                </a:ext>
              </a:extLst>
            </p:cNvPr>
            <p:cNvSpPr/>
            <p:nvPr/>
          </p:nvSpPr>
          <p:spPr>
            <a:xfrm>
              <a:off x="6341393" y="3982390"/>
              <a:ext cx="40867" cy="37159"/>
            </a:xfrm>
            <a:custGeom>
              <a:avLst/>
              <a:gdLst>
                <a:gd name="connsiteX0" fmla="*/ 19579 w 40867"/>
                <a:gd name="connsiteY0" fmla="*/ 939 h 37159"/>
                <a:gd name="connsiteX1" fmla="*/ 2424 w 40867"/>
                <a:gd name="connsiteY1" fmla="*/ 30166 h 37159"/>
                <a:gd name="connsiteX2" fmla="*/ 31862 w 40867"/>
                <a:gd name="connsiteY2" fmla="*/ 33131 h 37159"/>
                <a:gd name="connsiteX3" fmla="*/ 37941 w 40867"/>
                <a:gd name="connsiteY3" fmla="*/ 6573 h 37159"/>
                <a:gd name="connsiteX4" fmla="*/ 36310 w 40867"/>
                <a:gd name="connsiteY4" fmla="*/ 4328 h 37159"/>
                <a:gd name="connsiteX5" fmla="*/ 19579 w 40867"/>
                <a:gd name="connsiteY5" fmla="*/ 939 h 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867" h="37159">
                  <a:moveTo>
                    <a:pt x="19579" y="939"/>
                  </a:moveTo>
                  <a:cubicBezTo>
                    <a:pt x="6659" y="4540"/>
                    <a:pt x="-5201" y="19154"/>
                    <a:pt x="2424" y="30166"/>
                  </a:cubicBezTo>
                  <a:cubicBezTo>
                    <a:pt x="10196" y="38214"/>
                    <a:pt x="22649" y="39485"/>
                    <a:pt x="31862" y="33131"/>
                  </a:cubicBezTo>
                  <a:cubicBezTo>
                    <a:pt x="40885" y="27476"/>
                    <a:pt x="43595" y="15574"/>
                    <a:pt x="37941" y="6573"/>
                  </a:cubicBezTo>
                  <a:cubicBezTo>
                    <a:pt x="37453" y="5789"/>
                    <a:pt x="36903" y="5027"/>
                    <a:pt x="36310" y="4328"/>
                  </a:cubicBezTo>
                  <a:cubicBezTo>
                    <a:pt x="31777" y="219"/>
                    <a:pt x="25361" y="-1073"/>
                    <a:pt x="19579" y="939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9" name="Freeform: Shape 32">
              <a:extLst>
                <a:ext uri="{FF2B5EF4-FFF2-40B4-BE49-F238E27FC236}">
                  <a16:creationId xmlns:a16="http://schemas.microsoft.com/office/drawing/2014/main" id="{2D83DA1F-FC5B-47EA-92B5-FA3DFC706B0A}"/>
                </a:ext>
              </a:extLst>
            </p:cNvPr>
            <p:cNvSpPr/>
            <p:nvPr/>
          </p:nvSpPr>
          <p:spPr>
            <a:xfrm>
              <a:off x="6310759" y="4074357"/>
              <a:ext cx="42618" cy="39158"/>
            </a:xfrm>
            <a:custGeom>
              <a:avLst/>
              <a:gdLst>
                <a:gd name="connsiteX0" fmla="*/ 20563 w 42618"/>
                <a:gd name="connsiteY0" fmla="*/ 1100 h 39158"/>
                <a:gd name="connsiteX1" fmla="*/ 2561 w 42618"/>
                <a:gd name="connsiteY1" fmla="*/ 31809 h 39158"/>
                <a:gd name="connsiteX2" fmla="*/ 33482 w 42618"/>
                <a:gd name="connsiteY2" fmla="*/ 34987 h 39158"/>
                <a:gd name="connsiteX3" fmla="*/ 38904 w 42618"/>
                <a:gd name="connsiteY3" fmla="*/ 5527 h 39158"/>
                <a:gd name="connsiteX4" fmla="*/ 38141 w 42618"/>
                <a:gd name="connsiteY4" fmla="*/ 4489 h 39158"/>
                <a:gd name="connsiteX5" fmla="*/ 20563 w 42618"/>
                <a:gd name="connsiteY5" fmla="*/ 1100 h 39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18" h="39158">
                  <a:moveTo>
                    <a:pt x="20563" y="1100"/>
                  </a:moveTo>
                  <a:cubicBezTo>
                    <a:pt x="7008" y="4913"/>
                    <a:pt x="-5487" y="20161"/>
                    <a:pt x="2561" y="31809"/>
                  </a:cubicBezTo>
                  <a:cubicBezTo>
                    <a:pt x="10715" y="40239"/>
                    <a:pt x="23781" y="41594"/>
                    <a:pt x="33482" y="34987"/>
                  </a:cubicBezTo>
                  <a:cubicBezTo>
                    <a:pt x="43118" y="28357"/>
                    <a:pt x="45532" y="15163"/>
                    <a:pt x="38904" y="5527"/>
                  </a:cubicBezTo>
                  <a:cubicBezTo>
                    <a:pt x="38670" y="5167"/>
                    <a:pt x="38416" y="4828"/>
                    <a:pt x="38141" y="4489"/>
                  </a:cubicBezTo>
                  <a:cubicBezTo>
                    <a:pt x="33376" y="147"/>
                    <a:pt x="26599" y="-1166"/>
                    <a:pt x="20563" y="11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0" name="Freeform: Shape 33">
              <a:extLst>
                <a:ext uri="{FF2B5EF4-FFF2-40B4-BE49-F238E27FC236}">
                  <a16:creationId xmlns:a16="http://schemas.microsoft.com/office/drawing/2014/main" id="{AC7A89D0-2160-4E14-91B2-5D633B4722E7}"/>
                </a:ext>
              </a:extLst>
            </p:cNvPr>
            <p:cNvSpPr/>
            <p:nvPr/>
          </p:nvSpPr>
          <p:spPr>
            <a:xfrm>
              <a:off x="6278313" y="4199000"/>
              <a:ext cx="51081" cy="46455"/>
            </a:xfrm>
            <a:custGeom>
              <a:avLst/>
              <a:gdLst>
                <a:gd name="connsiteX0" fmla="*/ 24205 w 51081"/>
                <a:gd name="connsiteY0" fmla="*/ 1200 h 46455"/>
                <a:gd name="connsiteX1" fmla="*/ 3026 w 51081"/>
                <a:gd name="connsiteY1" fmla="*/ 37628 h 46455"/>
                <a:gd name="connsiteX2" fmla="*/ 39878 w 51081"/>
                <a:gd name="connsiteY2" fmla="*/ 41440 h 46455"/>
                <a:gd name="connsiteX3" fmla="*/ 47354 w 51081"/>
                <a:gd name="connsiteY3" fmla="*/ 8126 h 46455"/>
                <a:gd name="connsiteX4" fmla="*/ 45384 w 51081"/>
                <a:gd name="connsiteY4" fmla="*/ 5436 h 46455"/>
                <a:gd name="connsiteX5" fmla="*/ 24205 w 51081"/>
                <a:gd name="connsiteY5" fmla="*/ 1200 h 46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81" h="46455">
                  <a:moveTo>
                    <a:pt x="24205" y="1200"/>
                  </a:moveTo>
                  <a:cubicBezTo>
                    <a:pt x="8321" y="5860"/>
                    <a:pt x="-6504" y="23862"/>
                    <a:pt x="3026" y="37628"/>
                  </a:cubicBezTo>
                  <a:cubicBezTo>
                    <a:pt x="12705" y="47751"/>
                    <a:pt x="28313" y="49382"/>
                    <a:pt x="39878" y="41440"/>
                  </a:cubicBezTo>
                  <a:cubicBezTo>
                    <a:pt x="51144" y="34303"/>
                    <a:pt x="54491" y="19393"/>
                    <a:pt x="47354" y="8126"/>
                  </a:cubicBezTo>
                  <a:cubicBezTo>
                    <a:pt x="46760" y="7194"/>
                    <a:pt x="46104" y="6284"/>
                    <a:pt x="45384" y="5436"/>
                  </a:cubicBezTo>
                  <a:cubicBezTo>
                    <a:pt x="39623" y="269"/>
                    <a:pt x="31512" y="-1363"/>
                    <a:pt x="24205" y="12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1" name="Freeform: Shape 34">
              <a:extLst>
                <a:ext uri="{FF2B5EF4-FFF2-40B4-BE49-F238E27FC236}">
                  <a16:creationId xmlns:a16="http://schemas.microsoft.com/office/drawing/2014/main" id="{D01AEF34-8498-413E-BB79-755FDF7D4AC1}"/>
                </a:ext>
              </a:extLst>
            </p:cNvPr>
            <p:cNvSpPr/>
            <p:nvPr/>
          </p:nvSpPr>
          <p:spPr>
            <a:xfrm>
              <a:off x="6243198" y="4329983"/>
              <a:ext cx="42520" cy="39161"/>
            </a:xfrm>
            <a:custGeom>
              <a:avLst/>
              <a:gdLst>
                <a:gd name="connsiteX0" fmla="*/ 20563 w 42520"/>
                <a:gd name="connsiteY0" fmla="*/ 1103 h 39161"/>
                <a:gd name="connsiteX1" fmla="*/ 2561 w 42520"/>
                <a:gd name="connsiteY1" fmla="*/ 31812 h 39161"/>
                <a:gd name="connsiteX2" fmla="*/ 33482 w 42520"/>
                <a:gd name="connsiteY2" fmla="*/ 34989 h 39161"/>
                <a:gd name="connsiteX3" fmla="*/ 38734 w 42520"/>
                <a:gd name="connsiteY3" fmla="*/ 5508 h 39161"/>
                <a:gd name="connsiteX4" fmla="*/ 38141 w 42520"/>
                <a:gd name="connsiteY4" fmla="*/ 4703 h 39161"/>
                <a:gd name="connsiteX5" fmla="*/ 20563 w 42520"/>
                <a:gd name="connsiteY5" fmla="*/ 1103 h 39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20" h="39161">
                  <a:moveTo>
                    <a:pt x="20563" y="1103"/>
                  </a:moveTo>
                  <a:cubicBezTo>
                    <a:pt x="7008" y="4915"/>
                    <a:pt x="-5487" y="20164"/>
                    <a:pt x="2561" y="31812"/>
                  </a:cubicBezTo>
                  <a:cubicBezTo>
                    <a:pt x="10715" y="40242"/>
                    <a:pt x="23782" y="41597"/>
                    <a:pt x="33482" y="34989"/>
                  </a:cubicBezTo>
                  <a:cubicBezTo>
                    <a:pt x="43076" y="28297"/>
                    <a:pt x="45426" y="15081"/>
                    <a:pt x="38734" y="5508"/>
                  </a:cubicBezTo>
                  <a:cubicBezTo>
                    <a:pt x="38544" y="5233"/>
                    <a:pt x="38332" y="4957"/>
                    <a:pt x="38141" y="4703"/>
                  </a:cubicBezTo>
                  <a:cubicBezTo>
                    <a:pt x="33482" y="193"/>
                    <a:pt x="26619" y="-1205"/>
                    <a:pt x="20563" y="1103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2" name="Freeform: Shape 35">
              <a:extLst>
                <a:ext uri="{FF2B5EF4-FFF2-40B4-BE49-F238E27FC236}">
                  <a16:creationId xmlns:a16="http://schemas.microsoft.com/office/drawing/2014/main" id="{C89FFA6E-F628-4BB8-8800-C4667DEFD486}"/>
                </a:ext>
              </a:extLst>
            </p:cNvPr>
            <p:cNvSpPr/>
            <p:nvPr/>
          </p:nvSpPr>
          <p:spPr>
            <a:xfrm>
              <a:off x="6217285" y="4438121"/>
              <a:ext cx="40747" cy="37263"/>
            </a:xfrm>
            <a:custGeom>
              <a:avLst/>
              <a:gdLst>
                <a:gd name="connsiteX0" fmla="*/ 19578 w 40747"/>
                <a:gd name="connsiteY0" fmla="*/ 976 h 37263"/>
                <a:gd name="connsiteX1" fmla="*/ 2423 w 40747"/>
                <a:gd name="connsiteY1" fmla="*/ 30203 h 37263"/>
                <a:gd name="connsiteX2" fmla="*/ 31862 w 40747"/>
                <a:gd name="connsiteY2" fmla="*/ 33380 h 37263"/>
                <a:gd name="connsiteX3" fmla="*/ 37644 w 40747"/>
                <a:gd name="connsiteY3" fmla="*/ 6441 h 37263"/>
                <a:gd name="connsiteX4" fmla="*/ 36098 w 40747"/>
                <a:gd name="connsiteY4" fmla="*/ 4365 h 37263"/>
                <a:gd name="connsiteX5" fmla="*/ 19578 w 40747"/>
                <a:gd name="connsiteY5" fmla="*/ 976 h 37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47" h="37263">
                  <a:moveTo>
                    <a:pt x="19578" y="976"/>
                  </a:moveTo>
                  <a:cubicBezTo>
                    <a:pt x="6659" y="4789"/>
                    <a:pt x="-5201" y="19190"/>
                    <a:pt x="2423" y="30203"/>
                  </a:cubicBezTo>
                  <a:cubicBezTo>
                    <a:pt x="10175" y="38251"/>
                    <a:pt x="22565" y="39586"/>
                    <a:pt x="31862" y="33380"/>
                  </a:cubicBezTo>
                  <a:cubicBezTo>
                    <a:pt x="40906" y="27535"/>
                    <a:pt x="43490" y="15484"/>
                    <a:pt x="37644" y="6441"/>
                  </a:cubicBezTo>
                  <a:cubicBezTo>
                    <a:pt x="37178" y="5720"/>
                    <a:pt x="36648" y="5021"/>
                    <a:pt x="36098" y="4365"/>
                  </a:cubicBezTo>
                  <a:cubicBezTo>
                    <a:pt x="31672" y="214"/>
                    <a:pt x="25276" y="-1099"/>
                    <a:pt x="19578" y="976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3" name="Freeform: Shape 36">
              <a:extLst>
                <a:ext uri="{FF2B5EF4-FFF2-40B4-BE49-F238E27FC236}">
                  <a16:creationId xmlns:a16="http://schemas.microsoft.com/office/drawing/2014/main" id="{63856410-F4C5-4341-8132-5D2713496965}"/>
                </a:ext>
              </a:extLst>
            </p:cNvPr>
            <p:cNvSpPr/>
            <p:nvPr/>
          </p:nvSpPr>
          <p:spPr>
            <a:xfrm>
              <a:off x="6201721" y="4531741"/>
              <a:ext cx="40760" cy="37122"/>
            </a:xfrm>
            <a:custGeom>
              <a:avLst/>
              <a:gdLst>
                <a:gd name="connsiteX0" fmla="*/ 19471 w 40760"/>
                <a:gd name="connsiteY0" fmla="*/ 967 h 37122"/>
                <a:gd name="connsiteX1" fmla="*/ 2316 w 40760"/>
                <a:gd name="connsiteY1" fmla="*/ 30194 h 37122"/>
                <a:gd name="connsiteX2" fmla="*/ 31755 w 40760"/>
                <a:gd name="connsiteY2" fmla="*/ 33158 h 37122"/>
                <a:gd name="connsiteX3" fmla="*/ 37833 w 40760"/>
                <a:gd name="connsiteY3" fmla="*/ 6600 h 37122"/>
                <a:gd name="connsiteX4" fmla="*/ 36202 w 40760"/>
                <a:gd name="connsiteY4" fmla="*/ 4355 h 37122"/>
                <a:gd name="connsiteX5" fmla="*/ 19471 w 40760"/>
                <a:gd name="connsiteY5" fmla="*/ 967 h 3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60" h="37122">
                  <a:moveTo>
                    <a:pt x="19471" y="967"/>
                  </a:moveTo>
                  <a:cubicBezTo>
                    <a:pt x="6763" y="4567"/>
                    <a:pt x="-5097" y="19180"/>
                    <a:pt x="2316" y="30194"/>
                  </a:cubicBezTo>
                  <a:cubicBezTo>
                    <a:pt x="10131" y="38178"/>
                    <a:pt x="22521" y="39406"/>
                    <a:pt x="31755" y="33158"/>
                  </a:cubicBezTo>
                  <a:cubicBezTo>
                    <a:pt x="40777" y="27503"/>
                    <a:pt x="43488" y="15601"/>
                    <a:pt x="37833" y="6600"/>
                  </a:cubicBezTo>
                  <a:cubicBezTo>
                    <a:pt x="37346" y="5817"/>
                    <a:pt x="36795" y="5054"/>
                    <a:pt x="36202" y="4355"/>
                  </a:cubicBezTo>
                  <a:cubicBezTo>
                    <a:pt x="31691" y="204"/>
                    <a:pt x="25253" y="-1087"/>
                    <a:pt x="19471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4" name="Freeform: Shape 37">
              <a:extLst>
                <a:ext uri="{FF2B5EF4-FFF2-40B4-BE49-F238E27FC236}">
                  <a16:creationId xmlns:a16="http://schemas.microsoft.com/office/drawing/2014/main" id="{332BB305-988D-41DA-BA03-EFD602B7748F}"/>
                </a:ext>
              </a:extLst>
            </p:cNvPr>
            <p:cNvSpPr/>
            <p:nvPr/>
          </p:nvSpPr>
          <p:spPr>
            <a:xfrm>
              <a:off x="6173443" y="4666015"/>
              <a:ext cx="40638" cy="37254"/>
            </a:xfrm>
            <a:custGeom>
              <a:avLst/>
              <a:gdLst>
                <a:gd name="connsiteX0" fmla="*/ 19369 w 40638"/>
                <a:gd name="connsiteY0" fmla="*/ 967 h 37254"/>
                <a:gd name="connsiteX1" fmla="*/ 2426 w 40638"/>
                <a:gd name="connsiteY1" fmla="*/ 30194 h 37254"/>
                <a:gd name="connsiteX2" fmla="*/ 31864 w 40638"/>
                <a:gd name="connsiteY2" fmla="*/ 33370 h 37254"/>
                <a:gd name="connsiteX3" fmla="*/ 37371 w 40638"/>
                <a:gd name="connsiteY3" fmla="*/ 6071 h 37254"/>
                <a:gd name="connsiteX4" fmla="*/ 36100 w 40638"/>
                <a:gd name="connsiteY4" fmla="*/ 4355 h 37254"/>
                <a:gd name="connsiteX5" fmla="*/ 19369 w 40638"/>
                <a:gd name="connsiteY5" fmla="*/ 967 h 37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638" h="37254">
                  <a:moveTo>
                    <a:pt x="19369" y="967"/>
                  </a:moveTo>
                  <a:cubicBezTo>
                    <a:pt x="6661" y="4779"/>
                    <a:pt x="-5199" y="19181"/>
                    <a:pt x="2426" y="30194"/>
                  </a:cubicBezTo>
                  <a:cubicBezTo>
                    <a:pt x="10177" y="38242"/>
                    <a:pt x="22567" y="39576"/>
                    <a:pt x="31864" y="33370"/>
                  </a:cubicBezTo>
                  <a:cubicBezTo>
                    <a:pt x="40929" y="27355"/>
                    <a:pt x="43386" y="15135"/>
                    <a:pt x="37371" y="6071"/>
                  </a:cubicBezTo>
                  <a:cubicBezTo>
                    <a:pt x="36990" y="5478"/>
                    <a:pt x="36566" y="4906"/>
                    <a:pt x="36100" y="4355"/>
                  </a:cubicBezTo>
                  <a:cubicBezTo>
                    <a:pt x="31589" y="204"/>
                    <a:pt x="25151" y="-1087"/>
                    <a:pt x="19369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6" name="Freeform: Shape 38">
              <a:extLst>
                <a:ext uri="{FF2B5EF4-FFF2-40B4-BE49-F238E27FC236}">
                  <a16:creationId xmlns:a16="http://schemas.microsoft.com/office/drawing/2014/main" id="{CF3C5D2A-D555-4680-A777-8364AD7F51DD}"/>
                </a:ext>
              </a:extLst>
            </p:cNvPr>
            <p:cNvSpPr/>
            <p:nvPr/>
          </p:nvSpPr>
          <p:spPr>
            <a:xfrm>
              <a:off x="6265009" y="3873659"/>
              <a:ext cx="137825" cy="91983"/>
            </a:xfrm>
            <a:custGeom>
              <a:avLst/>
              <a:gdLst>
                <a:gd name="connsiteX0" fmla="*/ 16330 w 137825"/>
                <a:gd name="connsiteY0" fmla="*/ 85104 h 91983"/>
                <a:gd name="connsiteX1" fmla="*/ 235 w 137825"/>
                <a:gd name="connsiteY1" fmla="*/ 45712 h 91983"/>
                <a:gd name="connsiteX2" fmla="*/ 36662 w 137825"/>
                <a:gd name="connsiteY2" fmla="*/ 3354 h 91983"/>
                <a:gd name="connsiteX3" fmla="*/ 89185 w 137825"/>
                <a:gd name="connsiteY3" fmla="*/ 5895 h 91983"/>
                <a:gd name="connsiteX4" fmla="*/ 131543 w 137825"/>
                <a:gd name="connsiteY4" fmla="*/ 28980 h 91983"/>
                <a:gd name="connsiteX5" fmla="*/ 136118 w 137825"/>
                <a:gd name="connsiteY5" fmla="*/ 46368 h 91983"/>
                <a:gd name="connsiteX6" fmla="*/ 118730 w 137825"/>
                <a:gd name="connsiteY6" fmla="*/ 50942 h 91983"/>
                <a:gd name="connsiteX7" fmla="*/ 117565 w 137825"/>
                <a:gd name="connsiteY7" fmla="*/ 50159 h 91983"/>
                <a:gd name="connsiteX8" fmla="*/ 80926 w 137825"/>
                <a:gd name="connsiteY8" fmla="*/ 28980 h 91983"/>
                <a:gd name="connsiteX9" fmla="*/ 45557 w 137825"/>
                <a:gd name="connsiteY9" fmla="*/ 26862 h 91983"/>
                <a:gd name="connsiteX10" fmla="*/ 26284 w 137825"/>
                <a:gd name="connsiteY10" fmla="*/ 48041 h 91983"/>
                <a:gd name="connsiteX11" fmla="*/ 37086 w 137825"/>
                <a:gd name="connsiteY11" fmla="*/ 67949 h 91983"/>
                <a:gd name="connsiteX12" fmla="*/ 42931 w 137825"/>
                <a:gd name="connsiteY12" fmla="*/ 84617 h 91983"/>
                <a:gd name="connsiteX13" fmla="*/ 42804 w 137825"/>
                <a:gd name="connsiteY13" fmla="*/ 84892 h 91983"/>
                <a:gd name="connsiteX14" fmla="*/ 25798 w 137825"/>
                <a:gd name="connsiteY14" fmla="*/ 90674 h 91983"/>
                <a:gd name="connsiteX15" fmla="*/ 25649 w 137825"/>
                <a:gd name="connsiteY15" fmla="*/ 90611 h 91983"/>
                <a:gd name="connsiteX16" fmla="*/ 16330 w 137825"/>
                <a:gd name="connsiteY16" fmla="*/ 85104 h 9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825" h="91983">
                  <a:moveTo>
                    <a:pt x="16330" y="85104"/>
                  </a:moveTo>
                  <a:cubicBezTo>
                    <a:pt x="4809" y="75425"/>
                    <a:pt x="-1206" y="60685"/>
                    <a:pt x="235" y="45712"/>
                  </a:cubicBezTo>
                  <a:cubicBezTo>
                    <a:pt x="3390" y="25845"/>
                    <a:pt x="17474" y="9432"/>
                    <a:pt x="36662" y="3354"/>
                  </a:cubicBezTo>
                  <a:cubicBezTo>
                    <a:pt x="53944" y="-1856"/>
                    <a:pt x="72497" y="-967"/>
                    <a:pt x="89185" y="5895"/>
                  </a:cubicBezTo>
                  <a:cubicBezTo>
                    <a:pt x="104180" y="11867"/>
                    <a:pt x="118391" y="19619"/>
                    <a:pt x="131543" y="28980"/>
                  </a:cubicBezTo>
                  <a:cubicBezTo>
                    <a:pt x="137600" y="32517"/>
                    <a:pt x="139654" y="40290"/>
                    <a:pt x="136118" y="46368"/>
                  </a:cubicBezTo>
                  <a:cubicBezTo>
                    <a:pt x="132581" y="52425"/>
                    <a:pt x="124808" y="54458"/>
                    <a:pt x="118730" y="50942"/>
                  </a:cubicBezTo>
                  <a:cubicBezTo>
                    <a:pt x="118328" y="50688"/>
                    <a:pt x="117946" y="50434"/>
                    <a:pt x="117565" y="50159"/>
                  </a:cubicBezTo>
                  <a:cubicBezTo>
                    <a:pt x="106256" y="41645"/>
                    <a:pt x="93951" y="34529"/>
                    <a:pt x="80926" y="28980"/>
                  </a:cubicBezTo>
                  <a:cubicBezTo>
                    <a:pt x="69722" y="24257"/>
                    <a:pt x="57248" y="23495"/>
                    <a:pt x="45557" y="26862"/>
                  </a:cubicBezTo>
                  <a:cubicBezTo>
                    <a:pt x="35688" y="29763"/>
                    <a:pt x="28233" y="37939"/>
                    <a:pt x="26284" y="48041"/>
                  </a:cubicBezTo>
                  <a:cubicBezTo>
                    <a:pt x="25734" y="56216"/>
                    <a:pt x="29948" y="63968"/>
                    <a:pt x="37086" y="67949"/>
                  </a:cubicBezTo>
                  <a:cubicBezTo>
                    <a:pt x="43312" y="70935"/>
                    <a:pt x="45917" y="78412"/>
                    <a:pt x="42931" y="84617"/>
                  </a:cubicBezTo>
                  <a:cubicBezTo>
                    <a:pt x="42888" y="84722"/>
                    <a:pt x="42846" y="84807"/>
                    <a:pt x="42804" y="84892"/>
                  </a:cubicBezTo>
                  <a:cubicBezTo>
                    <a:pt x="39712" y="91183"/>
                    <a:pt x="32088" y="93787"/>
                    <a:pt x="25798" y="90674"/>
                  </a:cubicBezTo>
                  <a:cubicBezTo>
                    <a:pt x="25734" y="90653"/>
                    <a:pt x="25692" y="90632"/>
                    <a:pt x="25649" y="90611"/>
                  </a:cubicBezTo>
                  <a:cubicBezTo>
                    <a:pt x="22282" y="89234"/>
                    <a:pt x="19147" y="87391"/>
                    <a:pt x="16330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7" name="Freeform: Shape 39">
              <a:extLst>
                <a:ext uri="{FF2B5EF4-FFF2-40B4-BE49-F238E27FC236}">
                  <a16:creationId xmlns:a16="http://schemas.microsoft.com/office/drawing/2014/main" id="{EE16ADBD-CC40-421F-89AB-139403053196}"/>
                </a:ext>
              </a:extLst>
            </p:cNvPr>
            <p:cNvSpPr/>
            <p:nvPr/>
          </p:nvSpPr>
          <p:spPr>
            <a:xfrm>
              <a:off x="6240055" y="3960280"/>
              <a:ext cx="137029" cy="91697"/>
            </a:xfrm>
            <a:custGeom>
              <a:avLst/>
              <a:gdLst>
                <a:gd name="connsiteX0" fmla="*/ 16293 w 137029"/>
                <a:gd name="connsiteY0" fmla="*/ 85316 h 91697"/>
                <a:gd name="connsiteX1" fmla="*/ 197 w 137029"/>
                <a:gd name="connsiteY1" fmla="*/ 45712 h 91697"/>
                <a:gd name="connsiteX2" fmla="*/ 36625 w 137029"/>
                <a:gd name="connsiteY2" fmla="*/ 3354 h 91697"/>
                <a:gd name="connsiteX3" fmla="*/ 89149 w 137029"/>
                <a:gd name="connsiteY3" fmla="*/ 5895 h 91697"/>
                <a:gd name="connsiteX4" fmla="*/ 131506 w 137029"/>
                <a:gd name="connsiteY4" fmla="*/ 28980 h 91697"/>
                <a:gd name="connsiteX5" fmla="*/ 134895 w 137029"/>
                <a:gd name="connsiteY5" fmla="*/ 46559 h 91697"/>
                <a:gd name="connsiteX6" fmla="*/ 117634 w 137029"/>
                <a:gd name="connsiteY6" fmla="*/ 50371 h 91697"/>
                <a:gd name="connsiteX7" fmla="*/ 117316 w 137029"/>
                <a:gd name="connsiteY7" fmla="*/ 50159 h 91697"/>
                <a:gd name="connsiteX8" fmla="*/ 80888 w 137029"/>
                <a:gd name="connsiteY8" fmla="*/ 28980 h 91697"/>
                <a:gd name="connsiteX9" fmla="*/ 45308 w 137029"/>
                <a:gd name="connsiteY9" fmla="*/ 26862 h 91697"/>
                <a:gd name="connsiteX10" fmla="*/ 26035 w 137029"/>
                <a:gd name="connsiteY10" fmla="*/ 48041 h 91697"/>
                <a:gd name="connsiteX11" fmla="*/ 37049 w 137029"/>
                <a:gd name="connsiteY11" fmla="*/ 67949 h 91697"/>
                <a:gd name="connsiteX12" fmla="*/ 41814 w 137029"/>
                <a:gd name="connsiteY12" fmla="*/ 85273 h 91697"/>
                <a:gd name="connsiteX13" fmla="*/ 25612 w 137029"/>
                <a:gd name="connsiteY13" fmla="*/ 90611 h 91697"/>
                <a:gd name="connsiteX14" fmla="*/ 16293 w 137029"/>
                <a:gd name="connsiteY14" fmla="*/ 85316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029" h="91697">
                  <a:moveTo>
                    <a:pt x="16293" y="85316"/>
                  </a:moveTo>
                  <a:cubicBezTo>
                    <a:pt x="4899" y="75468"/>
                    <a:pt x="-1094" y="60727"/>
                    <a:pt x="197" y="45712"/>
                  </a:cubicBezTo>
                  <a:cubicBezTo>
                    <a:pt x="3353" y="25845"/>
                    <a:pt x="17437" y="9432"/>
                    <a:pt x="36625" y="3354"/>
                  </a:cubicBezTo>
                  <a:cubicBezTo>
                    <a:pt x="53907" y="-1856"/>
                    <a:pt x="72460" y="-967"/>
                    <a:pt x="89149" y="5895"/>
                  </a:cubicBezTo>
                  <a:cubicBezTo>
                    <a:pt x="104122" y="11931"/>
                    <a:pt x="118333" y="19683"/>
                    <a:pt x="131506" y="28980"/>
                  </a:cubicBezTo>
                  <a:cubicBezTo>
                    <a:pt x="137267" y="32919"/>
                    <a:pt x="138791" y="40756"/>
                    <a:pt x="134895" y="46559"/>
                  </a:cubicBezTo>
                  <a:cubicBezTo>
                    <a:pt x="131188" y="52383"/>
                    <a:pt x="123458" y="54077"/>
                    <a:pt x="117634" y="50371"/>
                  </a:cubicBezTo>
                  <a:cubicBezTo>
                    <a:pt x="117528" y="50307"/>
                    <a:pt x="117422" y="50222"/>
                    <a:pt x="117316" y="50159"/>
                  </a:cubicBezTo>
                  <a:cubicBezTo>
                    <a:pt x="105943" y="41836"/>
                    <a:pt x="93745" y="34741"/>
                    <a:pt x="80888" y="28980"/>
                  </a:cubicBezTo>
                  <a:cubicBezTo>
                    <a:pt x="69622" y="24257"/>
                    <a:pt x="57062" y="23495"/>
                    <a:pt x="45308" y="26862"/>
                  </a:cubicBezTo>
                  <a:cubicBezTo>
                    <a:pt x="35503" y="29891"/>
                    <a:pt x="28132" y="38002"/>
                    <a:pt x="26035" y="48041"/>
                  </a:cubicBezTo>
                  <a:cubicBezTo>
                    <a:pt x="25527" y="56258"/>
                    <a:pt x="29827" y="64010"/>
                    <a:pt x="37049" y="67949"/>
                  </a:cubicBezTo>
                  <a:cubicBezTo>
                    <a:pt x="43148" y="71422"/>
                    <a:pt x="45287" y="79174"/>
                    <a:pt x="41814" y="85273"/>
                  </a:cubicBezTo>
                  <a:cubicBezTo>
                    <a:pt x="38595" y="90949"/>
                    <a:pt x="31585" y="93258"/>
                    <a:pt x="25612" y="90611"/>
                  </a:cubicBezTo>
                  <a:cubicBezTo>
                    <a:pt x="22287" y="89277"/>
                    <a:pt x="19153" y="87476"/>
                    <a:pt x="16293" y="85316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8" name="Freeform: Shape 40">
              <a:extLst>
                <a:ext uri="{FF2B5EF4-FFF2-40B4-BE49-F238E27FC236}">
                  <a16:creationId xmlns:a16="http://schemas.microsoft.com/office/drawing/2014/main" id="{93964BF2-E265-427A-901B-3EEA89A67678}"/>
                </a:ext>
              </a:extLst>
            </p:cNvPr>
            <p:cNvSpPr/>
            <p:nvPr/>
          </p:nvSpPr>
          <p:spPr>
            <a:xfrm>
              <a:off x="6208919" y="4053059"/>
              <a:ext cx="137393" cy="91967"/>
            </a:xfrm>
            <a:custGeom>
              <a:avLst/>
              <a:gdLst>
                <a:gd name="connsiteX0" fmla="*/ 16509 w 137393"/>
                <a:gd name="connsiteY0" fmla="*/ 85300 h 91967"/>
                <a:gd name="connsiteX1" fmla="*/ 201 w 137393"/>
                <a:gd name="connsiteY1" fmla="*/ 45696 h 91967"/>
                <a:gd name="connsiteX2" fmla="*/ 36840 w 137393"/>
                <a:gd name="connsiteY2" fmla="*/ 3338 h 91967"/>
                <a:gd name="connsiteX3" fmla="*/ 89364 w 137393"/>
                <a:gd name="connsiteY3" fmla="*/ 5880 h 91967"/>
                <a:gd name="connsiteX4" fmla="*/ 131721 w 137393"/>
                <a:gd name="connsiteY4" fmla="*/ 28964 h 91967"/>
                <a:gd name="connsiteX5" fmla="*/ 135321 w 137393"/>
                <a:gd name="connsiteY5" fmla="*/ 46543 h 91967"/>
                <a:gd name="connsiteX6" fmla="*/ 118061 w 137393"/>
                <a:gd name="connsiteY6" fmla="*/ 50355 h 91967"/>
                <a:gd name="connsiteX7" fmla="*/ 117743 w 137393"/>
                <a:gd name="connsiteY7" fmla="*/ 50143 h 91967"/>
                <a:gd name="connsiteX8" fmla="*/ 81104 w 137393"/>
                <a:gd name="connsiteY8" fmla="*/ 28964 h 91967"/>
                <a:gd name="connsiteX9" fmla="*/ 45735 w 137393"/>
                <a:gd name="connsiteY9" fmla="*/ 26846 h 91967"/>
                <a:gd name="connsiteX10" fmla="*/ 26463 w 137393"/>
                <a:gd name="connsiteY10" fmla="*/ 48025 h 91967"/>
                <a:gd name="connsiteX11" fmla="*/ 37263 w 137393"/>
                <a:gd name="connsiteY11" fmla="*/ 67933 h 91967"/>
                <a:gd name="connsiteX12" fmla="*/ 43109 w 137393"/>
                <a:gd name="connsiteY12" fmla="*/ 84601 h 91967"/>
                <a:gd name="connsiteX13" fmla="*/ 42982 w 137393"/>
                <a:gd name="connsiteY13" fmla="*/ 84876 h 91967"/>
                <a:gd name="connsiteX14" fmla="*/ 25975 w 137393"/>
                <a:gd name="connsiteY14" fmla="*/ 90658 h 91967"/>
                <a:gd name="connsiteX15" fmla="*/ 25827 w 137393"/>
                <a:gd name="connsiteY15" fmla="*/ 90595 h 91967"/>
                <a:gd name="connsiteX16" fmla="*/ 16509 w 137393"/>
                <a:gd name="connsiteY16" fmla="*/ 85300 h 9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93" h="91967">
                  <a:moveTo>
                    <a:pt x="16509" y="85300"/>
                  </a:moveTo>
                  <a:cubicBezTo>
                    <a:pt x="4966" y="75537"/>
                    <a:pt x="-1112" y="60754"/>
                    <a:pt x="201" y="45696"/>
                  </a:cubicBezTo>
                  <a:cubicBezTo>
                    <a:pt x="3526" y="25830"/>
                    <a:pt x="17652" y="9480"/>
                    <a:pt x="36840" y="3338"/>
                  </a:cubicBezTo>
                  <a:cubicBezTo>
                    <a:pt x="54122" y="-1850"/>
                    <a:pt x="72654" y="-961"/>
                    <a:pt x="89364" y="5880"/>
                  </a:cubicBezTo>
                  <a:cubicBezTo>
                    <a:pt x="104337" y="11894"/>
                    <a:pt x="118548" y="19646"/>
                    <a:pt x="131721" y="28964"/>
                  </a:cubicBezTo>
                  <a:cubicBezTo>
                    <a:pt x="137567" y="32840"/>
                    <a:pt x="139176" y="40697"/>
                    <a:pt x="135321" y="46543"/>
                  </a:cubicBezTo>
                  <a:cubicBezTo>
                    <a:pt x="131615" y="52367"/>
                    <a:pt x="123885" y="54061"/>
                    <a:pt x="118061" y="50355"/>
                  </a:cubicBezTo>
                  <a:cubicBezTo>
                    <a:pt x="117955" y="50291"/>
                    <a:pt x="117849" y="50207"/>
                    <a:pt x="117743" y="50143"/>
                  </a:cubicBezTo>
                  <a:cubicBezTo>
                    <a:pt x="106285" y="41863"/>
                    <a:pt x="94002" y="34767"/>
                    <a:pt x="81104" y="28964"/>
                  </a:cubicBezTo>
                  <a:cubicBezTo>
                    <a:pt x="69900" y="24242"/>
                    <a:pt x="57426" y="23479"/>
                    <a:pt x="45735" y="26846"/>
                  </a:cubicBezTo>
                  <a:cubicBezTo>
                    <a:pt x="35908" y="29832"/>
                    <a:pt x="28517" y="37965"/>
                    <a:pt x="26463" y="48025"/>
                  </a:cubicBezTo>
                  <a:cubicBezTo>
                    <a:pt x="25912" y="56201"/>
                    <a:pt x="30127" y="63952"/>
                    <a:pt x="37263" y="67933"/>
                  </a:cubicBezTo>
                  <a:cubicBezTo>
                    <a:pt x="43490" y="70919"/>
                    <a:pt x="46095" y="78395"/>
                    <a:pt x="43109" y="84601"/>
                  </a:cubicBezTo>
                  <a:cubicBezTo>
                    <a:pt x="43067" y="84707"/>
                    <a:pt x="43024" y="84791"/>
                    <a:pt x="42982" y="84876"/>
                  </a:cubicBezTo>
                  <a:cubicBezTo>
                    <a:pt x="39890" y="91167"/>
                    <a:pt x="32265" y="93772"/>
                    <a:pt x="25975" y="90658"/>
                  </a:cubicBezTo>
                  <a:cubicBezTo>
                    <a:pt x="25912" y="90637"/>
                    <a:pt x="25869" y="90616"/>
                    <a:pt x="25827" y="90595"/>
                  </a:cubicBezTo>
                  <a:cubicBezTo>
                    <a:pt x="22502" y="89260"/>
                    <a:pt x="19347" y="87481"/>
                    <a:pt x="16509" y="85300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9" name="Freeform: Shape 41">
              <a:extLst>
                <a:ext uri="{FF2B5EF4-FFF2-40B4-BE49-F238E27FC236}">
                  <a16:creationId xmlns:a16="http://schemas.microsoft.com/office/drawing/2014/main" id="{02DC473A-7566-4C5C-B63F-DC1E8B89EC79}"/>
                </a:ext>
              </a:extLst>
            </p:cNvPr>
            <p:cNvSpPr/>
            <p:nvPr/>
          </p:nvSpPr>
          <p:spPr>
            <a:xfrm>
              <a:off x="6180103" y="4180894"/>
              <a:ext cx="137341" cy="92036"/>
            </a:xfrm>
            <a:custGeom>
              <a:avLst/>
              <a:gdLst>
                <a:gd name="connsiteX0" fmla="*/ 16309 w 137341"/>
                <a:gd name="connsiteY0" fmla="*/ 85385 h 92036"/>
                <a:gd name="connsiteX1" fmla="*/ 213 w 137341"/>
                <a:gd name="connsiteY1" fmla="*/ 45780 h 92036"/>
                <a:gd name="connsiteX2" fmla="*/ 36641 w 137341"/>
                <a:gd name="connsiteY2" fmla="*/ 3422 h 92036"/>
                <a:gd name="connsiteX3" fmla="*/ 89376 w 137341"/>
                <a:gd name="connsiteY3" fmla="*/ 5752 h 92036"/>
                <a:gd name="connsiteX4" fmla="*/ 131733 w 137341"/>
                <a:gd name="connsiteY4" fmla="*/ 29049 h 92036"/>
                <a:gd name="connsiteX5" fmla="*/ 135313 w 137341"/>
                <a:gd name="connsiteY5" fmla="*/ 46352 h 92036"/>
                <a:gd name="connsiteX6" fmla="*/ 135122 w 137341"/>
                <a:gd name="connsiteY6" fmla="*/ 46627 h 92036"/>
                <a:gd name="connsiteX7" fmla="*/ 117544 w 137341"/>
                <a:gd name="connsiteY7" fmla="*/ 50228 h 92036"/>
                <a:gd name="connsiteX8" fmla="*/ 81116 w 137341"/>
                <a:gd name="connsiteY8" fmla="*/ 29049 h 92036"/>
                <a:gd name="connsiteX9" fmla="*/ 45748 w 137341"/>
                <a:gd name="connsiteY9" fmla="*/ 26719 h 92036"/>
                <a:gd name="connsiteX10" fmla="*/ 26263 w 137341"/>
                <a:gd name="connsiteY10" fmla="*/ 47898 h 92036"/>
                <a:gd name="connsiteX11" fmla="*/ 37276 w 137341"/>
                <a:gd name="connsiteY11" fmla="*/ 67806 h 92036"/>
                <a:gd name="connsiteX12" fmla="*/ 42804 w 137341"/>
                <a:gd name="connsiteY12" fmla="*/ 84897 h 92036"/>
                <a:gd name="connsiteX13" fmla="*/ 42783 w 137341"/>
                <a:gd name="connsiteY13" fmla="*/ 84961 h 92036"/>
                <a:gd name="connsiteX14" fmla="*/ 26115 w 137341"/>
                <a:gd name="connsiteY14" fmla="*/ 90806 h 92036"/>
                <a:gd name="connsiteX15" fmla="*/ 25839 w 137341"/>
                <a:gd name="connsiteY15" fmla="*/ 90679 h 92036"/>
                <a:gd name="connsiteX16" fmla="*/ 16309 w 137341"/>
                <a:gd name="connsiteY16" fmla="*/ 85385 h 9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41" h="92036">
                  <a:moveTo>
                    <a:pt x="16309" y="85385"/>
                  </a:moveTo>
                  <a:cubicBezTo>
                    <a:pt x="4851" y="75578"/>
                    <a:pt x="-1142" y="60817"/>
                    <a:pt x="213" y="45780"/>
                  </a:cubicBezTo>
                  <a:cubicBezTo>
                    <a:pt x="3496" y="25977"/>
                    <a:pt x="17537" y="9627"/>
                    <a:pt x="36641" y="3422"/>
                  </a:cubicBezTo>
                  <a:cubicBezTo>
                    <a:pt x="53965" y="-1830"/>
                    <a:pt x="72581" y="-1004"/>
                    <a:pt x="89376" y="5752"/>
                  </a:cubicBezTo>
                  <a:cubicBezTo>
                    <a:pt x="104392" y="11767"/>
                    <a:pt x="118624" y="19581"/>
                    <a:pt x="131733" y="29049"/>
                  </a:cubicBezTo>
                  <a:cubicBezTo>
                    <a:pt x="137494" y="32840"/>
                    <a:pt x="139103" y="40591"/>
                    <a:pt x="135313" y="46352"/>
                  </a:cubicBezTo>
                  <a:cubicBezTo>
                    <a:pt x="135249" y="46458"/>
                    <a:pt x="135185" y="46542"/>
                    <a:pt x="135122" y="46627"/>
                  </a:cubicBezTo>
                  <a:cubicBezTo>
                    <a:pt x="131183" y="52366"/>
                    <a:pt x="123410" y="53955"/>
                    <a:pt x="117544" y="50228"/>
                  </a:cubicBezTo>
                  <a:cubicBezTo>
                    <a:pt x="106277" y="41756"/>
                    <a:pt x="94057" y="34640"/>
                    <a:pt x="81116" y="29049"/>
                  </a:cubicBezTo>
                  <a:cubicBezTo>
                    <a:pt x="69934" y="24262"/>
                    <a:pt x="57460" y="23436"/>
                    <a:pt x="45748" y="26719"/>
                  </a:cubicBezTo>
                  <a:cubicBezTo>
                    <a:pt x="35857" y="29684"/>
                    <a:pt x="28381" y="37796"/>
                    <a:pt x="26263" y="47898"/>
                  </a:cubicBezTo>
                  <a:cubicBezTo>
                    <a:pt x="25755" y="56115"/>
                    <a:pt x="30054" y="63866"/>
                    <a:pt x="37276" y="67806"/>
                  </a:cubicBezTo>
                  <a:cubicBezTo>
                    <a:pt x="43524" y="71004"/>
                    <a:pt x="46002" y="78649"/>
                    <a:pt x="42804" y="84897"/>
                  </a:cubicBezTo>
                  <a:cubicBezTo>
                    <a:pt x="42804" y="84919"/>
                    <a:pt x="42783" y="84939"/>
                    <a:pt x="42783" y="84961"/>
                  </a:cubicBezTo>
                  <a:cubicBezTo>
                    <a:pt x="39796" y="91187"/>
                    <a:pt x="32320" y="93792"/>
                    <a:pt x="26115" y="90806"/>
                  </a:cubicBezTo>
                  <a:cubicBezTo>
                    <a:pt x="26009" y="90764"/>
                    <a:pt x="25924" y="90721"/>
                    <a:pt x="25839" y="90679"/>
                  </a:cubicBezTo>
                  <a:cubicBezTo>
                    <a:pt x="22515" y="89197"/>
                    <a:pt x="19317" y="87439"/>
                    <a:pt x="16309" y="85385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0" name="Freeform: Shape 42">
              <a:extLst>
                <a:ext uri="{FF2B5EF4-FFF2-40B4-BE49-F238E27FC236}">
                  <a16:creationId xmlns:a16="http://schemas.microsoft.com/office/drawing/2014/main" id="{73B5DC67-79BB-4FF2-83FC-167D19478C5E}"/>
                </a:ext>
              </a:extLst>
            </p:cNvPr>
            <p:cNvSpPr/>
            <p:nvPr/>
          </p:nvSpPr>
          <p:spPr>
            <a:xfrm>
              <a:off x="6143043" y="4296609"/>
              <a:ext cx="136842" cy="91973"/>
            </a:xfrm>
            <a:custGeom>
              <a:avLst/>
              <a:gdLst>
                <a:gd name="connsiteX0" fmla="*/ 16518 w 136842"/>
                <a:gd name="connsiteY0" fmla="*/ 85094 h 91973"/>
                <a:gd name="connsiteX1" fmla="*/ 211 w 136842"/>
                <a:gd name="connsiteY1" fmla="*/ 45702 h 91973"/>
                <a:gd name="connsiteX2" fmla="*/ 36850 w 136842"/>
                <a:gd name="connsiteY2" fmla="*/ 3344 h 91973"/>
                <a:gd name="connsiteX3" fmla="*/ 89373 w 136842"/>
                <a:gd name="connsiteY3" fmla="*/ 5674 h 91973"/>
                <a:gd name="connsiteX4" fmla="*/ 131731 w 136842"/>
                <a:gd name="connsiteY4" fmla="*/ 28971 h 91973"/>
                <a:gd name="connsiteX5" fmla="*/ 134357 w 136842"/>
                <a:gd name="connsiteY5" fmla="*/ 46739 h 91973"/>
                <a:gd name="connsiteX6" fmla="*/ 117753 w 136842"/>
                <a:gd name="connsiteY6" fmla="*/ 50149 h 91973"/>
                <a:gd name="connsiteX7" fmla="*/ 81114 w 136842"/>
                <a:gd name="connsiteY7" fmla="*/ 28971 h 91973"/>
                <a:gd name="connsiteX8" fmla="*/ 45745 w 136842"/>
                <a:gd name="connsiteY8" fmla="*/ 26853 h 91973"/>
                <a:gd name="connsiteX9" fmla="*/ 26472 w 136842"/>
                <a:gd name="connsiteY9" fmla="*/ 48031 h 91973"/>
                <a:gd name="connsiteX10" fmla="*/ 37274 w 136842"/>
                <a:gd name="connsiteY10" fmla="*/ 67940 h 91973"/>
                <a:gd name="connsiteX11" fmla="*/ 43119 w 136842"/>
                <a:gd name="connsiteY11" fmla="*/ 84607 h 91973"/>
                <a:gd name="connsiteX12" fmla="*/ 42992 w 136842"/>
                <a:gd name="connsiteY12" fmla="*/ 84882 h 91973"/>
                <a:gd name="connsiteX13" fmla="*/ 25985 w 136842"/>
                <a:gd name="connsiteY13" fmla="*/ 90664 h 91973"/>
                <a:gd name="connsiteX14" fmla="*/ 25837 w 136842"/>
                <a:gd name="connsiteY14" fmla="*/ 90601 h 91973"/>
                <a:gd name="connsiteX15" fmla="*/ 16518 w 136842"/>
                <a:gd name="connsiteY15" fmla="*/ 85094 h 91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6842" h="91973">
                  <a:moveTo>
                    <a:pt x="16518" y="85094"/>
                  </a:moveTo>
                  <a:cubicBezTo>
                    <a:pt x="4955" y="75437"/>
                    <a:pt x="-1145" y="60717"/>
                    <a:pt x="211" y="45702"/>
                  </a:cubicBezTo>
                  <a:cubicBezTo>
                    <a:pt x="3535" y="25836"/>
                    <a:pt x="17662" y="9486"/>
                    <a:pt x="36850" y="3344"/>
                  </a:cubicBezTo>
                  <a:cubicBezTo>
                    <a:pt x="54132" y="-1802"/>
                    <a:pt x="72621" y="-976"/>
                    <a:pt x="89373" y="5674"/>
                  </a:cubicBezTo>
                  <a:cubicBezTo>
                    <a:pt x="104305" y="11858"/>
                    <a:pt x="118515" y="19673"/>
                    <a:pt x="131731" y="28971"/>
                  </a:cubicBezTo>
                  <a:cubicBezTo>
                    <a:pt x="137364" y="33164"/>
                    <a:pt x="138550" y="41106"/>
                    <a:pt x="134357" y="46739"/>
                  </a:cubicBezTo>
                  <a:cubicBezTo>
                    <a:pt x="130503" y="51949"/>
                    <a:pt x="123344" y="53411"/>
                    <a:pt x="117753" y="50149"/>
                  </a:cubicBezTo>
                  <a:cubicBezTo>
                    <a:pt x="106380" y="41720"/>
                    <a:pt x="94096" y="34604"/>
                    <a:pt x="81114" y="28971"/>
                  </a:cubicBezTo>
                  <a:cubicBezTo>
                    <a:pt x="69910" y="24248"/>
                    <a:pt x="57436" y="23485"/>
                    <a:pt x="45745" y="26853"/>
                  </a:cubicBezTo>
                  <a:cubicBezTo>
                    <a:pt x="35834" y="29712"/>
                    <a:pt x="28378" y="37908"/>
                    <a:pt x="26472" y="48031"/>
                  </a:cubicBezTo>
                  <a:cubicBezTo>
                    <a:pt x="25921" y="56207"/>
                    <a:pt x="30136" y="63958"/>
                    <a:pt x="37274" y="67940"/>
                  </a:cubicBezTo>
                  <a:cubicBezTo>
                    <a:pt x="43500" y="70926"/>
                    <a:pt x="46105" y="78402"/>
                    <a:pt x="43119" y="84607"/>
                  </a:cubicBezTo>
                  <a:cubicBezTo>
                    <a:pt x="43076" y="84713"/>
                    <a:pt x="43034" y="84798"/>
                    <a:pt x="42992" y="84882"/>
                  </a:cubicBezTo>
                  <a:cubicBezTo>
                    <a:pt x="39900" y="91173"/>
                    <a:pt x="32275" y="93778"/>
                    <a:pt x="25985" y="90664"/>
                  </a:cubicBezTo>
                  <a:cubicBezTo>
                    <a:pt x="25921" y="90643"/>
                    <a:pt x="25879" y="90622"/>
                    <a:pt x="25837" y="90601"/>
                  </a:cubicBezTo>
                  <a:cubicBezTo>
                    <a:pt x="22448" y="89288"/>
                    <a:pt x="19293" y="87424"/>
                    <a:pt x="16518" y="8509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1" name="Freeform: Shape 43">
              <a:extLst>
                <a:ext uri="{FF2B5EF4-FFF2-40B4-BE49-F238E27FC236}">
                  <a16:creationId xmlns:a16="http://schemas.microsoft.com/office/drawing/2014/main" id="{9527CA76-E134-4542-A98F-BBCE6D95FDE1}"/>
                </a:ext>
              </a:extLst>
            </p:cNvPr>
            <p:cNvSpPr/>
            <p:nvPr/>
          </p:nvSpPr>
          <p:spPr>
            <a:xfrm>
              <a:off x="6114454" y="4419149"/>
              <a:ext cx="137144" cy="92254"/>
            </a:xfrm>
            <a:custGeom>
              <a:avLst/>
              <a:gdLst>
                <a:gd name="connsiteX0" fmla="*/ 16304 w 137144"/>
                <a:gd name="connsiteY0" fmla="*/ 85179 h 92254"/>
                <a:gd name="connsiteX1" fmla="*/ 208 w 137144"/>
                <a:gd name="connsiteY1" fmla="*/ 45786 h 92254"/>
                <a:gd name="connsiteX2" fmla="*/ 36635 w 137144"/>
                <a:gd name="connsiteY2" fmla="*/ 3429 h 92254"/>
                <a:gd name="connsiteX3" fmla="*/ 89159 w 137144"/>
                <a:gd name="connsiteY3" fmla="*/ 5759 h 92254"/>
                <a:gd name="connsiteX4" fmla="*/ 131517 w 137144"/>
                <a:gd name="connsiteY4" fmla="*/ 29056 h 92254"/>
                <a:gd name="connsiteX5" fmla="*/ 135011 w 137144"/>
                <a:gd name="connsiteY5" fmla="*/ 46740 h 92254"/>
                <a:gd name="connsiteX6" fmla="*/ 117327 w 137144"/>
                <a:gd name="connsiteY6" fmla="*/ 50234 h 92254"/>
                <a:gd name="connsiteX7" fmla="*/ 80899 w 137144"/>
                <a:gd name="connsiteY7" fmla="*/ 29056 h 92254"/>
                <a:gd name="connsiteX8" fmla="*/ 45319 w 137144"/>
                <a:gd name="connsiteY8" fmla="*/ 26938 h 92254"/>
                <a:gd name="connsiteX9" fmla="*/ 26046 w 137144"/>
                <a:gd name="connsiteY9" fmla="*/ 48116 h 92254"/>
                <a:gd name="connsiteX10" fmla="*/ 37059 w 137144"/>
                <a:gd name="connsiteY10" fmla="*/ 68236 h 92254"/>
                <a:gd name="connsiteX11" fmla="*/ 42862 w 137144"/>
                <a:gd name="connsiteY11" fmla="*/ 84607 h 92254"/>
                <a:gd name="connsiteX12" fmla="*/ 42565 w 137144"/>
                <a:gd name="connsiteY12" fmla="*/ 85179 h 92254"/>
                <a:gd name="connsiteX13" fmla="*/ 25898 w 137144"/>
                <a:gd name="connsiteY13" fmla="*/ 91025 h 92254"/>
                <a:gd name="connsiteX14" fmla="*/ 25623 w 137144"/>
                <a:gd name="connsiteY14" fmla="*/ 90897 h 92254"/>
                <a:gd name="connsiteX15" fmla="*/ 16304 w 137144"/>
                <a:gd name="connsiteY15" fmla="*/ 85179 h 92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7144" h="92254">
                  <a:moveTo>
                    <a:pt x="16304" y="85179"/>
                  </a:moveTo>
                  <a:cubicBezTo>
                    <a:pt x="4867" y="75437"/>
                    <a:pt x="-1126" y="60760"/>
                    <a:pt x="208" y="45786"/>
                  </a:cubicBezTo>
                  <a:cubicBezTo>
                    <a:pt x="3406" y="25942"/>
                    <a:pt x="17490" y="9550"/>
                    <a:pt x="36635" y="3429"/>
                  </a:cubicBezTo>
                  <a:cubicBezTo>
                    <a:pt x="53896" y="-1823"/>
                    <a:pt x="72428" y="-1019"/>
                    <a:pt x="89159" y="5759"/>
                  </a:cubicBezTo>
                  <a:cubicBezTo>
                    <a:pt x="104133" y="11858"/>
                    <a:pt x="118343" y="19673"/>
                    <a:pt x="131517" y="29056"/>
                  </a:cubicBezTo>
                  <a:cubicBezTo>
                    <a:pt x="137362" y="32974"/>
                    <a:pt x="138929" y="40894"/>
                    <a:pt x="135011" y="46740"/>
                  </a:cubicBezTo>
                  <a:cubicBezTo>
                    <a:pt x="131093" y="52585"/>
                    <a:pt x="123172" y="54152"/>
                    <a:pt x="117327" y="50234"/>
                  </a:cubicBezTo>
                  <a:cubicBezTo>
                    <a:pt x="106060" y="41762"/>
                    <a:pt x="93839" y="34646"/>
                    <a:pt x="80899" y="29056"/>
                  </a:cubicBezTo>
                  <a:cubicBezTo>
                    <a:pt x="69653" y="24206"/>
                    <a:pt x="57052" y="23464"/>
                    <a:pt x="45319" y="26938"/>
                  </a:cubicBezTo>
                  <a:cubicBezTo>
                    <a:pt x="35471" y="29882"/>
                    <a:pt x="28058" y="38035"/>
                    <a:pt x="26046" y="48116"/>
                  </a:cubicBezTo>
                  <a:cubicBezTo>
                    <a:pt x="25453" y="56397"/>
                    <a:pt x="29752" y="64276"/>
                    <a:pt x="37059" y="68236"/>
                  </a:cubicBezTo>
                  <a:cubicBezTo>
                    <a:pt x="43179" y="71159"/>
                    <a:pt x="45785" y="78487"/>
                    <a:pt x="42862" y="84607"/>
                  </a:cubicBezTo>
                  <a:cubicBezTo>
                    <a:pt x="42756" y="84798"/>
                    <a:pt x="42671" y="84989"/>
                    <a:pt x="42565" y="85179"/>
                  </a:cubicBezTo>
                  <a:cubicBezTo>
                    <a:pt x="39579" y="91406"/>
                    <a:pt x="32103" y="94011"/>
                    <a:pt x="25898" y="91025"/>
                  </a:cubicBezTo>
                  <a:cubicBezTo>
                    <a:pt x="25792" y="90982"/>
                    <a:pt x="25707" y="90940"/>
                    <a:pt x="25623" y="90897"/>
                  </a:cubicBezTo>
                  <a:cubicBezTo>
                    <a:pt x="22255" y="89436"/>
                    <a:pt x="19121" y="87509"/>
                    <a:pt x="16304" y="85179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2" name="Freeform: Shape 44">
              <a:extLst>
                <a:ext uri="{FF2B5EF4-FFF2-40B4-BE49-F238E27FC236}">
                  <a16:creationId xmlns:a16="http://schemas.microsoft.com/office/drawing/2014/main" id="{C8AC5AF5-76C6-43B9-B5CF-0E7C01E4EAC4}"/>
                </a:ext>
              </a:extLst>
            </p:cNvPr>
            <p:cNvSpPr/>
            <p:nvPr/>
          </p:nvSpPr>
          <p:spPr>
            <a:xfrm>
              <a:off x="6088611" y="4522713"/>
              <a:ext cx="137130" cy="92241"/>
            </a:xfrm>
            <a:custGeom>
              <a:avLst/>
              <a:gdLst>
                <a:gd name="connsiteX0" fmla="*/ 16309 w 137130"/>
                <a:gd name="connsiteY0" fmla="*/ 85391 h 92241"/>
                <a:gd name="connsiteX1" fmla="*/ 213 w 137130"/>
                <a:gd name="connsiteY1" fmla="*/ 45787 h 92241"/>
                <a:gd name="connsiteX2" fmla="*/ 36641 w 137130"/>
                <a:gd name="connsiteY2" fmla="*/ 3429 h 92241"/>
                <a:gd name="connsiteX3" fmla="*/ 89164 w 137130"/>
                <a:gd name="connsiteY3" fmla="*/ 5759 h 92241"/>
                <a:gd name="connsiteX4" fmla="*/ 131522 w 137130"/>
                <a:gd name="connsiteY4" fmla="*/ 29055 h 92241"/>
                <a:gd name="connsiteX5" fmla="*/ 135101 w 137130"/>
                <a:gd name="connsiteY5" fmla="*/ 46359 h 92241"/>
                <a:gd name="connsiteX6" fmla="*/ 134911 w 137130"/>
                <a:gd name="connsiteY6" fmla="*/ 46634 h 92241"/>
                <a:gd name="connsiteX7" fmla="*/ 117332 w 137130"/>
                <a:gd name="connsiteY7" fmla="*/ 50234 h 92241"/>
                <a:gd name="connsiteX8" fmla="*/ 80904 w 137130"/>
                <a:gd name="connsiteY8" fmla="*/ 29055 h 92241"/>
                <a:gd name="connsiteX9" fmla="*/ 45324 w 137130"/>
                <a:gd name="connsiteY9" fmla="*/ 26937 h 92241"/>
                <a:gd name="connsiteX10" fmla="*/ 26051 w 137130"/>
                <a:gd name="connsiteY10" fmla="*/ 48116 h 92241"/>
                <a:gd name="connsiteX11" fmla="*/ 37064 w 137130"/>
                <a:gd name="connsiteY11" fmla="*/ 68024 h 92241"/>
                <a:gd name="connsiteX12" fmla="*/ 42783 w 137130"/>
                <a:gd name="connsiteY12" fmla="*/ 85179 h 92241"/>
                <a:gd name="connsiteX13" fmla="*/ 25628 w 137130"/>
                <a:gd name="connsiteY13" fmla="*/ 90898 h 92241"/>
                <a:gd name="connsiteX14" fmla="*/ 16309 w 137130"/>
                <a:gd name="connsiteY14" fmla="*/ 85391 h 92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130" h="92241">
                  <a:moveTo>
                    <a:pt x="16309" y="85391"/>
                  </a:moveTo>
                  <a:cubicBezTo>
                    <a:pt x="4851" y="75585"/>
                    <a:pt x="-1142" y="60824"/>
                    <a:pt x="213" y="45787"/>
                  </a:cubicBezTo>
                  <a:cubicBezTo>
                    <a:pt x="3369" y="25921"/>
                    <a:pt x="17453" y="9507"/>
                    <a:pt x="36641" y="3429"/>
                  </a:cubicBezTo>
                  <a:cubicBezTo>
                    <a:pt x="53902" y="-1824"/>
                    <a:pt x="72433" y="-1018"/>
                    <a:pt x="89164" y="5759"/>
                  </a:cubicBezTo>
                  <a:cubicBezTo>
                    <a:pt x="104180" y="11774"/>
                    <a:pt x="118391" y="19610"/>
                    <a:pt x="131522" y="29055"/>
                  </a:cubicBezTo>
                  <a:cubicBezTo>
                    <a:pt x="137283" y="32847"/>
                    <a:pt x="138892" y="40598"/>
                    <a:pt x="135101" y="46359"/>
                  </a:cubicBezTo>
                  <a:cubicBezTo>
                    <a:pt x="135037" y="46443"/>
                    <a:pt x="134974" y="46549"/>
                    <a:pt x="134911" y="46634"/>
                  </a:cubicBezTo>
                  <a:cubicBezTo>
                    <a:pt x="130971" y="52373"/>
                    <a:pt x="123199" y="53961"/>
                    <a:pt x="117332" y="50234"/>
                  </a:cubicBezTo>
                  <a:cubicBezTo>
                    <a:pt x="106001" y="41847"/>
                    <a:pt x="93803" y="34753"/>
                    <a:pt x="80904" y="29055"/>
                  </a:cubicBezTo>
                  <a:cubicBezTo>
                    <a:pt x="69616" y="24417"/>
                    <a:pt x="57100" y="23676"/>
                    <a:pt x="45324" y="26937"/>
                  </a:cubicBezTo>
                  <a:cubicBezTo>
                    <a:pt x="35518" y="29966"/>
                    <a:pt x="28148" y="38077"/>
                    <a:pt x="26051" y="48116"/>
                  </a:cubicBezTo>
                  <a:cubicBezTo>
                    <a:pt x="25543" y="56334"/>
                    <a:pt x="29843" y="64085"/>
                    <a:pt x="37064" y="68024"/>
                  </a:cubicBezTo>
                  <a:cubicBezTo>
                    <a:pt x="43376" y="71180"/>
                    <a:pt x="45938" y="78868"/>
                    <a:pt x="42783" y="85179"/>
                  </a:cubicBezTo>
                  <a:cubicBezTo>
                    <a:pt x="39627" y="91490"/>
                    <a:pt x="31939" y="94053"/>
                    <a:pt x="25628" y="90898"/>
                  </a:cubicBezTo>
                  <a:cubicBezTo>
                    <a:pt x="22345" y="89394"/>
                    <a:pt x="19211" y="87551"/>
                    <a:pt x="16309" y="85391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3" name="Freeform: Shape 45">
              <a:extLst>
                <a:ext uri="{FF2B5EF4-FFF2-40B4-BE49-F238E27FC236}">
                  <a16:creationId xmlns:a16="http://schemas.microsoft.com/office/drawing/2014/main" id="{762081A5-48C7-40DA-852B-4E110F8A748F}"/>
                </a:ext>
              </a:extLst>
            </p:cNvPr>
            <p:cNvSpPr/>
            <p:nvPr/>
          </p:nvSpPr>
          <p:spPr>
            <a:xfrm>
              <a:off x="6064684" y="4646896"/>
              <a:ext cx="137144" cy="91697"/>
            </a:xfrm>
            <a:custGeom>
              <a:avLst/>
              <a:gdLst>
                <a:gd name="connsiteX0" fmla="*/ 16304 w 137144"/>
                <a:gd name="connsiteY0" fmla="*/ 85104 h 91697"/>
                <a:gd name="connsiteX1" fmla="*/ 208 w 137144"/>
                <a:gd name="connsiteY1" fmla="*/ 45711 h 91697"/>
                <a:gd name="connsiteX2" fmla="*/ 36635 w 137144"/>
                <a:gd name="connsiteY2" fmla="*/ 3354 h 91697"/>
                <a:gd name="connsiteX3" fmla="*/ 89159 w 137144"/>
                <a:gd name="connsiteY3" fmla="*/ 5896 h 91697"/>
                <a:gd name="connsiteX4" fmla="*/ 131517 w 137144"/>
                <a:gd name="connsiteY4" fmla="*/ 28981 h 91697"/>
                <a:gd name="connsiteX5" fmla="*/ 135011 w 137144"/>
                <a:gd name="connsiteY5" fmla="*/ 46665 h 91697"/>
                <a:gd name="connsiteX6" fmla="*/ 117327 w 137144"/>
                <a:gd name="connsiteY6" fmla="*/ 50159 h 91697"/>
                <a:gd name="connsiteX7" fmla="*/ 80899 w 137144"/>
                <a:gd name="connsiteY7" fmla="*/ 28981 h 91697"/>
                <a:gd name="connsiteX8" fmla="*/ 45319 w 137144"/>
                <a:gd name="connsiteY8" fmla="*/ 26863 h 91697"/>
                <a:gd name="connsiteX9" fmla="*/ 26046 w 137144"/>
                <a:gd name="connsiteY9" fmla="*/ 48041 h 91697"/>
                <a:gd name="connsiteX10" fmla="*/ 37059 w 137144"/>
                <a:gd name="connsiteY10" fmla="*/ 67949 h 91697"/>
                <a:gd name="connsiteX11" fmla="*/ 41824 w 137144"/>
                <a:gd name="connsiteY11" fmla="*/ 85274 h 91697"/>
                <a:gd name="connsiteX12" fmla="*/ 25623 w 137144"/>
                <a:gd name="connsiteY12" fmla="*/ 90611 h 91697"/>
                <a:gd name="connsiteX13" fmla="*/ 16304 w 137144"/>
                <a:gd name="connsiteY13" fmla="*/ 85104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7144" h="91697">
                  <a:moveTo>
                    <a:pt x="16304" y="85104"/>
                  </a:moveTo>
                  <a:cubicBezTo>
                    <a:pt x="4867" y="75362"/>
                    <a:pt x="-1126" y="60685"/>
                    <a:pt x="208" y="45711"/>
                  </a:cubicBezTo>
                  <a:cubicBezTo>
                    <a:pt x="3406" y="25867"/>
                    <a:pt x="17490" y="9474"/>
                    <a:pt x="36635" y="3354"/>
                  </a:cubicBezTo>
                  <a:cubicBezTo>
                    <a:pt x="53918" y="-1856"/>
                    <a:pt x="72470" y="-966"/>
                    <a:pt x="89159" y="5896"/>
                  </a:cubicBezTo>
                  <a:cubicBezTo>
                    <a:pt x="104133" y="11931"/>
                    <a:pt x="118343" y="19683"/>
                    <a:pt x="131517" y="28981"/>
                  </a:cubicBezTo>
                  <a:cubicBezTo>
                    <a:pt x="137362" y="32899"/>
                    <a:pt x="138929" y="40819"/>
                    <a:pt x="135011" y="46665"/>
                  </a:cubicBezTo>
                  <a:cubicBezTo>
                    <a:pt x="131093" y="52510"/>
                    <a:pt x="123172" y="54077"/>
                    <a:pt x="117327" y="50159"/>
                  </a:cubicBezTo>
                  <a:cubicBezTo>
                    <a:pt x="105954" y="41836"/>
                    <a:pt x="93755" y="34741"/>
                    <a:pt x="80899" y="28981"/>
                  </a:cubicBezTo>
                  <a:cubicBezTo>
                    <a:pt x="69632" y="24257"/>
                    <a:pt x="57073" y="23495"/>
                    <a:pt x="45319" y="26863"/>
                  </a:cubicBezTo>
                  <a:cubicBezTo>
                    <a:pt x="35513" y="29891"/>
                    <a:pt x="28143" y="38003"/>
                    <a:pt x="26046" y="48041"/>
                  </a:cubicBezTo>
                  <a:cubicBezTo>
                    <a:pt x="25538" y="56259"/>
                    <a:pt x="29837" y="64010"/>
                    <a:pt x="37059" y="67949"/>
                  </a:cubicBezTo>
                  <a:cubicBezTo>
                    <a:pt x="43159" y="71423"/>
                    <a:pt x="45297" y="79174"/>
                    <a:pt x="41824" y="85274"/>
                  </a:cubicBezTo>
                  <a:cubicBezTo>
                    <a:pt x="38605" y="90950"/>
                    <a:pt x="31595" y="93258"/>
                    <a:pt x="25623" y="90611"/>
                  </a:cubicBezTo>
                  <a:cubicBezTo>
                    <a:pt x="22255" y="89276"/>
                    <a:pt x="19099" y="87413"/>
                    <a:pt x="16304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4" name="Freeform: Shape 46">
              <a:extLst>
                <a:ext uri="{FF2B5EF4-FFF2-40B4-BE49-F238E27FC236}">
                  <a16:creationId xmlns:a16="http://schemas.microsoft.com/office/drawing/2014/main" id="{B990F0BB-CB90-41BD-8ADA-25ED8CD0E44E}"/>
                </a:ext>
              </a:extLst>
            </p:cNvPr>
            <p:cNvSpPr/>
            <p:nvPr/>
          </p:nvSpPr>
          <p:spPr>
            <a:xfrm>
              <a:off x="6425090" y="3900649"/>
              <a:ext cx="595085" cy="215042"/>
            </a:xfrm>
            <a:custGeom>
              <a:avLst/>
              <a:gdLst>
                <a:gd name="connsiteX0" fmla="*/ 555361 w 595085"/>
                <a:gd name="connsiteY0" fmla="*/ 131392 h 215042"/>
                <a:gd name="connsiteX1" fmla="*/ 594754 w 595085"/>
                <a:gd name="connsiteY1" fmla="*/ 158502 h 215042"/>
                <a:gd name="connsiteX2" fmla="*/ 575905 w 595085"/>
                <a:gd name="connsiteY2" fmla="*/ 200859 h 215042"/>
                <a:gd name="connsiteX3" fmla="*/ 555997 w 595085"/>
                <a:gd name="connsiteY3" fmla="*/ 213778 h 215042"/>
                <a:gd name="connsiteX4" fmla="*/ 531006 w 595085"/>
                <a:gd name="connsiteY4" fmla="*/ 213778 h 215042"/>
                <a:gd name="connsiteX5" fmla="*/ 251234 w 595085"/>
                <a:gd name="connsiteY5" fmla="*/ 143253 h 215042"/>
                <a:gd name="connsiteX6" fmla="*/ 70367 w 595085"/>
                <a:gd name="connsiteY6" fmla="*/ 86070 h 215042"/>
                <a:gd name="connsiteX7" fmla="*/ 53 w 595085"/>
                <a:gd name="connsiteY7" fmla="*/ 47524 h 215042"/>
                <a:gd name="connsiteX8" fmla="*/ 28433 w 595085"/>
                <a:gd name="connsiteY8" fmla="*/ 1990 h 215042"/>
                <a:gd name="connsiteX9" fmla="*/ 79897 w 595085"/>
                <a:gd name="connsiteY9" fmla="*/ 6649 h 215042"/>
                <a:gd name="connsiteX10" fmla="*/ 157836 w 595085"/>
                <a:gd name="connsiteY10" fmla="*/ 27828 h 215042"/>
                <a:gd name="connsiteX11" fmla="*/ 344844 w 595085"/>
                <a:gd name="connsiteY11" fmla="*/ 75693 h 215042"/>
                <a:gd name="connsiteX12" fmla="*/ 555361 w 595085"/>
                <a:gd name="connsiteY12" fmla="*/ 131392 h 21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085" h="215042">
                  <a:moveTo>
                    <a:pt x="555361" y="131392"/>
                  </a:moveTo>
                  <a:cubicBezTo>
                    <a:pt x="571458" y="135840"/>
                    <a:pt x="590094" y="142406"/>
                    <a:pt x="594754" y="158502"/>
                  </a:cubicBezTo>
                  <a:cubicBezTo>
                    <a:pt x="596850" y="175021"/>
                    <a:pt x="589586" y="191350"/>
                    <a:pt x="575905" y="200859"/>
                  </a:cubicBezTo>
                  <a:cubicBezTo>
                    <a:pt x="570335" y="206619"/>
                    <a:pt x="563515" y="211025"/>
                    <a:pt x="555997" y="213778"/>
                  </a:cubicBezTo>
                  <a:cubicBezTo>
                    <a:pt x="547758" y="215472"/>
                    <a:pt x="539245" y="215472"/>
                    <a:pt x="531006" y="213778"/>
                  </a:cubicBezTo>
                  <a:cubicBezTo>
                    <a:pt x="435828" y="198635"/>
                    <a:pt x="342218" y="175042"/>
                    <a:pt x="251234" y="143253"/>
                  </a:cubicBezTo>
                  <a:lnTo>
                    <a:pt x="70367" y="86070"/>
                  </a:lnTo>
                  <a:cubicBezTo>
                    <a:pt x="49188" y="79717"/>
                    <a:pt x="4289" y="73998"/>
                    <a:pt x="53" y="47524"/>
                  </a:cubicBezTo>
                  <a:cubicBezTo>
                    <a:pt x="-625" y="27998"/>
                    <a:pt x="10600" y="9995"/>
                    <a:pt x="28433" y="1990"/>
                  </a:cubicBezTo>
                  <a:cubicBezTo>
                    <a:pt x="45652" y="-1780"/>
                    <a:pt x="63632" y="-149"/>
                    <a:pt x="79897" y="6649"/>
                  </a:cubicBezTo>
                  <a:cubicBezTo>
                    <a:pt x="105947" y="13850"/>
                    <a:pt x="131574" y="21051"/>
                    <a:pt x="157836" y="27828"/>
                  </a:cubicBezTo>
                  <a:cubicBezTo>
                    <a:pt x="220313" y="43500"/>
                    <a:pt x="282578" y="59596"/>
                    <a:pt x="344844" y="75693"/>
                  </a:cubicBezTo>
                  <a:cubicBezTo>
                    <a:pt x="415158" y="93631"/>
                    <a:pt x="485323" y="112183"/>
                    <a:pt x="555361" y="131392"/>
                  </a:cubicBezTo>
                  <a:close/>
                </a:path>
              </a:pathLst>
            </a:custGeom>
            <a:solidFill>
              <a:srgbClr val="EFA43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5" name="Freeform: Shape 47">
              <a:extLst>
                <a:ext uri="{FF2B5EF4-FFF2-40B4-BE49-F238E27FC236}">
                  <a16:creationId xmlns:a16="http://schemas.microsoft.com/office/drawing/2014/main" id="{49A01961-2C52-4916-90CC-23DDF639B246}"/>
                </a:ext>
              </a:extLst>
            </p:cNvPr>
            <p:cNvSpPr/>
            <p:nvPr/>
          </p:nvSpPr>
          <p:spPr>
            <a:xfrm>
              <a:off x="6527201" y="4102560"/>
              <a:ext cx="266005" cy="73913"/>
            </a:xfrm>
            <a:custGeom>
              <a:avLst/>
              <a:gdLst>
                <a:gd name="connsiteX0" fmla="*/ 24 w 266005"/>
                <a:gd name="connsiteY0" fmla="*/ 6 h 73913"/>
                <a:gd name="connsiteX1" fmla="*/ 266030 w 266005"/>
                <a:gd name="connsiteY1" fmla="*/ 73920 h 7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6005" h="73913">
                  <a:moveTo>
                    <a:pt x="24" y="6"/>
                  </a:moveTo>
                  <a:lnTo>
                    <a:pt x="266030" y="73920"/>
                  </a:ln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6" name="Freeform: Shape 48">
              <a:extLst>
                <a:ext uri="{FF2B5EF4-FFF2-40B4-BE49-F238E27FC236}">
                  <a16:creationId xmlns:a16="http://schemas.microsoft.com/office/drawing/2014/main" id="{705A51FD-91AC-43CD-8962-42F93C60CBA2}"/>
                </a:ext>
              </a:extLst>
            </p:cNvPr>
            <p:cNvSpPr/>
            <p:nvPr/>
          </p:nvSpPr>
          <p:spPr>
            <a:xfrm>
              <a:off x="6589255" y="4176686"/>
              <a:ext cx="115212" cy="36850"/>
            </a:xfrm>
            <a:custGeom>
              <a:avLst/>
              <a:gdLst>
                <a:gd name="connsiteX0" fmla="*/ 24 w 115212"/>
                <a:gd name="connsiteY0" fmla="*/ 6 h 36850"/>
                <a:gd name="connsiteX1" fmla="*/ 115237 w 115212"/>
                <a:gd name="connsiteY1" fmla="*/ 36857 h 3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5212" h="36850">
                  <a:moveTo>
                    <a:pt x="24" y="6"/>
                  </a:moveTo>
                  <a:cubicBezTo>
                    <a:pt x="37723" y="14386"/>
                    <a:pt x="76183" y="26692"/>
                    <a:pt x="115237" y="36857"/>
                  </a:cubicBez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7" name="Freeform: Shape 49">
              <a:extLst>
                <a:ext uri="{FF2B5EF4-FFF2-40B4-BE49-F238E27FC236}">
                  <a16:creationId xmlns:a16="http://schemas.microsoft.com/office/drawing/2014/main" id="{44303C9E-73C7-4EF6-9310-9AAE2EB586AE}"/>
                </a:ext>
              </a:extLst>
            </p:cNvPr>
            <p:cNvSpPr/>
            <p:nvPr/>
          </p:nvSpPr>
          <p:spPr>
            <a:xfrm>
              <a:off x="5347542" y="4243399"/>
              <a:ext cx="1288007" cy="981849"/>
            </a:xfrm>
            <a:custGeom>
              <a:avLst/>
              <a:gdLst>
                <a:gd name="connsiteX0" fmla="*/ 1058964 w 1288007"/>
                <a:gd name="connsiteY0" fmla="*/ 981856 h 981849"/>
                <a:gd name="connsiteX1" fmla="*/ 21203 w 1288007"/>
                <a:gd name="connsiteY1" fmla="*/ 317476 h 981849"/>
                <a:gd name="connsiteX2" fmla="*/ 24 w 1288007"/>
                <a:gd name="connsiteY2" fmla="*/ 281685 h 981849"/>
                <a:gd name="connsiteX3" fmla="*/ 10826 w 1288007"/>
                <a:gd name="connsiteY3" fmla="*/ 250975 h 981849"/>
                <a:gd name="connsiteX4" fmla="*/ 148911 w 1288007"/>
                <a:gd name="connsiteY4" fmla="*/ 20550 h 981849"/>
                <a:gd name="connsiteX5" fmla="*/ 168607 w 1288007"/>
                <a:gd name="connsiteY5" fmla="*/ 1489 h 981849"/>
                <a:gd name="connsiteX6" fmla="*/ 177715 w 1288007"/>
                <a:gd name="connsiteY6" fmla="*/ 6 h 981849"/>
                <a:gd name="connsiteX7" fmla="*/ 201223 w 1288007"/>
                <a:gd name="connsiteY7" fmla="*/ 7419 h 981849"/>
                <a:gd name="connsiteX8" fmla="*/ 1160834 w 1288007"/>
                <a:gd name="connsiteY8" fmla="*/ 595766 h 981849"/>
                <a:gd name="connsiteX9" fmla="*/ 1231360 w 1288007"/>
                <a:gd name="connsiteY9" fmla="*/ 643418 h 981849"/>
                <a:gd name="connsiteX10" fmla="*/ 1239831 w 1288007"/>
                <a:gd name="connsiteY10" fmla="*/ 648925 h 981849"/>
                <a:gd name="connsiteX11" fmla="*/ 1286213 w 1288007"/>
                <a:gd name="connsiteY11" fmla="*/ 687682 h 981849"/>
                <a:gd name="connsiteX12" fmla="*/ 1287907 w 1288007"/>
                <a:gd name="connsiteY12" fmla="*/ 697636 h 981849"/>
                <a:gd name="connsiteX13" fmla="*/ 1284307 w 1288007"/>
                <a:gd name="connsiteY13" fmla="*/ 707590 h 981849"/>
                <a:gd name="connsiteX14" fmla="*/ 1060447 w 1288007"/>
                <a:gd name="connsiteY14" fmla="*/ 981432 h 981849"/>
                <a:gd name="connsiteX15" fmla="*/ 1058964 w 1288007"/>
                <a:gd name="connsiteY15" fmla="*/ 981432 h 981849"/>
                <a:gd name="connsiteX16" fmla="*/ 161619 w 1288007"/>
                <a:gd name="connsiteY16" fmla="*/ 220478 h 981849"/>
                <a:gd name="connsiteX17" fmla="*/ 157595 w 1288007"/>
                <a:gd name="connsiteY17" fmla="*/ 220478 h 981849"/>
                <a:gd name="connsiteX18" fmla="*/ 136416 w 1288007"/>
                <a:gd name="connsiteY18" fmla="*/ 244410 h 981849"/>
                <a:gd name="connsiteX19" fmla="*/ 167761 w 1288007"/>
                <a:gd name="connsiteY19" fmla="*/ 269401 h 981849"/>
                <a:gd name="connsiteX20" fmla="*/ 171785 w 1288007"/>
                <a:gd name="connsiteY20" fmla="*/ 269401 h 981849"/>
                <a:gd name="connsiteX21" fmla="*/ 194022 w 1288007"/>
                <a:gd name="connsiteY21" fmla="*/ 253728 h 981849"/>
                <a:gd name="connsiteX22" fmla="*/ 194022 w 1288007"/>
                <a:gd name="connsiteY22" fmla="*/ 248645 h 981849"/>
                <a:gd name="connsiteX23" fmla="*/ 189151 w 1288007"/>
                <a:gd name="connsiteY23" fmla="*/ 240386 h 981849"/>
                <a:gd name="connsiteX24" fmla="*/ 173267 w 1288007"/>
                <a:gd name="connsiteY24" fmla="*/ 223443 h 981849"/>
                <a:gd name="connsiteX25" fmla="*/ 161619 w 1288007"/>
                <a:gd name="connsiteY25" fmla="*/ 220478 h 981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88007" h="981849">
                  <a:moveTo>
                    <a:pt x="1058964" y="981856"/>
                  </a:moveTo>
                  <a:cubicBezTo>
                    <a:pt x="1011947" y="981856"/>
                    <a:pt x="110790" y="404521"/>
                    <a:pt x="21203" y="317476"/>
                  </a:cubicBezTo>
                  <a:cubicBezTo>
                    <a:pt x="9640" y="308857"/>
                    <a:pt x="2015" y="295959"/>
                    <a:pt x="24" y="281685"/>
                  </a:cubicBezTo>
                  <a:cubicBezTo>
                    <a:pt x="490" y="270608"/>
                    <a:pt x="4260" y="259913"/>
                    <a:pt x="10826" y="250975"/>
                  </a:cubicBezTo>
                  <a:lnTo>
                    <a:pt x="148911" y="20550"/>
                  </a:lnTo>
                  <a:cubicBezTo>
                    <a:pt x="153041" y="12078"/>
                    <a:pt x="160009" y="5344"/>
                    <a:pt x="168607" y="1489"/>
                  </a:cubicBezTo>
                  <a:cubicBezTo>
                    <a:pt x="171551" y="578"/>
                    <a:pt x="174623" y="70"/>
                    <a:pt x="177715" y="6"/>
                  </a:cubicBezTo>
                  <a:cubicBezTo>
                    <a:pt x="186038" y="536"/>
                    <a:pt x="194107" y="3077"/>
                    <a:pt x="201223" y="7419"/>
                  </a:cubicBezTo>
                  <a:cubicBezTo>
                    <a:pt x="313682" y="68625"/>
                    <a:pt x="1122500" y="570986"/>
                    <a:pt x="1160834" y="595766"/>
                  </a:cubicBezTo>
                  <a:cubicBezTo>
                    <a:pt x="1185190" y="611650"/>
                    <a:pt x="1208910" y="627534"/>
                    <a:pt x="1231360" y="643418"/>
                  </a:cubicBezTo>
                  <a:lnTo>
                    <a:pt x="1239831" y="648925"/>
                  </a:lnTo>
                  <a:cubicBezTo>
                    <a:pt x="1258235" y="657841"/>
                    <a:pt x="1274162" y="671141"/>
                    <a:pt x="1286213" y="687682"/>
                  </a:cubicBezTo>
                  <a:cubicBezTo>
                    <a:pt x="1287737" y="690774"/>
                    <a:pt x="1288309" y="694226"/>
                    <a:pt x="1287907" y="697636"/>
                  </a:cubicBezTo>
                  <a:cubicBezTo>
                    <a:pt x="1287293" y="701131"/>
                    <a:pt x="1286085" y="704498"/>
                    <a:pt x="1284307" y="707590"/>
                  </a:cubicBezTo>
                  <a:cubicBezTo>
                    <a:pt x="1255927" y="759690"/>
                    <a:pt x="1114876" y="967454"/>
                    <a:pt x="1060447" y="981432"/>
                  </a:cubicBezTo>
                  <a:lnTo>
                    <a:pt x="1058964" y="981432"/>
                  </a:lnTo>
                  <a:close/>
                  <a:moveTo>
                    <a:pt x="161619" y="220478"/>
                  </a:moveTo>
                  <a:cubicBezTo>
                    <a:pt x="160285" y="220266"/>
                    <a:pt x="158929" y="220266"/>
                    <a:pt x="157595" y="220478"/>
                  </a:cubicBezTo>
                  <a:cubicBezTo>
                    <a:pt x="147641" y="223654"/>
                    <a:pt x="134510" y="238268"/>
                    <a:pt x="136416" y="244410"/>
                  </a:cubicBezTo>
                  <a:cubicBezTo>
                    <a:pt x="143320" y="256418"/>
                    <a:pt x="154524" y="265335"/>
                    <a:pt x="167761" y="269401"/>
                  </a:cubicBezTo>
                  <a:lnTo>
                    <a:pt x="171785" y="269401"/>
                  </a:lnTo>
                  <a:cubicBezTo>
                    <a:pt x="181696" y="269189"/>
                    <a:pt x="190485" y="262983"/>
                    <a:pt x="194022" y="253728"/>
                  </a:cubicBezTo>
                  <a:cubicBezTo>
                    <a:pt x="194403" y="252055"/>
                    <a:pt x="194403" y="250318"/>
                    <a:pt x="194022" y="248645"/>
                  </a:cubicBezTo>
                  <a:cubicBezTo>
                    <a:pt x="193005" y="245574"/>
                    <a:pt x="191353" y="242758"/>
                    <a:pt x="189151" y="240386"/>
                  </a:cubicBezTo>
                  <a:cubicBezTo>
                    <a:pt x="184809" y="233905"/>
                    <a:pt x="179451" y="228187"/>
                    <a:pt x="173267" y="223443"/>
                  </a:cubicBezTo>
                  <a:cubicBezTo>
                    <a:pt x="169751" y="221346"/>
                    <a:pt x="165706" y="220330"/>
                    <a:pt x="161619" y="220478"/>
                  </a:cubicBezTo>
                  <a:close/>
                </a:path>
              </a:pathLst>
            </a:custGeom>
            <a:solidFill>
              <a:srgbClr val="63D1E1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8" name="Freeform: Shape 50">
              <a:extLst>
                <a:ext uri="{FF2B5EF4-FFF2-40B4-BE49-F238E27FC236}">
                  <a16:creationId xmlns:a16="http://schemas.microsoft.com/office/drawing/2014/main" id="{B10C941B-3CBF-4D4D-A3DD-EB035AC53F61}"/>
                </a:ext>
              </a:extLst>
            </p:cNvPr>
            <p:cNvSpPr/>
            <p:nvPr/>
          </p:nvSpPr>
          <p:spPr>
            <a:xfrm>
              <a:off x="5337376" y="4230477"/>
              <a:ext cx="1310523" cy="1005361"/>
            </a:xfrm>
            <a:custGeom>
              <a:avLst/>
              <a:gdLst>
                <a:gd name="connsiteX0" fmla="*/ 189786 w 1310523"/>
                <a:gd name="connsiteY0" fmla="*/ 24154 h 1005361"/>
                <a:gd name="connsiteX1" fmla="*/ 207788 w 1310523"/>
                <a:gd name="connsiteY1" fmla="*/ 30296 h 1005361"/>
                <a:gd name="connsiteX2" fmla="*/ 1166764 w 1310523"/>
                <a:gd name="connsiteY2" fmla="*/ 618219 h 1005361"/>
                <a:gd name="connsiteX3" fmla="*/ 1236866 w 1310523"/>
                <a:gd name="connsiteY3" fmla="*/ 665660 h 1005361"/>
                <a:gd name="connsiteX4" fmla="*/ 1287907 w 1310523"/>
                <a:gd name="connsiteY4" fmla="*/ 705052 h 1005361"/>
                <a:gd name="connsiteX5" fmla="*/ 1287907 w 1310523"/>
                <a:gd name="connsiteY5" fmla="*/ 708865 h 1005361"/>
                <a:gd name="connsiteX6" fmla="*/ 1285577 w 1310523"/>
                <a:gd name="connsiteY6" fmla="*/ 715218 h 1005361"/>
                <a:gd name="connsiteX7" fmla="*/ 1068706 w 1310523"/>
                <a:gd name="connsiteY7" fmla="*/ 983554 h 1005361"/>
                <a:gd name="connsiteX8" fmla="*/ 1068706 w 1310523"/>
                <a:gd name="connsiteY8" fmla="*/ 983554 h 1005361"/>
                <a:gd name="connsiteX9" fmla="*/ 39840 w 1310523"/>
                <a:gd name="connsiteY9" fmla="*/ 322563 h 1005361"/>
                <a:gd name="connsiteX10" fmla="*/ 27450 w 1310523"/>
                <a:gd name="connsiteY10" fmla="*/ 275949 h 1005361"/>
                <a:gd name="connsiteX11" fmla="*/ 32004 w 1310523"/>
                <a:gd name="connsiteY11" fmla="*/ 269828 h 1005361"/>
                <a:gd name="connsiteX12" fmla="*/ 171784 w 1310523"/>
                <a:gd name="connsiteY12" fmla="*/ 39190 h 1005361"/>
                <a:gd name="connsiteX13" fmla="*/ 185550 w 1310523"/>
                <a:gd name="connsiteY13" fmla="*/ 25213 h 1005361"/>
                <a:gd name="connsiteX14" fmla="*/ 190845 w 1310523"/>
                <a:gd name="connsiteY14" fmla="*/ 24154 h 1005361"/>
                <a:gd name="connsiteX15" fmla="*/ 183432 w 1310523"/>
                <a:gd name="connsiteY15" fmla="*/ 294607 h 1005361"/>
                <a:gd name="connsiteX16" fmla="*/ 216260 w 1310523"/>
                <a:gd name="connsiteY16" fmla="*/ 271099 h 1005361"/>
                <a:gd name="connsiteX17" fmla="*/ 217318 w 1310523"/>
                <a:gd name="connsiteY17" fmla="*/ 260721 h 1005361"/>
                <a:gd name="connsiteX18" fmla="*/ 210330 w 1310523"/>
                <a:gd name="connsiteY18" fmla="*/ 247590 h 1005361"/>
                <a:gd name="connsiteX19" fmla="*/ 191904 w 1310523"/>
                <a:gd name="connsiteY19" fmla="*/ 228106 h 1005361"/>
                <a:gd name="connsiteX20" fmla="*/ 173690 w 1310523"/>
                <a:gd name="connsiteY20" fmla="*/ 222176 h 1005361"/>
                <a:gd name="connsiteX21" fmla="*/ 166066 w 1310523"/>
                <a:gd name="connsiteY21" fmla="*/ 222176 h 1005361"/>
                <a:gd name="connsiteX22" fmla="*/ 137262 w 1310523"/>
                <a:gd name="connsiteY22" fmla="*/ 259662 h 1005361"/>
                <a:gd name="connsiteX23" fmla="*/ 176867 w 1310523"/>
                <a:gd name="connsiteY23" fmla="*/ 292913 h 1005361"/>
                <a:gd name="connsiteX24" fmla="*/ 183432 w 1310523"/>
                <a:gd name="connsiteY24" fmla="*/ 292913 h 1005361"/>
                <a:gd name="connsiteX25" fmla="*/ 190845 w 1310523"/>
                <a:gd name="connsiteY25" fmla="*/ 10 h 1005361"/>
                <a:gd name="connsiteX26" fmla="*/ 178137 w 1310523"/>
                <a:gd name="connsiteY26" fmla="*/ 2128 h 1005361"/>
                <a:gd name="connsiteX27" fmla="*/ 150605 w 1310523"/>
                <a:gd name="connsiteY27" fmla="*/ 26907 h 1005361"/>
                <a:gd name="connsiteX28" fmla="*/ 12308 w 1310523"/>
                <a:gd name="connsiteY28" fmla="*/ 257544 h 1005361"/>
                <a:gd name="connsiteX29" fmla="*/ 24 w 1310523"/>
                <a:gd name="connsiteY29" fmla="*/ 294607 h 1005361"/>
                <a:gd name="connsiteX30" fmla="*/ 23532 w 1310523"/>
                <a:gd name="connsiteY30" fmla="*/ 338024 h 1005361"/>
                <a:gd name="connsiteX31" fmla="*/ 1068282 w 1310523"/>
                <a:gd name="connsiteY31" fmla="*/ 1005368 h 1005361"/>
                <a:gd name="connsiteX32" fmla="*/ 1071036 w 1310523"/>
                <a:gd name="connsiteY32" fmla="*/ 1005368 h 1005361"/>
                <a:gd name="connsiteX33" fmla="*/ 1074212 w 1310523"/>
                <a:gd name="connsiteY33" fmla="*/ 1005368 h 1005361"/>
                <a:gd name="connsiteX34" fmla="*/ 1305273 w 1310523"/>
                <a:gd name="connsiteY34" fmla="*/ 725807 h 1005361"/>
                <a:gd name="connsiteX35" fmla="*/ 1310356 w 1310523"/>
                <a:gd name="connsiteY35" fmla="*/ 711617 h 1005361"/>
                <a:gd name="connsiteX36" fmla="*/ 1307603 w 1310523"/>
                <a:gd name="connsiteY36" fmla="*/ 695522 h 1005361"/>
                <a:gd name="connsiteX37" fmla="*/ 1256985 w 1310523"/>
                <a:gd name="connsiteY37" fmla="*/ 653164 h 1005361"/>
                <a:gd name="connsiteX38" fmla="*/ 1249149 w 1310523"/>
                <a:gd name="connsiteY38" fmla="*/ 648081 h 1005361"/>
                <a:gd name="connsiteX39" fmla="*/ 1178200 w 1310523"/>
                <a:gd name="connsiteY39" fmla="*/ 600217 h 1005361"/>
                <a:gd name="connsiteX40" fmla="*/ 217742 w 1310523"/>
                <a:gd name="connsiteY40" fmla="*/ 11446 h 1005361"/>
                <a:gd name="connsiteX41" fmla="*/ 188939 w 1310523"/>
                <a:gd name="connsiteY41" fmla="*/ 2552 h 1005361"/>
                <a:gd name="connsiteX42" fmla="*/ 159924 w 1310523"/>
                <a:gd name="connsiteY42" fmla="*/ 254156 h 1005361"/>
                <a:gd name="connsiteX43" fmla="*/ 172843 w 1310523"/>
                <a:gd name="connsiteY43" fmla="*/ 242507 h 1005361"/>
                <a:gd name="connsiteX44" fmla="*/ 172843 w 1310523"/>
                <a:gd name="connsiteY44" fmla="*/ 242507 h 1005361"/>
                <a:gd name="connsiteX45" fmla="*/ 178561 w 1310523"/>
                <a:gd name="connsiteY45" fmla="*/ 244413 h 1005361"/>
                <a:gd name="connsiteX46" fmla="*/ 191692 w 1310523"/>
                <a:gd name="connsiteY46" fmla="*/ 258603 h 1005361"/>
                <a:gd name="connsiteX47" fmla="*/ 194445 w 1310523"/>
                <a:gd name="connsiteY47" fmla="*/ 262203 h 1005361"/>
                <a:gd name="connsiteX48" fmla="*/ 182797 w 1310523"/>
                <a:gd name="connsiteY48" fmla="*/ 269616 h 1005361"/>
                <a:gd name="connsiteX49" fmla="*/ 181103 w 1310523"/>
                <a:gd name="connsiteY49" fmla="*/ 269616 h 1005361"/>
                <a:gd name="connsiteX50" fmla="*/ 159924 w 1310523"/>
                <a:gd name="connsiteY50" fmla="*/ 254156 h 1005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310523" h="1005361">
                  <a:moveTo>
                    <a:pt x="189786" y="24154"/>
                  </a:moveTo>
                  <a:cubicBezTo>
                    <a:pt x="196182" y="24747"/>
                    <a:pt x="202366" y="26844"/>
                    <a:pt x="207788" y="30296"/>
                  </a:cubicBezTo>
                  <a:cubicBezTo>
                    <a:pt x="316859" y="89385"/>
                    <a:pt x="1118476" y="586662"/>
                    <a:pt x="1166764" y="618219"/>
                  </a:cubicBezTo>
                  <a:cubicBezTo>
                    <a:pt x="1190484" y="633468"/>
                    <a:pt x="1213781" y="649352"/>
                    <a:pt x="1236866" y="665660"/>
                  </a:cubicBezTo>
                  <a:cubicBezTo>
                    <a:pt x="1245125" y="671590"/>
                    <a:pt x="1282188" y="691710"/>
                    <a:pt x="1287907" y="705052"/>
                  </a:cubicBezTo>
                  <a:cubicBezTo>
                    <a:pt x="1288287" y="706302"/>
                    <a:pt x="1288287" y="707615"/>
                    <a:pt x="1287907" y="708865"/>
                  </a:cubicBezTo>
                  <a:cubicBezTo>
                    <a:pt x="1287547" y="711109"/>
                    <a:pt x="1286763" y="713269"/>
                    <a:pt x="1285577" y="715218"/>
                  </a:cubicBezTo>
                  <a:cubicBezTo>
                    <a:pt x="1253809" y="773672"/>
                    <a:pt x="1116146" y="971270"/>
                    <a:pt x="1068706" y="983554"/>
                  </a:cubicBezTo>
                  <a:lnTo>
                    <a:pt x="1068706" y="983554"/>
                  </a:lnTo>
                  <a:cubicBezTo>
                    <a:pt x="1035455" y="983554"/>
                    <a:pt x="148699" y="429304"/>
                    <a:pt x="39840" y="322563"/>
                  </a:cubicBezTo>
                  <a:cubicBezTo>
                    <a:pt x="23554" y="313117"/>
                    <a:pt x="18005" y="292256"/>
                    <a:pt x="27450" y="275949"/>
                  </a:cubicBezTo>
                  <a:cubicBezTo>
                    <a:pt x="28742" y="273746"/>
                    <a:pt x="30267" y="271692"/>
                    <a:pt x="32004" y="269828"/>
                  </a:cubicBezTo>
                  <a:lnTo>
                    <a:pt x="171784" y="39190"/>
                  </a:lnTo>
                  <a:cubicBezTo>
                    <a:pt x="174516" y="33006"/>
                    <a:pt x="179408" y="28030"/>
                    <a:pt x="185550" y="25213"/>
                  </a:cubicBezTo>
                  <a:cubicBezTo>
                    <a:pt x="187245" y="24556"/>
                    <a:pt x="189023" y="24196"/>
                    <a:pt x="190845" y="24154"/>
                  </a:cubicBezTo>
                  <a:moveTo>
                    <a:pt x="183432" y="294607"/>
                  </a:moveTo>
                  <a:cubicBezTo>
                    <a:pt x="198258" y="294522"/>
                    <a:pt x="211410" y="285098"/>
                    <a:pt x="216260" y="271099"/>
                  </a:cubicBezTo>
                  <a:cubicBezTo>
                    <a:pt x="217572" y="267816"/>
                    <a:pt x="217932" y="264215"/>
                    <a:pt x="217318" y="260721"/>
                  </a:cubicBezTo>
                  <a:cubicBezTo>
                    <a:pt x="216281" y="255765"/>
                    <a:pt x="213866" y="251212"/>
                    <a:pt x="210330" y="247590"/>
                  </a:cubicBezTo>
                  <a:cubicBezTo>
                    <a:pt x="205374" y="240072"/>
                    <a:pt x="199147" y="233464"/>
                    <a:pt x="191904" y="228106"/>
                  </a:cubicBezTo>
                  <a:cubicBezTo>
                    <a:pt x="186525" y="224420"/>
                    <a:pt x="180213" y="222366"/>
                    <a:pt x="173690" y="222176"/>
                  </a:cubicBezTo>
                  <a:cubicBezTo>
                    <a:pt x="171149" y="221858"/>
                    <a:pt x="168607" y="221858"/>
                    <a:pt x="166066" y="222176"/>
                  </a:cubicBezTo>
                  <a:cubicBezTo>
                    <a:pt x="153994" y="226200"/>
                    <a:pt x="133662" y="245048"/>
                    <a:pt x="137262" y="259662"/>
                  </a:cubicBezTo>
                  <a:cubicBezTo>
                    <a:pt x="145163" y="275864"/>
                    <a:pt x="159543" y="287936"/>
                    <a:pt x="176867" y="292913"/>
                  </a:cubicBezTo>
                  <a:cubicBezTo>
                    <a:pt x="179048" y="293125"/>
                    <a:pt x="181251" y="293125"/>
                    <a:pt x="183432" y="292913"/>
                  </a:cubicBezTo>
                  <a:moveTo>
                    <a:pt x="190845" y="10"/>
                  </a:moveTo>
                  <a:cubicBezTo>
                    <a:pt x="186525" y="-54"/>
                    <a:pt x="182204" y="666"/>
                    <a:pt x="178137" y="2128"/>
                  </a:cubicBezTo>
                  <a:cubicBezTo>
                    <a:pt x="166108" y="6533"/>
                    <a:pt x="156260" y="15407"/>
                    <a:pt x="150605" y="26907"/>
                  </a:cubicBezTo>
                  <a:lnTo>
                    <a:pt x="12308" y="257544"/>
                  </a:lnTo>
                  <a:cubicBezTo>
                    <a:pt x="4556" y="268367"/>
                    <a:pt x="278" y="281285"/>
                    <a:pt x="24" y="294607"/>
                  </a:cubicBezTo>
                  <a:cubicBezTo>
                    <a:pt x="2078" y="311529"/>
                    <a:pt x="10486" y="327053"/>
                    <a:pt x="23532" y="338024"/>
                  </a:cubicBezTo>
                  <a:cubicBezTo>
                    <a:pt x="119049" y="431422"/>
                    <a:pt x="1017242" y="1005368"/>
                    <a:pt x="1068282" y="1005368"/>
                  </a:cubicBezTo>
                  <a:lnTo>
                    <a:pt x="1071036" y="1005368"/>
                  </a:lnTo>
                  <a:lnTo>
                    <a:pt x="1074212" y="1005368"/>
                  </a:lnTo>
                  <a:cubicBezTo>
                    <a:pt x="1137749" y="988636"/>
                    <a:pt x="1286000" y="760964"/>
                    <a:pt x="1305273" y="725807"/>
                  </a:cubicBezTo>
                  <a:cubicBezTo>
                    <a:pt x="1307920" y="721466"/>
                    <a:pt x="1309657" y="716637"/>
                    <a:pt x="1310356" y="711617"/>
                  </a:cubicBezTo>
                  <a:cubicBezTo>
                    <a:pt x="1310992" y="706090"/>
                    <a:pt x="1310038" y="700520"/>
                    <a:pt x="1307603" y="695522"/>
                  </a:cubicBezTo>
                  <a:cubicBezTo>
                    <a:pt x="1294599" y="677329"/>
                    <a:pt x="1277190" y="662758"/>
                    <a:pt x="1256985" y="653164"/>
                  </a:cubicBezTo>
                  <a:cubicBezTo>
                    <a:pt x="1254275" y="651618"/>
                    <a:pt x="1251670" y="649924"/>
                    <a:pt x="1249149" y="648081"/>
                  </a:cubicBezTo>
                  <a:cubicBezTo>
                    <a:pt x="1226488" y="632197"/>
                    <a:pt x="1202768" y="615889"/>
                    <a:pt x="1178200" y="600217"/>
                  </a:cubicBezTo>
                  <a:cubicBezTo>
                    <a:pt x="1139655" y="575226"/>
                    <a:pt x="329990" y="72230"/>
                    <a:pt x="217742" y="11446"/>
                  </a:cubicBezTo>
                  <a:cubicBezTo>
                    <a:pt x="209080" y="6046"/>
                    <a:pt x="199147" y="2975"/>
                    <a:pt x="188939" y="2552"/>
                  </a:cubicBezTo>
                  <a:close/>
                  <a:moveTo>
                    <a:pt x="159924" y="254156"/>
                  </a:moveTo>
                  <a:cubicBezTo>
                    <a:pt x="163143" y="249200"/>
                    <a:pt x="167591" y="245197"/>
                    <a:pt x="172843" y="242507"/>
                  </a:cubicBezTo>
                  <a:lnTo>
                    <a:pt x="172843" y="242507"/>
                  </a:lnTo>
                  <a:cubicBezTo>
                    <a:pt x="174897" y="242528"/>
                    <a:pt x="176909" y="243185"/>
                    <a:pt x="178561" y="244413"/>
                  </a:cubicBezTo>
                  <a:cubicBezTo>
                    <a:pt x="183729" y="248352"/>
                    <a:pt x="188155" y="253160"/>
                    <a:pt x="191692" y="258603"/>
                  </a:cubicBezTo>
                  <a:lnTo>
                    <a:pt x="194445" y="262203"/>
                  </a:lnTo>
                  <a:cubicBezTo>
                    <a:pt x="192179" y="266587"/>
                    <a:pt x="187731" y="269405"/>
                    <a:pt x="182797" y="269616"/>
                  </a:cubicBezTo>
                  <a:lnTo>
                    <a:pt x="181103" y="269616"/>
                  </a:lnTo>
                  <a:cubicBezTo>
                    <a:pt x="172843" y="266355"/>
                    <a:pt x="165557" y="261017"/>
                    <a:pt x="159924" y="254156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9" name="Freeform: Shape 51">
              <a:extLst>
                <a:ext uri="{FF2B5EF4-FFF2-40B4-BE49-F238E27FC236}">
                  <a16:creationId xmlns:a16="http://schemas.microsoft.com/office/drawing/2014/main" id="{FB4EB679-A9CD-4ED8-8391-CA72E1DFE1A2}"/>
                </a:ext>
              </a:extLst>
            </p:cNvPr>
            <p:cNvSpPr/>
            <p:nvPr/>
          </p:nvSpPr>
          <p:spPr>
            <a:xfrm>
              <a:off x="6527624" y="4901425"/>
              <a:ext cx="30285" cy="44475"/>
            </a:xfrm>
            <a:custGeom>
              <a:avLst/>
              <a:gdLst>
                <a:gd name="connsiteX0" fmla="*/ 24 w 30285"/>
                <a:gd name="connsiteY0" fmla="*/ 44482 h 44475"/>
                <a:gd name="connsiteX1" fmla="*/ 30310 w 30285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475">
                  <a:moveTo>
                    <a:pt x="24" y="44482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0" name="Freeform: Shape 52">
              <a:extLst>
                <a:ext uri="{FF2B5EF4-FFF2-40B4-BE49-F238E27FC236}">
                  <a16:creationId xmlns:a16="http://schemas.microsoft.com/office/drawing/2014/main" id="{0E5DEBC7-B277-4F30-B646-18101F0EE3E8}"/>
                </a:ext>
              </a:extLst>
            </p:cNvPr>
            <p:cNvSpPr/>
            <p:nvPr/>
          </p:nvSpPr>
          <p:spPr>
            <a:xfrm>
              <a:off x="6438250" y="4871350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1" name="Freeform: Shape 53">
              <a:extLst>
                <a:ext uri="{FF2B5EF4-FFF2-40B4-BE49-F238E27FC236}">
                  <a16:creationId xmlns:a16="http://schemas.microsoft.com/office/drawing/2014/main" id="{90B444D4-B575-41D7-94BD-D108FDF7564C}"/>
                </a:ext>
              </a:extLst>
            </p:cNvPr>
            <p:cNvSpPr/>
            <p:nvPr/>
          </p:nvSpPr>
          <p:spPr>
            <a:xfrm>
              <a:off x="6412624" y="4824757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2" name="Freeform: Shape 54">
              <a:extLst>
                <a:ext uri="{FF2B5EF4-FFF2-40B4-BE49-F238E27FC236}">
                  <a16:creationId xmlns:a16="http://schemas.microsoft.com/office/drawing/2014/main" id="{96CA12AE-430F-46B7-A6EF-705E1139B5DD}"/>
                </a:ext>
              </a:extLst>
            </p:cNvPr>
            <p:cNvSpPr/>
            <p:nvPr/>
          </p:nvSpPr>
          <p:spPr>
            <a:xfrm>
              <a:off x="6323249" y="479468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3" name="Freeform: Shape 55">
              <a:extLst>
                <a:ext uri="{FF2B5EF4-FFF2-40B4-BE49-F238E27FC236}">
                  <a16:creationId xmlns:a16="http://schemas.microsoft.com/office/drawing/2014/main" id="{F6C02ED1-F0BA-42E8-A5F9-ACABD3AEEFC4}"/>
                </a:ext>
              </a:extLst>
            </p:cNvPr>
            <p:cNvSpPr/>
            <p:nvPr/>
          </p:nvSpPr>
          <p:spPr>
            <a:xfrm>
              <a:off x="6297411" y="4748090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4"/>
                    <a:pt x="20144" y="14619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4" name="Freeform: Shape 56">
              <a:extLst>
                <a:ext uri="{FF2B5EF4-FFF2-40B4-BE49-F238E27FC236}">
                  <a16:creationId xmlns:a16="http://schemas.microsoft.com/office/drawing/2014/main" id="{59E2A7EA-8925-49A6-8776-02ECFC56DF46}"/>
                </a:ext>
              </a:extLst>
            </p:cNvPr>
            <p:cNvSpPr/>
            <p:nvPr/>
          </p:nvSpPr>
          <p:spPr>
            <a:xfrm>
              <a:off x="6208036" y="471801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5" name="Freeform: Shape 57">
              <a:extLst>
                <a:ext uri="{FF2B5EF4-FFF2-40B4-BE49-F238E27FC236}">
                  <a16:creationId xmlns:a16="http://schemas.microsoft.com/office/drawing/2014/main" id="{FCB5D0B1-A9C6-477F-ADE1-C716A1775DAA}"/>
                </a:ext>
              </a:extLst>
            </p:cNvPr>
            <p:cNvSpPr/>
            <p:nvPr/>
          </p:nvSpPr>
          <p:spPr>
            <a:xfrm>
              <a:off x="6182410" y="4671211"/>
              <a:ext cx="30073" cy="44475"/>
            </a:xfrm>
            <a:custGeom>
              <a:avLst/>
              <a:gdLst>
                <a:gd name="connsiteX0" fmla="*/ 24 w 30073"/>
                <a:gd name="connsiteY0" fmla="*/ 44482 h 44475"/>
                <a:gd name="connsiteX1" fmla="*/ 30098 w 30073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475">
                  <a:moveTo>
                    <a:pt x="24" y="44482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6" name="Freeform: Shape 58">
              <a:extLst>
                <a:ext uri="{FF2B5EF4-FFF2-40B4-BE49-F238E27FC236}">
                  <a16:creationId xmlns:a16="http://schemas.microsoft.com/office/drawing/2014/main" id="{06CF2158-B0A0-4747-80D1-6F434865FCA4}"/>
                </a:ext>
              </a:extLst>
            </p:cNvPr>
            <p:cNvSpPr/>
            <p:nvPr/>
          </p:nvSpPr>
          <p:spPr>
            <a:xfrm>
              <a:off x="6093036" y="4641137"/>
              <a:ext cx="73913" cy="100811"/>
            </a:xfrm>
            <a:custGeom>
              <a:avLst/>
              <a:gdLst>
                <a:gd name="connsiteX0" fmla="*/ 24 w 73913"/>
                <a:gd name="connsiteY0" fmla="*/ 100818 h 100811"/>
                <a:gd name="connsiteX1" fmla="*/ 73938 w 73913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811">
                  <a:moveTo>
                    <a:pt x="24" y="100818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7" name="Freeform: Shape 59">
              <a:extLst>
                <a:ext uri="{FF2B5EF4-FFF2-40B4-BE49-F238E27FC236}">
                  <a16:creationId xmlns:a16="http://schemas.microsoft.com/office/drawing/2014/main" id="{034CB3C6-0BB2-4D1F-9060-26AC7ED5C0D2}"/>
                </a:ext>
              </a:extLst>
            </p:cNvPr>
            <p:cNvSpPr/>
            <p:nvPr/>
          </p:nvSpPr>
          <p:spPr>
            <a:xfrm>
              <a:off x="6066138" y="459835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8" name="Freeform: Shape 60">
              <a:extLst>
                <a:ext uri="{FF2B5EF4-FFF2-40B4-BE49-F238E27FC236}">
                  <a16:creationId xmlns:a16="http://schemas.microsoft.com/office/drawing/2014/main" id="{96E36059-F810-4EBB-8987-84C5D6245A9A}"/>
                </a:ext>
              </a:extLst>
            </p:cNvPr>
            <p:cNvSpPr/>
            <p:nvPr/>
          </p:nvSpPr>
          <p:spPr>
            <a:xfrm>
              <a:off x="5976552" y="4571459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9" name="Freeform: Shape 61">
              <a:extLst>
                <a:ext uri="{FF2B5EF4-FFF2-40B4-BE49-F238E27FC236}">
                  <a16:creationId xmlns:a16="http://schemas.microsoft.com/office/drawing/2014/main" id="{EFCBE482-7664-4079-8CF5-D355B5D8328A}"/>
                </a:ext>
              </a:extLst>
            </p:cNvPr>
            <p:cNvSpPr/>
            <p:nvPr/>
          </p:nvSpPr>
          <p:spPr>
            <a:xfrm>
              <a:off x="5948384" y="453079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cubicBezTo>
                    <a:pt x="9978" y="29444"/>
                    <a:pt x="20144" y="14831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0" name="Freeform: Shape 62">
              <a:extLst>
                <a:ext uri="{FF2B5EF4-FFF2-40B4-BE49-F238E27FC236}">
                  <a16:creationId xmlns:a16="http://schemas.microsoft.com/office/drawing/2014/main" id="{BDFEF0AA-3567-49A9-B695-52BE9C35DF66}"/>
                </a:ext>
              </a:extLst>
            </p:cNvPr>
            <p:cNvSpPr/>
            <p:nvPr/>
          </p:nvSpPr>
          <p:spPr>
            <a:xfrm>
              <a:off x="5854774" y="449966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cubicBezTo>
                    <a:pt x="24592" y="67143"/>
                    <a:pt x="49371" y="33680"/>
                    <a:pt x="73938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1" name="Freeform: Shape 63">
              <a:extLst>
                <a:ext uri="{FF2B5EF4-FFF2-40B4-BE49-F238E27FC236}">
                  <a16:creationId xmlns:a16="http://schemas.microsoft.com/office/drawing/2014/main" id="{7DCD0B4C-089F-495B-B731-75C6BB3A6317}"/>
                </a:ext>
              </a:extLst>
            </p:cNvPr>
            <p:cNvSpPr/>
            <p:nvPr/>
          </p:nvSpPr>
          <p:spPr>
            <a:xfrm>
              <a:off x="5836349" y="4460482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5"/>
                    <a:pt x="21203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2" name="Freeform: Shape 64">
              <a:extLst>
                <a:ext uri="{FF2B5EF4-FFF2-40B4-BE49-F238E27FC236}">
                  <a16:creationId xmlns:a16="http://schemas.microsoft.com/office/drawing/2014/main" id="{B70D8FD5-FDED-4913-AEE4-0752028D275A}"/>
                </a:ext>
              </a:extLst>
            </p:cNvPr>
            <p:cNvSpPr/>
            <p:nvPr/>
          </p:nvSpPr>
          <p:spPr>
            <a:xfrm>
              <a:off x="5735961" y="4433373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cubicBezTo>
                    <a:pt x="24804" y="67143"/>
                    <a:pt x="49583" y="33680"/>
                    <a:pt x="7415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3" name="Freeform: Shape 65">
              <a:extLst>
                <a:ext uri="{FF2B5EF4-FFF2-40B4-BE49-F238E27FC236}">
                  <a16:creationId xmlns:a16="http://schemas.microsoft.com/office/drawing/2014/main" id="{C8CBFD9B-0797-4E11-8BC7-FEA0691F42F2}"/>
                </a:ext>
              </a:extLst>
            </p:cNvPr>
            <p:cNvSpPr/>
            <p:nvPr/>
          </p:nvSpPr>
          <p:spPr>
            <a:xfrm>
              <a:off x="5710335" y="4386779"/>
              <a:ext cx="30285" cy="44264"/>
            </a:xfrm>
            <a:custGeom>
              <a:avLst/>
              <a:gdLst>
                <a:gd name="connsiteX0" fmla="*/ 24 w 30285"/>
                <a:gd name="connsiteY0" fmla="*/ 44271 h 44264"/>
                <a:gd name="connsiteX1" fmla="*/ 30310 w 30285"/>
                <a:gd name="connsiteY1" fmla="*/ 6 h 4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4">
                  <a:moveTo>
                    <a:pt x="24" y="44271"/>
                  </a:moveTo>
                  <a:cubicBezTo>
                    <a:pt x="10190" y="29657"/>
                    <a:pt x="20144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4" name="Freeform: Shape 66">
              <a:extLst>
                <a:ext uri="{FF2B5EF4-FFF2-40B4-BE49-F238E27FC236}">
                  <a16:creationId xmlns:a16="http://schemas.microsoft.com/office/drawing/2014/main" id="{B8D93ABE-0052-4930-BE5B-31744011E704}"/>
                </a:ext>
              </a:extLst>
            </p:cNvPr>
            <p:cNvSpPr/>
            <p:nvPr/>
          </p:nvSpPr>
          <p:spPr>
            <a:xfrm>
              <a:off x="5620960" y="435670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5" name="Freeform: Shape 67">
              <a:extLst>
                <a:ext uri="{FF2B5EF4-FFF2-40B4-BE49-F238E27FC236}">
                  <a16:creationId xmlns:a16="http://schemas.microsoft.com/office/drawing/2014/main" id="{41F2AC0F-2297-450B-A724-185B360708DC}"/>
                </a:ext>
              </a:extLst>
            </p:cNvPr>
            <p:cNvSpPr/>
            <p:nvPr/>
          </p:nvSpPr>
          <p:spPr>
            <a:xfrm>
              <a:off x="5595334" y="4310112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62D10E4D-F5FC-4CEA-BDEA-C6CAFE26D992}"/>
              </a:ext>
            </a:extLst>
          </p:cNvPr>
          <p:cNvGrpSpPr/>
          <p:nvPr/>
        </p:nvGrpSpPr>
        <p:grpSpPr>
          <a:xfrm>
            <a:off x="5398337" y="541153"/>
            <a:ext cx="1864143" cy="1403176"/>
            <a:chOff x="5337376" y="3832625"/>
            <a:chExt cx="1864191" cy="1403213"/>
          </a:xfrm>
        </p:grpSpPr>
        <p:sp>
          <p:nvSpPr>
            <p:cNvPr id="57" name="Freeform: Shape 26">
              <a:extLst>
                <a:ext uri="{FF2B5EF4-FFF2-40B4-BE49-F238E27FC236}">
                  <a16:creationId xmlns:a16="http://schemas.microsoft.com/office/drawing/2014/main" id="{FF691A19-8811-4B71-90E5-83F10B37E23D}"/>
                </a:ext>
              </a:extLst>
            </p:cNvPr>
            <p:cNvSpPr/>
            <p:nvPr/>
          </p:nvSpPr>
          <p:spPr>
            <a:xfrm>
              <a:off x="6194906" y="3940890"/>
              <a:ext cx="1006661" cy="1171952"/>
            </a:xfrm>
            <a:custGeom>
              <a:avLst/>
              <a:gdLst>
                <a:gd name="connsiteX0" fmla="*/ 983568 w 1006661"/>
                <a:gd name="connsiteY0" fmla="*/ 187939 h 1171952"/>
                <a:gd name="connsiteX1" fmla="*/ 1002840 w 1006661"/>
                <a:gd name="connsiteY1" fmla="*/ 198528 h 1171952"/>
                <a:gd name="connsiteX2" fmla="*/ 1004322 w 1006661"/>
                <a:gd name="connsiteY2" fmla="*/ 226908 h 1171952"/>
                <a:gd name="connsiteX3" fmla="*/ 761190 w 1006661"/>
                <a:gd name="connsiteY3" fmla="*/ 1149668 h 1171952"/>
                <a:gd name="connsiteX4" fmla="*/ 747212 w 1006661"/>
                <a:gd name="connsiteY4" fmla="*/ 1170847 h 1171952"/>
                <a:gd name="connsiteX5" fmla="*/ 731751 w 1006661"/>
                <a:gd name="connsiteY5" fmla="*/ 1170847 h 1171952"/>
                <a:gd name="connsiteX6" fmla="*/ 24 w 1006661"/>
                <a:gd name="connsiteY6" fmla="*/ 1013912 h 1171952"/>
                <a:gd name="connsiteX7" fmla="*/ 158230 w 1006661"/>
                <a:gd name="connsiteY7" fmla="*/ 305481 h 1171952"/>
                <a:gd name="connsiteX8" fmla="*/ 216895 w 1006661"/>
                <a:gd name="connsiteY8" fmla="*/ 92634 h 1171952"/>
                <a:gd name="connsiteX9" fmla="*/ 244216 w 1006661"/>
                <a:gd name="connsiteY9" fmla="*/ 5589 h 1171952"/>
                <a:gd name="connsiteX10" fmla="*/ 327448 w 1006661"/>
                <a:gd name="connsiteY10" fmla="*/ 14061 h 1171952"/>
                <a:gd name="connsiteX11" fmla="*/ 745942 w 1006661"/>
                <a:gd name="connsiteY11" fmla="*/ 121014 h 1171952"/>
                <a:gd name="connsiteX12" fmla="*/ 983568 w 1006661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61" h="1171952">
                  <a:moveTo>
                    <a:pt x="983568" y="187939"/>
                  </a:moveTo>
                  <a:cubicBezTo>
                    <a:pt x="991001" y="189189"/>
                    <a:pt x="997800" y="192937"/>
                    <a:pt x="1002840" y="198528"/>
                  </a:cubicBezTo>
                  <a:cubicBezTo>
                    <a:pt x="1007394" y="207339"/>
                    <a:pt x="1007923" y="217674"/>
                    <a:pt x="1004322" y="226908"/>
                  </a:cubicBezTo>
                  <a:cubicBezTo>
                    <a:pt x="929138" y="546072"/>
                    <a:pt x="848023" y="852317"/>
                    <a:pt x="761190" y="1149668"/>
                  </a:cubicBezTo>
                  <a:cubicBezTo>
                    <a:pt x="758860" y="1158139"/>
                    <a:pt x="755260" y="1167670"/>
                    <a:pt x="747212" y="1170847"/>
                  </a:cubicBezTo>
                  <a:cubicBezTo>
                    <a:pt x="742171" y="1172329"/>
                    <a:pt x="736792" y="1172329"/>
                    <a:pt x="731751" y="1170847"/>
                  </a:cubicBezTo>
                  <a:cubicBezTo>
                    <a:pt x="486501" y="1124465"/>
                    <a:pt x="241039" y="1078083"/>
                    <a:pt x="24" y="1013912"/>
                  </a:cubicBezTo>
                  <a:cubicBezTo>
                    <a:pt x="29462" y="773744"/>
                    <a:pt x="94058" y="539083"/>
                    <a:pt x="158230" y="305481"/>
                  </a:cubicBezTo>
                  <a:cubicBezTo>
                    <a:pt x="177863" y="234892"/>
                    <a:pt x="197411" y="163943"/>
                    <a:pt x="216895" y="92634"/>
                  </a:cubicBezTo>
                  <a:cubicBezTo>
                    <a:pt x="222614" y="71455"/>
                    <a:pt x="226849" y="19991"/>
                    <a:pt x="244216" y="5589"/>
                  </a:cubicBezTo>
                  <a:cubicBezTo>
                    <a:pt x="261583" y="-8812"/>
                    <a:pt x="304363" y="8554"/>
                    <a:pt x="327448" y="14061"/>
                  </a:cubicBezTo>
                  <a:cubicBezTo>
                    <a:pt x="467652" y="47523"/>
                    <a:pt x="607157" y="83167"/>
                    <a:pt x="745942" y="121014"/>
                  </a:cubicBezTo>
                  <a:cubicBezTo>
                    <a:pt x="825425" y="142468"/>
                    <a:pt x="904634" y="164790"/>
                    <a:pt x="983568" y="187939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8" name="Freeform: Shape 27">
              <a:extLst>
                <a:ext uri="{FF2B5EF4-FFF2-40B4-BE49-F238E27FC236}">
                  <a16:creationId xmlns:a16="http://schemas.microsoft.com/office/drawing/2014/main" id="{844626E4-2CCF-4D89-A48A-999D1F979E08}"/>
                </a:ext>
              </a:extLst>
            </p:cNvPr>
            <p:cNvSpPr/>
            <p:nvPr/>
          </p:nvSpPr>
          <p:spPr>
            <a:xfrm>
              <a:off x="6135181" y="3865493"/>
              <a:ext cx="1006653" cy="1171952"/>
            </a:xfrm>
            <a:custGeom>
              <a:avLst/>
              <a:gdLst>
                <a:gd name="connsiteX0" fmla="*/ 983568 w 1006653"/>
                <a:gd name="connsiteY0" fmla="*/ 187939 h 1171952"/>
                <a:gd name="connsiteX1" fmla="*/ 1003052 w 1006653"/>
                <a:gd name="connsiteY1" fmla="*/ 198528 h 1171952"/>
                <a:gd name="connsiteX2" fmla="*/ 1004323 w 1006653"/>
                <a:gd name="connsiteY2" fmla="*/ 226908 h 1171952"/>
                <a:gd name="connsiteX3" fmla="*/ 761190 w 1006653"/>
                <a:gd name="connsiteY3" fmla="*/ 1149668 h 1171952"/>
                <a:gd name="connsiteX4" fmla="*/ 747212 w 1006653"/>
                <a:gd name="connsiteY4" fmla="*/ 1170847 h 1171952"/>
                <a:gd name="connsiteX5" fmla="*/ 731751 w 1006653"/>
                <a:gd name="connsiteY5" fmla="*/ 1170847 h 1171952"/>
                <a:gd name="connsiteX6" fmla="*/ 24 w 1006653"/>
                <a:gd name="connsiteY6" fmla="*/ 1013912 h 1171952"/>
                <a:gd name="connsiteX7" fmla="*/ 158442 w 1006653"/>
                <a:gd name="connsiteY7" fmla="*/ 305482 h 1171952"/>
                <a:gd name="connsiteX8" fmla="*/ 216895 w 1006653"/>
                <a:gd name="connsiteY8" fmla="*/ 92634 h 1171952"/>
                <a:gd name="connsiteX9" fmla="*/ 244428 w 1006653"/>
                <a:gd name="connsiteY9" fmla="*/ 5590 h 1171952"/>
                <a:gd name="connsiteX10" fmla="*/ 327448 w 1006653"/>
                <a:gd name="connsiteY10" fmla="*/ 14061 h 1171952"/>
                <a:gd name="connsiteX11" fmla="*/ 746153 w 1006653"/>
                <a:gd name="connsiteY11" fmla="*/ 121014 h 1171952"/>
                <a:gd name="connsiteX12" fmla="*/ 983568 w 1006653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53" h="1171952">
                  <a:moveTo>
                    <a:pt x="983568" y="187939"/>
                  </a:moveTo>
                  <a:cubicBezTo>
                    <a:pt x="991044" y="189252"/>
                    <a:pt x="997884" y="192958"/>
                    <a:pt x="1003052" y="198528"/>
                  </a:cubicBezTo>
                  <a:cubicBezTo>
                    <a:pt x="1007394" y="207402"/>
                    <a:pt x="1007860" y="217674"/>
                    <a:pt x="1004323" y="226908"/>
                  </a:cubicBezTo>
                  <a:cubicBezTo>
                    <a:pt x="931468" y="536394"/>
                    <a:pt x="850417" y="843994"/>
                    <a:pt x="761190" y="1149668"/>
                  </a:cubicBezTo>
                  <a:cubicBezTo>
                    <a:pt x="758861" y="1158140"/>
                    <a:pt x="755260" y="1167670"/>
                    <a:pt x="747212" y="1170847"/>
                  </a:cubicBezTo>
                  <a:cubicBezTo>
                    <a:pt x="742171" y="1172330"/>
                    <a:pt x="736792" y="1172330"/>
                    <a:pt x="731751" y="1170847"/>
                  </a:cubicBezTo>
                  <a:cubicBezTo>
                    <a:pt x="486501" y="1124465"/>
                    <a:pt x="241039" y="1078084"/>
                    <a:pt x="24" y="1013912"/>
                  </a:cubicBezTo>
                  <a:cubicBezTo>
                    <a:pt x="29674" y="773745"/>
                    <a:pt x="94058" y="539084"/>
                    <a:pt x="158442" y="305482"/>
                  </a:cubicBezTo>
                  <a:lnTo>
                    <a:pt x="216895" y="92634"/>
                  </a:lnTo>
                  <a:cubicBezTo>
                    <a:pt x="222614" y="71456"/>
                    <a:pt x="226849" y="19991"/>
                    <a:pt x="244428" y="5590"/>
                  </a:cubicBezTo>
                  <a:cubicBezTo>
                    <a:pt x="262006" y="-8812"/>
                    <a:pt x="304363" y="8554"/>
                    <a:pt x="327448" y="14061"/>
                  </a:cubicBezTo>
                  <a:cubicBezTo>
                    <a:pt x="467652" y="47523"/>
                    <a:pt x="607221" y="83168"/>
                    <a:pt x="746153" y="121014"/>
                  </a:cubicBezTo>
                  <a:cubicBezTo>
                    <a:pt x="824939" y="142468"/>
                    <a:pt x="904084" y="164791"/>
                    <a:pt x="983568" y="187939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9" name="Freeform: Shape 28">
              <a:extLst>
                <a:ext uri="{FF2B5EF4-FFF2-40B4-BE49-F238E27FC236}">
                  <a16:creationId xmlns:a16="http://schemas.microsoft.com/office/drawing/2014/main" id="{5E17C5D3-3546-488F-A447-90DA4083404C}"/>
                </a:ext>
              </a:extLst>
            </p:cNvPr>
            <p:cNvSpPr/>
            <p:nvPr/>
          </p:nvSpPr>
          <p:spPr>
            <a:xfrm>
              <a:off x="6096000" y="3832625"/>
              <a:ext cx="1006576" cy="1171914"/>
            </a:xfrm>
            <a:custGeom>
              <a:avLst/>
              <a:gdLst>
                <a:gd name="connsiteX0" fmla="*/ 983568 w 1006576"/>
                <a:gd name="connsiteY0" fmla="*/ 187980 h 1171914"/>
                <a:gd name="connsiteX1" fmla="*/ 1002840 w 1006576"/>
                <a:gd name="connsiteY1" fmla="*/ 198781 h 1171914"/>
                <a:gd name="connsiteX2" fmla="*/ 1004323 w 1006576"/>
                <a:gd name="connsiteY2" fmla="*/ 226949 h 1171914"/>
                <a:gd name="connsiteX3" fmla="*/ 761190 w 1006576"/>
                <a:gd name="connsiteY3" fmla="*/ 1149709 h 1171914"/>
                <a:gd name="connsiteX4" fmla="*/ 747001 w 1006576"/>
                <a:gd name="connsiteY4" fmla="*/ 1170888 h 1171914"/>
                <a:gd name="connsiteX5" fmla="*/ 731540 w 1006576"/>
                <a:gd name="connsiteY5" fmla="*/ 1170888 h 1171914"/>
                <a:gd name="connsiteX6" fmla="*/ 24 w 1006576"/>
                <a:gd name="connsiteY6" fmla="*/ 1013953 h 1171914"/>
                <a:gd name="connsiteX7" fmla="*/ 158230 w 1006576"/>
                <a:gd name="connsiteY7" fmla="*/ 305522 h 1171914"/>
                <a:gd name="connsiteX8" fmla="*/ 217954 w 1006576"/>
                <a:gd name="connsiteY8" fmla="*/ 92464 h 1171914"/>
                <a:gd name="connsiteX9" fmla="*/ 245275 w 1006576"/>
                <a:gd name="connsiteY9" fmla="*/ 5630 h 1171914"/>
                <a:gd name="connsiteX10" fmla="*/ 328508 w 1006576"/>
                <a:gd name="connsiteY10" fmla="*/ 13890 h 1171914"/>
                <a:gd name="connsiteX11" fmla="*/ 747001 w 1006576"/>
                <a:gd name="connsiteY11" fmla="*/ 119784 h 1171914"/>
                <a:gd name="connsiteX12" fmla="*/ 983568 w 1006576"/>
                <a:gd name="connsiteY12" fmla="*/ 187980 h 1171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576" h="1171914">
                  <a:moveTo>
                    <a:pt x="983568" y="187980"/>
                  </a:moveTo>
                  <a:cubicBezTo>
                    <a:pt x="991002" y="189357"/>
                    <a:pt x="997779" y="193148"/>
                    <a:pt x="1002840" y="198781"/>
                  </a:cubicBezTo>
                  <a:cubicBezTo>
                    <a:pt x="1007267" y="207549"/>
                    <a:pt x="1007818" y="217778"/>
                    <a:pt x="1004323" y="226949"/>
                  </a:cubicBezTo>
                  <a:cubicBezTo>
                    <a:pt x="931320" y="536583"/>
                    <a:pt x="850289" y="844163"/>
                    <a:pt x="761190" y="1149709"/>
                  </a:cubicBezTo>
                  <a:cubicBezTo>
                    <a:pt x="758649" y="1158181"/>
                    <a:pt x="755260" y="1167711"/>
                    <a:pt x="747001" y="1170888"/>
                  </a:cubicBezTo>
                  <a:cubicBezTo>
                    <a:pt x="741939" y="1172265"/>
                    <a:pt x="736602" y="1172265"/>
                    <a:pt x="731540" y="1170888"/>
                  </a:cubicBezTo>
                  <a:cubicBezTo>
                    <a:pt x="486501" y="1124507"/>
                    <a:pt x="241039" y="1078125"/>
                    <a:pt x="24" y="1013953"/>
                  </a:cubicBezTo>
                  <a:cubicBezTo>
                    <a:pt x="29463" y="773574"/>
                    <a:pt x="94058" y="539124"/>
                    <a:pt x="158230" y="305522"/>
                  </a:cubicBezTo>
                  <a:lnTo>
                    <a:pt x="217954" y="92464"/>
                  </a:lnTo>
                  <a:cubicBezTo>
                    <a:pt x="223672" y="71285"/>
                    <a:pt x="227908" y="20032"/>
                    <a:pt x="245275" y="5630"/>
                  </a:cubicBezTo>
                  <a:cubicBezTo>
                    <a:pt x="262641" y="-8771"/>
                    <a:pt x="305423" y="8384"/>
                    <a:pt x="328508" y="13890"/>
                  </a:cubicBezTo>
                  <a:cubicBezTo>
                    <a:pt x="468436" y="47353"/>
                    <a:pt x="607919" y="82658"/>
                    <a:pt x="747001" y="119784"/>
                  </a:cubicBezTo>
                  <a:cubicBezTo>
                    <a:pt x="825786" y="142382"/>
                    <a:pt x="904634" y="165107"/>
                    <a:pt x="983568" y="187980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0" name="Freeform: Shape 29">
              <a:extLst>
                <a:ext uri="{FF2B5EF4-FFF2-40B4-BE49-F238E27FC236}">
                  <a16:creationId xmlns:a16="http://schemas.microsoft.com/office/drawing/2014/main" id="{1602D54C-24F6-49FB-B1D0-3BECBFA36AF0}"/>
                </a:ext>
              </a:extLst>
            </p:cNvPr>
            <p:cNvSpPr/>
            <p:nvPr/>
          </p:nvSpPr>
          <p:spPr>
            <a:xfrm>
              <a:off x="6422477" y="4052471"/>
              <a:ext cx="492712" cy="264580"/>
            </a:xfrm>
            <a:custGeom>
              <a:avLst/>
              <a:gdLst>
                <a:gd name="connsiteX0" fmla="*/ 548 w 492712"/>
                <a:gd name="connsiteY0" fmla="*/ 131422 h 264580"/>
                <a:gd name="connsiteX1" fmla="*/ 548 w 492712"/>
                <a:gd name="connsiteY1" fmla="*/ 140741 h 264580"/>
                <a:gd name="connsiteX2" fmla="*/ 14738 w 492712"/>
                <a:gd name="connsiteY2" fmla="*/ 151543 h 264580"/>
                <a:gd name="connsiteX3" fmla="*/ 142870 w 492712"/>
                <a:gd name="connsiteY3" fmla="*/ 192205 h 264580"/>
                <a:gd name="connsiteX4" fmla="*/ 433231 w 492712"/>
                <a:gd name="connsiteY4" fmla="*/ 264425 h 264580"/>
                <a:gd name="connsiteX5" fmla="*/ 446574 w 492712"/>
                <a:gd name="connsiteY5" fmla="*/ 261672 h 264580"/>
                <a:gd name="connsiteX6" fmla="*/ 453563 w 492712"/>
                <a:gd name="connsiteY6" fmla="*/ 249388 h 264580"/>
                <a:gd name="connsiteX7" fmla="*/ 492108 w 492712"/>
                <a:gd name="connsiteY7" fmla="*/ 121256 h 264580"/>
                <a:gd name="connsiteX8" fmla="*/ 482175 w 492712"/>
                <a:gd name="connsiteY8" fmla="*/ 102789 h 264580"/>
                <a:gd name="connsiteX9" fmla="*/ 481519 w 492712"/>
                <a:gd name="connsiteY9" fmla="*/ 102620 h 264580"/>
                <a:gd name="connsiteX10" fmla="*/ 118726 w 492712"/>
                <a:gd name="connsiteY10" fmla="*/ 9432 h 264580"/>
                <a:gd name="connsiteX11" fmla="*/ 42059 w 492712"/>
                <a:gd name="connsiteY11" fmla="*/ 22987 h 264580"/>
                <a:gd name="connsiteX12" fmla="*/ 548 w 492712"/>
                <a:gd name="connsiteY12" fmla="*/ 131422 h 264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2712" h="264580">
                  <a:moveTo>
                    <a:pt x="548" y="131422"/>
                  </a:moveTo>
                  <a:cubicBezTo>
                    <a:pt x="-150" y="134493"/>
                    <a:pt x="-150" y="137670"/>
                    <a:pt x="548" y="140741"/>
                  </a:cubicBezTo>
                  <a:cubicBezTo>
                    <a:pt x="2031" y="146883"/>
                    <a:pt x="8808" y="149636"/>
                    <a:pt x="14738" y="151543"/>
                  </a:cubicBezTo>
                  <a:lnTo>
                    <a:pt x="142870" y="192205"/>
                  </a:lnTo>
                  <a:cubicBezTo>
                    <a:pt x="183745" y="205336"/>
                    <a:pt x="375837" y="262307"/>
                    <a:pt x="433231" y="264425"/>
                  </a:cubicBezTo>
                  <a:cubicBezTo>
                    <a:pt x="437870" y="264997"/>
                    <a:pt x="442550" y="264044"/>
                    <a:pt x="446574" y="261672"/>
                  </a:cubicBezTo>
                  <a:cubicBezTo>
                    <a:pt x="450238" y="258495"/>
                    <a:pt x="452716" y="254154"/>
                    <a:pt x="453563" y="249388"/>
                  </a:cubicBezTo>
                  <a:cubicBezTo>
                    <a:pt x="467752" y="200889"/>
                    <a:pt x="478342" y="167003"/>
                    <a:pt x="492108" y="121256"/>
                  </a:cubicBezTo>
                  <a:cubicBezTo>
                    <a:pt x="494459" y="113420"/>
                    <a:pt x="490011" y="105140"/>
                    <a:pt x="482175" y="102789"/>
                  </a:cubicBezTo>
                  <a:cubicBezTo>
                    <a:pt x="481943" y="102725"/>
                    <a:pt x="481731" y="102683"/>
                    <a:pt x="481519" y="102620"/>
                  </a:cubicBezTo>
                  <a:lnTo>
                    <a:pt x="118726" y="9432"/>
                  </a:lnTo>
                  <a:cubicBezTo>
                    <a:pt x="85899" y="961"/>
                    <a:pt x="58367" y="-11746"/>
                    <a:pt x="42059" y="22987"/>
                  </a:cubicBezTo>
                  <a:cubicBezTo>
                    <a:pt x="25476" y="58017"/>
                    <a:pt x="11582" y="94275"/>
                    <a:pt x="548" y="131422"/>
                  </a:cubicBezTo>
                  <a:close/>
                </a:path>
              </a:pathLst>
            </a:custGeom>
            <a:solidFill>
              <a:srgbClr val="FFFFFF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1" name="Freeform: Shape 30">
              <a:extLst>
                <a:ext uri="{FF2B5EF4-FFF2-40B4-BE49-F238E27FC236}">
                  <a16:creationId xmlns:a16="http://schemas.microsoft.com/office/drawing/2014/main" id="{0B42439A-C397-4FAD-AFD5-F1FD9A4B1739}"/>
                </a:ext>
              </a:extLst>
            </p:cNvPr>
            <p:cNvSpPr/>
            <p:nvPr/>
          </p:nvSpPr>
          <p:spPr>
            <a:xfrm>
              <a:off x="6365249" y="3896194"/>
              <a:ext cx="51070" cy="46552"/>
            </a:xfrm>
            <a:custGeom>
              <a:avLst/>
              <a:gdLst>
                <a:gd name="connsiteX0" fmla="*/ 24314 w 51070"/>
                <a:gd name="connsiteY0" fmla="*/ 1150 h 46552"/>
                <a:gd name="connsiteX1" fmla="*/ 3135 w 51070"/>
                <a:gd name="connsiteY1" fmla="*/ 37789 h 46552"/>
                <a:gd name="connsiteX2" fmla="*/ 39986 w 51070"/>
                <a:gd name="connsiteY2" fmla="*/ 41602 h 46552"/>
                <a:gd name="connsiteX3" fmla="*/ 47166 w 51070"/>
                <a:gd name="connsiteY3" fmla="*/ 7906 h 46552"/>
                <a:gd name="connsiteX4" fmla="*/ 45281 w 51070"/>
                <a:gd name="connsiteY4" fmla="*/ 5386 h 46552"/>
                <a:gd name="connsiteX5" fmla="*/ 24314 w 51070"/>
                <a:gd name="connsiteY5" fmla="*/ 1150 h 46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70" h="46552">
                  <a:moveTo>
                    <a:pt x="24314" y="1150"/>
                  </a:moveTo>
                  <a:cubicBezTo>
                    <a:pt x="8218" y="5809"/>
                    <a:pt x="-6607" y="24023"/>
                    <a:pt x="3135" y="37789"/>
                  </a:cubicBezTo>
                  <a:cubicBezTo>
                    <a:pt x="12856" y="47849"/>
                    <a:pt x="28402" y="49438"/>
                    <a:pt x="39986" y="41602"/>
                  </a:cubicBezTo>
                  <a:cubicBezTo>
                    <a:pt x="51274" y="34273"/>
                    <a:pt x="54494" y="19194"/>
                    <a:pt x="47166" y="7906"/>
                  </a:cubicBezTo>
                  <a:cubicBezTo>
                    <a:pt x="46594" y="7038"/>
                    <a:pt x="45959" y="6191"/>
                    <a:pt x="45281" y="5386"/>
                  </a:cubicBezTo>
                  <a:cubicBezTo>
                    <a:pt x="39563" y="282"/>
                    <a:pt x="31557" y="-1328"/>
                    <a:pt x="24314" y="115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2" name="Freeform: Shape 31">
              <a:extLst>
                <a:ext uri="{FF2B5EF4-FFF2-40B4-BE49-F238E27FC236}">
                  <a16:creationId xmlns:a16="http://schemas.microsoft.com/office/drawing/2014/main" id="{62DC7D30-C400-490D-921E-564EC17272FB}"/>
                </a:ext>
              </a:extLst>
            </p:cNvPr>
            <p:cNvSpPr/>
            <p:nvPr/>
          </p:nvSpPr>
          <p:spPr>
            <a:xfrm>
              <a:off x="6341393" y="3982390"/>
              <a:ext cx="40867" cy="37159"/>
            </a:xfrm>
            <a:custGeom>
              <a:avLst/>
              <a:gdLst>
                <a:gd name="connsiteX0" fmla="*/ 19579 w 40867"/>
                <a:gd name="connsiteY0" fmla="*/ 939 h 37159"/>
                <a:gd name="connsiteX1" fmla="*/ 2424 w 40867"/>
                <a:gd name="connsiteY1" fmla="*/ 30166 h 37159"/>
                <a:gd name="connsiteX2" fmla="*/ 31862 w 40867"/>
                <a:gd name="connsiteY2" fmla="*/ 33131 h 37159"/>
                <a:gd name="connsiteX3" fmla="*/ 37941 w 40867"/>
                <a:gd name="connsiteY3" fmla="*/ 6573 h 37159"/>
                <a:gd name="connsiteX4" fmla="*/ 36310 w 40867"/>
                <a:gd name="connsiteY4" fmla="*/ 4328 h 37159"/>
                <a:gd name="connsiteX5" fmla="*/ 19579 w 40867"/>
                <a:gd name="connsiteY5" fmla="*/ 939 h 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867" h="37159">
                  <a:moveTo>
                    <a:pt x="19579" y="939"/>
                  </a:moveTo>
                  <a:cubicBezTo>
                    <a:pt x="6659" y="4540"/>
                    <a:pt x="-5201" y="19154"/>
                    <a:pt x="2424" y="30166"/>
                  </a:cubicBezTo>
                  <a:cubicBezTo>
                    <a:pt x="10196" y="38214"/>
                    <a:pt x="22649" y="39485"/>
                    <a:pt x="31862" y="33131"/>
                  </a:cubicBezTo>
                  <a:cubicBezTo>
                    <a:pt x="40885" y="27476"/>
                    <a:pt x="43595" y="15574"/>
                    <a:pt x="37941" y="6573"/>
                  </a:cubicBezTo>
                  <a:cubicBezTo>
                    <a:pt x="37453" y="5789"/>
                    <a:pt x="36903" y="5027"/>
                    <a:pt x="36310" y="4328"/>
                  </a:cubicBezTo>
                  <a:cubicBezTo>
                    <a:pt x="31777" y="219"/>
                    <a:pt x="25361" y="-1073"/>
                    <a:pt x="19579" y="939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3" name="Freeform: Shape 32">
              <a:extLst>
                <a:ext uri="{FF2B5EF4-FFF2-40B4-BE49-F238E27FC236}">
                  <a16:creationId xmlns:a16="http://schemas.microsoft.com/office/drawing/2014/main" id="{2D83DA1F-FC5B-47EA-92B5-FA3DFC706B0A}"/>
                </a:ext>
              </a:extLst>
            </p:cNvPr>
            <p:cNvSpPr/>
            <p:nvPr/>
          </p:nvSpPr>
          <p:spPr>
            <a:xfrm>
              <a:off x="6310759" y="4074357"/>
              <a:ext cx="42618" cy="39158"/>
            </a:xfrm>
            <a:custGeom>
              <a:avLst/>
              <a:gdLst>
                <a:gd name="connsiteX0" fmla="*/ 20563 w 42618"/>
                <a:gd name="connsiteY0" fmla="*/ 1100 h 39158"/>
                <a:gd name="connsiteX1" fmla="*/ 2561 w 42618"/>
                <a:gd name="connsiteY1" fmla="*/ 31809 h 39158"/>
                <a:gd name="connsiteX2" fmla="*/ 33482 w 42618"/>
                <a:gd name="connsiteY2" fmla="*/ 34987 h 39158"/>
                <a:gd name="connsiteX3" fmla="*/ 38904 w 42618"/>
                <a:gd name="connsiteY3" fmla="*/ 5527 h 39158"/>
                <a:gd name="connsiteX4" fmla="*/ 38141 w 42618"/>
                <a:gd name="connsiteY4" fmla="*/ 4489 h 39158"/>
                <a:gd name="connsiteX5" fmla="*/ 20563 w 42618"/>
                <a:gd name="connsiteY5" fmla="*/ 1100 h 39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18" h="39158">
                  <a:moveTo>
                    <a:pt x="20563" y="1100"/>
                  </a:moveTo>
                  <a:cubicBezTo>
                    <a:pt x="7008" y="4913"/>
                    <a:pt x="-5487" y="20161"/>
                    <a:pt x="2561" y="31809"/>
                  </a:cubicBezTo>
                  <a:cubicBezTo>
                    <a:pt x="10715" y="40239"/>
                    <a:pt x="23781" y="41594"/>
                    <a:pt x="33482" y="34987"/>
                  </a:cubicBezTo>
                  <a:cubicBezTo>
                    <a:pt x="43118" y="28357"/>
                    <a:pt x="45532" y="15163"/>
                    <a:pt x="38904" y="5527"/>
                  </a:cubicBezTo>
                  <a:cubicBezTo>
                    <a:pt x="38670" y="5167"/>
                    <a:pt x="38416" y="4828"/>
                    <a:pt x="38141" y="4489"/>
                  </a:cubicBezTo>
                  <a:cubicBezTo>
                    <a:pt x="33376" y="147"/>
                    <a:pt x="26599" y="-1166"/>
                    <a:pt x="20563" y="11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4" name="Freeform: Shape 33">
              <a:extLst>
                <a:ext uri="{FF2B5EF4-FFF2-40B4-BE49-F238E27FC236}">
                  <a16:creationId xmlns:a16="http://schemas.microsoft.com/office/drawing/2014/main" id="{AC7A89D0-2160-4E14-91B2-5D633B4722E7}"/>
                </a:ext>
              </a:extLst>
            </p:cNvPr>
            <p:cNvSpPr/>
            <p:nvPr/>
          </p:nvSpPr>
          <p:spPr>
            <a:xfrm>
              <a:off x="6278313" y="4199000"/>
              <a:ext cx="51081" cy="46455"/>
            </a:xfrm>
            <a:custGeom>
              <a:avLst/>
              <a:gdLst>
                <a:gd name="connsiteX0" fmla="*/ 24205 w 51081"/>
                <a:gd name="connsiteY0" fmla="*/ 1200 h 46455"/>
                <a:gd name="connsiteX1" fmla="*/ 3026 w 51081"/>
                <a:gd name="connsiteY1" fmla="*/ 37628 h 46455"/>
                <a:gd name="connsiteX2" fmla="*/ 39878 w 51081"/>
                <a:gd name="connsiteY2" fmla="*/ 41440 h 46455"/>
                <a:gd name="connsiteX3" fmla="*/ 47354 w 51081"/>
                <a:gd name="connsiteY3" fmla="*/ 8126 h 46455"/>
                <a:gd name="connsiteX4" fmla="*/ 45384 w 51081"/>
                <a:gd name="connsiteY4" fmla="*/ 5436 h 46455"/>
                <a:gd name="connsiteX5" fmla="*/ 24205 w 51081"/>
                <a:gd name="connsiteY5" fmla="*/ 1200 h 46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81" h="46455">
                  <a:moveTo>
                    <a:pt x="24205" y="1200"/>
                  </a:moveTo>
                  <a:cubicBezTo>
                    <a:pt x="8321" y="5860"/>
                    <a:pt x="-6504" y="23862"/>
                    <a:pt x="3026" y="37628"/>
                  </a:cubicBezTo>
                  <a:cubicBezTo>
                    <a:pt x="12705" y="47751"/>
                    <a:pt x="28313" y="49382"/>
                    <a:pt x="39878" y="41440"/>
                  </a:cubicBezTo>
                  <a:cubicBezTo>
                    <a:pt x="51144" y="34303"/>
                    <a:pt x="54491" y="19393"/>
                    <a:pt x="47354" y="8126"/>
                  </a:cubicBezTo>
                  <a:cubicBezTo>
                    <a:pt x="46760" y="7194"/>
                    <a:pt x="46104" y="6284"/>
                    <a:pt x="45384" y="5436"/>
                  </a:cubicBezTo>
                  <a:cubicBezTo>
                    <a:pt x="39623" y="269"/>
                    <a:pt x="31512" y="-1363"/>
                    <a:pt x="24205" y="12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5" name="Freeform: Shape 34">
              <a:extLst>
                <a:ext uri="{FF2B5EF4-FFF2-40B4-BE49-F238E27FC236}">
                  <a16:creationId xmlns:a16="http://schemas.microsoft.com/office/drawing/2014/main" id="{D01AEF34-8498-413E-BB79-755FDF7D4AC1}"/>
                </a:ext>
              </a:extLst>
            </p:cNvPr>
            <p:cNvSpPr/>
            <p:nvPr/>
          </p:nvSpPr>
          <p:spPr>
            <a:xfrm>
              <a:off x="6243198" y="4329983"/>
              <a:ext cx="42520" cy="39161"/>
            </a:xfrm>
            <a:custGeom>
              <a:avLst/>
              <a:gdLst>
                <a:gd name="connsiteX0" fmla="*/ 20563 w 42520"/>
                <a:gd name="connsiteY0" fmla="*/ 1103 h 39161"/>
                <a:gd name="connsiteX1" fmla="*/ 2561 w 42520"/>
                <a:gd name="connsiteY1" fmla="*/ 31812 h 39161"/>
                <a:gd name="connsiteX2" fmla="*/ 33482 w 42520"/>
                <a:gd name="connsiteY2" fmla="*/ 34989 h 39161"/>
                <a:gd name="connsiteX3" fmla="*/ 38734 w 42520"/>
                <a:gd name="connsiteY3" fmla="*/ 5508 h 39161"/>
                <a:gd name="connsiteX4" fmla="*/ 38141 w 42520"/>
                <a:gd name="connsiteY4" fmla="*/ 4703 h 39161"/>
                <a:gd name="connsiteX5" fmla="*/ 20563 w 42520"/>
                <a:gd name="connsiteY5" fmla="*/ 1103 h 39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20" h="39161">
                  <a:moveTo>
                    <a:pt x="20563" y="1103"/>
                  </a:moveTo>
                  <a:cubicBezTo>
                    <a:pt x="7008" y="4915"/>
                    <a:pt x="-5487" y="20164"/>
                    <a:pt x="2561" y="31812"/>
                  </a:cubicBezTo>
                  <a:cubicBezTo>
                    <a:pt x="10715" y="40242"/>
                    <a:pt x="23782" y="41597"/>
                    <a:pt x="33482" y="34989"/>
                  </a:cubicBezTo>
                  <a:cubicBezTo>
                    <a:pt x="43076" y="28297"/>
                    <a:pt x="45426" y="15081"/>
                    <a:pt x="38734" y="5508"/>
                  </a:cubicBezTo>
                  <a:cubicBezTo>
                    <a:pt x="38544" y="5233"/>
                    <a:pt x="38332" y="4957"/>
                    <a:pt x="38141" y="4703"/>
                  </a:cubicBezTo>
                  <a:cubicBezTo>
                    <a:pt x="33482" y="193"/>
                    <a:pt x="26619" y="-1205"/>
                    <a:pt x="20563" y="1103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6" name="Freeform: Shape 35">
              <a:extLst>
                <a:ext uri="{FF2B5EF4-FFF2-40B4-BE49-F238E27FC236}">
                  <a16:creationId xmlns:a16="http://schemas.microsoft.com/office/drawing/2014/main" id="{C89FFA6E-F628-4BB8-8800-C4667DEFD486}"/>
                </a:ext>
              </a:extLst>
            </p:cNvPr>
            <p:cNvSpPr/>
            <p:nvPr/>
          </p:nvSpPr>
          <p:spPr>
            <a:xfrm>
              <a:off x="6217285" y="4438121"/>
              <a:ext cx="40747" cy="37263"/>
            </a:xfrm>
            <a:custGeom>
              <a:avLst/>
              <a:gdLst>
                <a:gd name="connsiteX0" fmla="*/ 19578 w 40747"/>
                <a:gd name="connsiteY0" fmla="*/ 976 h 37263"/>
                <a:gd name="connsiteX1" fmla="*/ 2423 w 40747"/>
                <a:gd name="connsiteY1" fmla="*/ 30203 h 37263"/>
                <a:gd name="connsiteX2" fmla="*/ 31862 w 40747"/>
                <a:gd name="connsiteY2" fmla="*/ 33380 h 37263"/>
                <a:gd name="connsiteX3" fmla="*/ 37644 w 40747"/>
                <a:gd name="connsiteY3" fmla="*/ 6441 h 37263"/>
                <a:gd name="connsiteX4" fmla="*/ 36098 w 40747"/>
                <a:gd name="connsiteY4" fmla="*/ 4365 h 37263"/>
                <a:gd name="connsiteX5" fmla="*/ 19578 w 40747"/>
                <a:gd name="connsiteY5" fmla="*/ 976 h 37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47" h="37263">
                  <a:moveTo>
                    <a:pt x="19578" y="976"/>
                  </a:moveTo>
                  <a:cubicBezTo>
                    <a:pt x="6659" y="4789"/>
                    <a:pt x="-5201" y="19190"/>
                    <a:pt x="2423" y="30203"/>
                  </a:cubicBezTo>
                  <a:cubicBezTo>
                    <a:pt x="10175" y="38251"/>
                    <a:pt x="22565" y="39586"/>
                    <a:pt x="31862" y="33380"/>
                  </a:cubicBezTo>
                  <a:cubicBezTo>
                    <a:pt x="40906" y="27535"/>
                    <a:pt x="43490" y="15484"/>
                    <a:pt x="37644" y="6441"/>
                  </a:cubicBezTo>
                  <a:cubicBezTo>
                    <a:pt x="37178" y="5720"/>
                    <a:pt x="36648" y="5021"/>
                    <a:pt x="36098" y="4365"/>
                  </a:cubicBezTo>
                  <a:cubicBezTo>
                    <a:pt x="31672" y="214"/>
                    <a:pt x="25276" y="-1099"/>
                    <a:pt x="19578" y="976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7" name="Freeform: Shape 36">
              <a:extLst>
                <a:ext uri="{FF2B5EF4-FFF2-40B4-BE49-F238E27FC236}">
                  <a16:creationId xmlns:a16="http://schemas.microsoft.com/office/drawing/2014/main" id="{63856410-F4C5-4341-8132-5D2713496965}"/>
                </a:ext>
              </a:extLst>
            </p:cNvPr>
            <p:cNvSpPr/>
            <p:nvPr/>
          </p:nvSpPr>
          <p:spPr>
            <a:xfrm>
              <a:off x="6201721" y="4531741"/>
              <a:ext cx="40760" cy="37122"/>
            </a:xfrm>
            <a:custGeom>
              <a:avLst/>
              <a:gdLst>
                <a:gd name="connsiteX0" fmla="*/ 19471 w 40760"/>
                <a:gd name="connsiteY0" fmla="*/ 967 h 37122"/>
                <a:gd name="connsiteX1" fmla="*/ 2316 w 40760"/>
                <a:gd name="connsiteY1" fmla="*/ 30194 h 37122"/>
                <a:gd name="connsiteX2" fmla="*/ 31755 w 40760"/>
                <a:gd name="connsiteY2" fmla="*/ 33158 h 37122"/>
                <a:gd name="connsiteX3" fmla="*/ 37833 w 40760"/>
                <a:gd name="connsiteY3" fmla="*/ 6600 h 37122"/>
                <a:gd name="connsiteX4" fmla="*/ 36202 w 40760"/>
                <a:gd name="connsiteY4" fmla="*/ 4355 h 37122"/>
                <a:gd name="connsiteX5" fmla="*/ 19471 w 40760"/>
                <a:gd name="connsiteY5" fmla="*/ 967 h 3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60" h="37122">
                  <a:moveTo>
                    <a:pt x="19471" y="967"/>
                  </a:moveTo>
                  <a:cubicBezTo>
                    <a:pt x="6763" y="4567"/>
                    <a:pt x="-5097" y="19180"/>
                    <a:pt x="2316" y="30194"/>
                  </a:cubicBezTo>
                  <a:cubicBezTo>
                    <a:pt x="10131" y="38178"/>
                    <a:pt x="22521" y="39406"/>
                    <a:pt x="31755" y="33158"/>
                  </a:cubicBezTo>
                  <a:cubicBezTo>
                    <a:pt x="40777" y="27503"/>
                    <a:pt x="43488" y="15601"/>
                    <a:pt x="37833" y="6600"/>
                  </a:cubicBezTo>
                  <a:cubicBezTo>
                    <a:pt x="37346" y="5817"/>
                    <a:pt x="36795" y="5054"/>
                    <a:pt x="36202" y="4355"/>
                  </a:cubicBezTo>
                  <a:cubicBezTo>
                    <a:pt x="31691" y="204"/>
                    <a:pt x="25253" y="-1087"/>
                    <a:pt x="19471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8" name="Freeform: Shape 37">
              <a:extLst>
                <a:ext uri="{FF2B5EF4-FFF2-40B4-BE49-F238E27FC236}">
                  <a16:creationId xmlns:a16="http://schemas.microsoft.com/office/drawing/2014/main" id="{332BB305-988D-41DA-BA03-EFD602B7748F}"/>
                </a:ext>
              </a:extLst>
            </p:cNvPr>
            <p:cNvSpPr/>
            <p:nvPr/>
          </p:nvSpPr>
          <p:spPr>
            <a:xfrm>
              <a:off x="6173443" y="4666015"/>
              <a:ext cx="40638" cy="37254"/>
            </a:xfrm>
            <a:custGeom>
              <a:avLst/>
              <a:gdLst>
                <a:gd name="connsiteX0" fmla="*/ 19369 w 40638"/>
                <a:gd name="connsiteY0" fmla="*/ 967 h 37254"/>
                <a:gd name="connsiteX1" fmla="*/ 2426 w 40638"/>
                <a:gd name="connsiteY1" fmla="*/ 30194 h 37254"/>
                <a:gd name="connsiteX2" fmla="*/ 31864 w 40638"/>
                <a:gd name="connsiteY2" fmla="*/ 33370 h 37254"/>
                <a:gd name="connsiteX3" fmla="*/ 37371 w 40638"/>
                <a:gd name="connsiteY3" fmla="*/ 6071 h 37254"/>
                <a:gd name="connsiteX4" fmla="*/ 36100 w 40638"/>
                <a:gd name="connsiteY4" fmla="*/ 4355 h 37254"/>
                <a:gd name="connsiteX5" fmla="*/ 19369 w 40638"/>
                <a:gd name="connsiteY5" fmla="*/ 967 h 37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638" h="37254">
                  <a:moveTo>
                    <a:pt x="19369" y="967"/>
                  </a:moveTo>
                  <a:cubicBezTo>
                    <a:pt x="6661" y="4779"/>
                    <a:pt x="-5199" y="19181"/>
                    <a:pt x="2426" y="30194"/>
                  </a:cubicBezTo>
                  <a:cubicBezTo>
                    <a:pt x="10177" y="38242"/>
                    <a:pt x="22567" y="39576"/>
                    <a:pt x="31864" y="33370"/>
                  </a:cubicBezTo>
                  <a:cubicBezTo>
                    <a:pt x="40929" y="27355"/>
                    <a:pt x="43386" y="15135"/>
                    <a:pt x="37371" y="6071"/>
                  </a:cubicBezTo>
                  <a:cubicBezTo>
                    <a:pt x="36990" y="5478"/>
                    <a:pt x="36566" y="4906"/>
                    <a:pt x="36100" y="4355"/>
                  </a:cubicBezTo>
                  <a:cubicBezTo>
                    <a:pt x="31589" y="204"/>
                    <a:pt x="25151" y="-1087"/>
                    <a:pt x="19369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9" name="Freeform: Shape 38">
              <a:extLst>
                <a:ext uri="{FF2B5EF4-FFF2-40B4-BE49-F238E27FC236}">
                  <a16:creationId xmlns:a16="http://schemas.microsoft.com/office/drawing/2014/main" id="{CF3C5D2A-D555-4680-A777-8364AD7F51DD}"/>
                </a:ext>
              </a:extLst>
            </p:cNvPr>
            <p:cNvSpPr/>
            <p:nvPr/>
          </p:nvSpPr>
          <p:spPr>
            <a:xfrm>
              <a:off x="6265009" y="3873659"/>
              <a:ext cx="137825" cy="91983"/>
            </a:xfrm>
            <a:custGeom>
              <a:avLst/>
              <a:gdLst>
                <a:gd name="connsiteX0" fmla="*/ 16330 w 137825"/>
                <a:gd name="connsiteY0" fmla="*/ 85104 h 91983"/>
                <a:gd name="connsiteX1" fmla="*/ 235 w 137825"/>
                <a:gd name="connsiteY1" fmla="*/ 45712 h 91983"/>
                <a:gd name="connsiteX2" fmla="*/ 36662 w 137825"/>
                <a:gd name="connsiteY2" fmla="*/ 3354 h 91983"/>
                <a:gd name="connsiteX3" fmla="*/ 89185 w 137825"/>
                <a:gd name="connsiteY3" fmla="*/ 5895 h 91983"/>
                <a:gd name="connsiteX4" fmla="*/ 131543 w 137825"/>
                <a:gd name="connsiteY4" fmla="*/ 28980 h 91983"/>
                <a:gd name="connsiteX5" fmla="*/ 136118 w 137825"/>
                <a:gd name="connsiteY5" fmla="*/ 46368 h 91983"/>
                <a:gd name="connsiteX6" fmla="*/ 118730 w 137825"/>
                <a:gd name="connsiteY6" fmla="*/ 50942 h 91983"/>
                <a:gd name="connsiteX7" fmla="*/ 117565 w 137825"/>
                <a:gd name="connsiteY7" fmla="*/ 50159 h 91983"/>
                <a:gd name="connsiteX8" fmla="*/ 80926 w 137825"/>
                <a:gd name="connsiteY8" fmla="*/ 28980 h 91983"/>
                <a:gd name="connsiteX9" fmla="*/ 45557 w 137825"/>
                <a:gd name="connsiteY9" fmla="*/ 26862 h 91983"/>
                <a:gd name="connsiteX10" fmla="*/ 26284 w 137825"/>
                <a:gd name="connsiteY10" fmla="*/ 48041 h 91983"/>
                <a:gd name="connsiteX11" fmla="*/ 37086 w 137825"/>
                <a:gd name="connsiteY11" fmla="*/ 67949 h 91983"/>
                <a:gd name="connsiteX12" fmla="*/ 42931 w 137825"/>
                <a:gd name="connsiteY12" fmla="*/ 84617 h 91983"/>
                <a:gd name="connsiteX13" fmla="*/ 42804 w 137825"/>
                <a:gd name="connsiteY13" fmla="*/ 84892 h 91983"/>
                <a:gd name="connsiteX14" fmla="*/ 25798 w 137825"/>
                <a:gd name="connsiteY14" fmla="*/ 90674 h 91983"/>
                <a:gd name="connsiteX15" fmla="*/ 25649 w 137825"/>
                <a:gd name="connsiteY15" fmla="*/ 90611 h 91983"/>
                <a:gd name="connsiteX16" fmla="*/ 16330 w 137825"/>
                <a:gd name="connsiteY16" fmla="*/ 85104 h 9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825" h="91983">
                  <a:moveTo>
                    <a:pt x="16330" y="85104"/>
                  </a:moveTo>
                  <a:cubicBezTo>
                    <a:pt x="4809" y="75425"/>
                    <a:pt x="-1206" y="60685"/>
                    <a:pt x="235" y="45712"/>
                  </a:cubicBezTo>
                  <a:cubicBezTo>
                    <a:pt x="3390" y="25845"/>
                    <a:pt x="17474" y="9432"/>
                    <a:pt x="36662" y="3354"/>
                  </a:cubicBezTo>
                  <a:cubicBezTo>
                    <a:pt x="53944" y="-1856"/>
                    <a:pt x="72497" y="-967"/>
                    <a:pt x="89185" y="5895"/>
                  </a:cubicBezTo>
                  <a:cubicBezTo>
                    <a:pt x="104180" y="11867"/>
                    <a:pt x="118391" y="19619"/>
                    <a:pt x="131543" y="28980"/>
                  </a:cubicBezTo>
                  <a:cubicBezTo>
                    <a:pt x="137600" y="32517"/>
                    <a:pt x="139654" y="40290"/>
                    <a:pt x="136118" y="46368"/>
                  </a:cubicBezTo>
                  <a:cubicBezTo>
                    <a:pt x="132581" y="52425"/>
                    <a:pt x="124808" y="54458"/>
                    <a:pt x="118730" y="50942"/>
                  </a:cubicBezTo>
                  <a:cubicBezTo>
                    <a:pt x="118328" y="50688"/>
                    <a:pt x="117946" y="50434"/>
                    <a:pt x="117565" y="50159"/>
                  </a:cubicBezTo>
                  <a:cubicBezTo>
                    <a:pt x="106256" y="41645"/>
                    <a:pt x="93951" y="34529"/>
                    <a:pt x="80926" y="28980"/>
                  </a:cubicBezTo>
                  <a:cubicBezTo>
                    <a:pt x="69722" y="24257"/>
                    <a:pt x="57248" y="23495"/>
                    <a:pt x="45557" y="26862"/>
                  </a:cubicBezTo>
                  <a:cubicBezTo>
                    <a:pt x="35688" y="29763"/>
                    <a:pt x="28233" y="37939"/>
                    <a:pt x="26284" y="48041"/>
                  </a:cubicBezTo>
                  <a:cubicBezTo>
                    <a:pt x="25734" y="56216"/>
                    <a:pt x="29948" y="63968"/>
                    <a:pt x="37086" y="67949"/>
                  </a:cubicBezTo>
                  <a:cubicBezTo>
                    <a:pt x="43312" y="70935"/>
                    <a:pt x="45917" y="78412"/>
                    <a:pt x="42931" y="84617"/>
                  </a:cubicBezTo>
                  <a:cubicBezTo>
                    <a:pt x="42888" y="84722"/>
                    <a:pt x="42846" y="84807"/>
                    <a:pt x="42804" y="84892"/>
                  </a:cubicBezTo>
                  <a:cubicBezTo>
                    <a:pt x="39712" y="91183"/>
                    <a:pt x="32088" y="93787"/>
                    <a:pt x="25798" y="90674"/>
                  </a:cubicBezTo>
                  <a:cubicBezTo>
                    <a:pt x="25734" y="90653"/>
                    <a:pt x="25692" y="90632"/>
                    <a:pt x="25649" y="90611"/>
                  </a:cubicBezTo>
                  <a:cubicBezTo>
                    <a:pt x="22282" y="89234"/>
                    <a:pt x="19147" y="87391"/>
                    <a:pt x="16330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0" name="Freeform: Shape 39">
              <a:extLst>
                <a:ext uri="{FF2B5EF4-FFF2-40B4-BE49-F238E27FC236}">
                  <a16:creationId xmlns:a16="http://schemas.microsoft.com/office/drawing/2014/main" id="{EE16ADBD-CC40-421F-89AB-139403053196}"/>
                </a:ext>
              </a:extLst>
            </p:cNvPr>
            <p:cNvSpPr/>
            <p:nvPr/>
          </p:nvSpPr>
          <p:spPr>
            <a:xfrm>
              <a:off x="6240055" y="3960280"/>
              <a:ext cx="137029" cy="91697"/>
            </a:xfrm>
            <a:custGeom>
              <a:avLst/>
              <a:gdLst>
                <a:gd name="connsiteX0" fmla="*/ 16293 w 137029"/>
                <a:gd name="connsiteY0" fmla="*/ 85316 h 91697"/>
                <a:gd name="connsiteX1" fmla="*/ 197 w 137029"/>
                <a:gd name="connsiteY1" fmla="*/ 45712 h 91697"/>
                <a:gd name="connsiteX2" fmla="*/ 36625 w 137029"/>
                <a:gd name="connsiteY2" fmla="*/ 3354 h 91697"/>
                <a:gd name="connsiteX3" fmla="*/ 89149 w 137029"/>
                <a:gd name="connsiteY3" fmla="*/ 5895 h 91697"/>
                <a:gd name="connsiteX4" fmla="*/ 131506 w 137029"/>
                <a:gd name="connsiteY4" fmla="*/ 28980 h 91697"/>
                <a:gd name="connsiteX5" fmla="*/ 134895 w 137029"/>
                <a:gd name="connsiteY5" fmla="*/ 46559 h 91697"/>
                <a:gd name="connsiteX6" fmla="*/ 117634 w 137029"/>
                <a:gd name="connsiteY6" fmla="*/ 50371 h 91697"/>
                <a:gd name="connsiteX7" fmla="*/ 117316 w 137029"/>
                <a:gd name="connsiteY7" fmla="*/ 50159 h 91697"/>
                <a:gd name="connsiteX8" fmla="*/ 80888 w 137029"/>
                <a:gd name="connsiteY8" fmla="*/ 28980 h 91697"/>
                <a:gd name="connsiteX9" fmla="*/ 45308 w 137029"/>
                <a:gd name="connsiteY9" fmla="*/ 26862 h 91697"/>
                <a:gd name="connsiteX10" fmla="*/ 26035 w 137029"/>
                <a:gd name="connsiteY10" fmla="*/ 48041 h 91697"/>
                <a:gd name="connsiteX11" fmla="*/ 37049 w 137029"/>
                <a:gd name="connsiteY11" fmla="*/ 67949 h 91697"/>
                <a:gd name="connsiteX12" fmla="*/ 41814 w 137029"/>
                <a:gd name="connsiteY12" fmla="*/ 85273 h 91697"/>
                <a:gd name="connsiteX13" fmla="*/ 25612 w 137029"/>
                <a:gd name="connsiteY13" fmla="*/ 90611 h 91697"/>
                <a:gd name="connsiteX14" fmla="*/ 16293 w 137029"/>
                <a:gd name="connsiteY14" fmla="*/ 85316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029" h="91697">
                  <a:moveTo>
                    <a:pt x="16293" y="85316"/>
                  </a:moveTo>
                  <a:cubicBezTo>
                    <a:pt x="4899" y="75468"/>
                    <a:pt x="-1094" y="60727"/>
                    <a:pt x="197" y="45712"/>
                  </a:cubicBezTo>
                  <a:cubicBezTo>
                    <a:pt x="3353" y="25845"/>
                    <a:pt x="17437" y="9432"/>
                    <a:pt x="36625" y="3354"/>
                  </a:cubicBezTo>
                  <a:cubicBezTo>
                    <a:pt x="53907" y="-1856"/>
                    <a:pt x="72460" y="-967"/>
                    <a:pt x="89149" y="5895"/>
                  </a:cubicBezTo>
                  <a:cubicBezTo>
                    <a:pt x="104122" y="11931"/>
                    <a:pt x="118333" y="19683"/>
                    <a:pt x="131506" y="28980"/>
                  </a:cubicBezTo>
                  <a:cubicBezTo>
                    <a:pt x="137267" y="32919"/>
                    <a:pt x="138791" y="40756"/>
                    <a:pt x="134895" y="46559"/>
                  </a:cubicBezTo>
                  <a:cubicBezTo>
                    <a:pt x="131188" y="52383"/>
                    <a:pt x="123458" y="54077"/>
                    <a:pt x="117634" y="50371"/>
                  </a:cubicBezTo>
                  <a:cubicBezTo>
                    <a:pt x="117528" y="50307"/>
                    <a:pt x="117422" y="50222"/>
                    <a:pt x="117316" y="50159"/>
                  </a:cubicBezTo>
                  <a:cubicBezTo>
                    <a:pt x="105943" y="41836"/>
                    <a:pt x="93745" y="34741"/>
                    <a:pt x="80888" y="28980"/>
                  </a:cubicBezTo>
                  <a:cubicBezTo>
                    <a:pt x="69622" y="24257"/>
                    <a:pt x="57062" y="23495"/>
                    <a:pt x="45308" y="26862"/>
                  </a:cubicBezTo>
                  <a:cubicBezTo>
                    <a:pt x="35503" y="29891"/>
                    <a:pt x="28132" y="38002"/>
                    <a:pt x="26035" y="48041"/>
                  </a:cubicBezTo>
                  <a:cubicBezTo>
                    <a:pt x="25527" y="56258"/>
                    <a:pt x="29827" y="64010"/>
                    <a:pt x="37049" y="67949"/>
                  </a:cubicBezTo>
                  <a:cubicBezTo>
                    <a:pt x="43148" y="71422"/>
                    <a:pt x="45287" y="79174"/>
                    <a:pt x="41814" y="85273"/>
                  </a:cubicBezTo>
                  <a:cubicBezTo>
                    <a:pt x="38595" y="90949"/>
                    <a:pt x="31585" y="93258"/>
                    <a:pt x="25612" y="90611"/>
                  </a:cubicBezTo>
                  <a:cubicBezTo>
                    <a:pt x="22287" y="89277"/>
                    <a:pt x="19153" y="87476"/>
                    <a:pt x="16293" y="85316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1" name="Freeform: Shape 40">
              <a:extLst>
                <a:ext uri="{FF2B5EF4-FFF2-40B4-BE49-F238E27FC236}">
                  <a16:creationId xmlns:a16="http://schemas.microsoft.com/office/drawing/2014/main" id="{93964BF2-E265-427A-901B-3EEA89A67678}"/>
                </a:ext>
              </a:extLst>
            </p:cNvPr>
            <p:cNvSpPr/>
            <p:nvPr/>
          </p:nvSpPr>
          <p:spPr>
            <a:xfrm>
              <a:off x="6208919" y="4053059"/>
              <a:ext cx="137393" cy="91967"/>
            </a:xfrm>
            <a:custGeom>
              <a:avLst/>
              <a:gdLst>
                <a:gd name="connsiteX0" fmla="*/ 16509 w 137393"/>
                <a:gd name="connsiteY0" fmla="*/ 85300 h 91967"/>
                <a:gd name="connsiteX1" fmla="*/ 201 w 137393"/>
                <a:gd name="connsiteY1" fmla="*/ 45696 h 91967"/>
                <a:gd name="connsiteX2" fmla="*/ 36840 w 137393"/>
                <a:gd name="connsiteY2" fmla="*/ 3338 h 91967"/>
                <a:gd name="connsiteX3" fmla="*/ 89364 w 137393"/>
                <a:gd name="connsiteY3" fmla="*/ 5880 h 91967"/>
                <a:gd name="connsiteX4" fmla="*/ 131721 w 137393"/>
                <a:gd name="connsiteY4" fmla="*/ 28964 h 91967"/>
                <a:gd name="connsiteX5" fmla="*/ 135321 w 137393"/>
                <a:gd name="connsiteY5" fmla="*/ 46543 h 91967"/>
                <a:gd name="connsiteX6" fmla="*/ 118061 w 137393"/>
                <a:gd name="connsiteY6" fmla="*/ 50355 h 91967"/>
                <a:gd name="connsiteX7" fmla="*/ 117743 w 137393"/>
                <a:gd name="connsiteY7" fmla="*/ 50143 h 91967"/>
                <a:gd name="connsiteX8" fmla="*/ 81104 w 137393"/>
                <a:gd name="connsiteY8" fmla="*/ 28964 h 91967"/>
                <a:gd name="connsiteX9" fmla="*/ 45735 w 137393"/>
                <a:gd name="connsiteY9" fmla="*/ 26846 h 91967"/>
                <a:gd name="connsiteX10" fmla="*/ 26463 w 137393"/>
                <a:gd name="connsiteY10" fmla="*/ 48025 h 91967"/>
                <a:gd name="connsiteX11" fmla="*/ 37263 w 137393"/>
                <a:gd name="connsiteY11" fmla="*/ 67933 h 91967"/>
                <a:gd name="connsiteX12" fmla="*/ 43109 w 137393"/>
                <a:gd name="connsiteY12" fmla="*/ 84601 h 91967"/>
                <a:gd name="connsiteX13" fmla="*/ 42982 w 137393"/>
                <a:gd name="connsiteY13" fmla="*/ 84876 h 91967"/>
                <a:gd name="connsiteX14" fmla="*/ 25975 w 137393"/>
                <a:gd name="connsiteY14" fmla="*/ 90658 h 91967"/>
                <a:gd name="connsiteX15" fmla="*/ 25827 w 137393"/>
                <a:gd name="connsiteY15" fmla="*/ 90595 h 91967"/>
                <a:gd name="connsiteX16" fmla="*/ 16509 w 137393"/>
                <a:gd name="connsiteY16" fmla="*/ 85300 h 9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93" h="91967">
                  <a:moveTo>
                    <a:pt x="16509" y="85300"/>
                  </a:moveTo>
                  <a:cubicBezTo>
                    <a:pt x="4966" y="75537"/>
                    <a:pt x="-1112" y="60754"/>
                    <a:pt x="201" y="45696"/>
                  </a:cubicBezTo>
                  <a:cubicBezTo>
                    <a:pt x="3526" y="25830"/>
                    <a:pt x="17652" y="9480"/>
                    <a:pt x="36840" y="3338"/>
                  </a:cubicBezTo>
                  <a:cubicBezTo>
                    <a:pt x="54122" y="-1850"/>
                    <a:pt x="72654" y="-961"/>
                    <a:pt x="89364" y="5880"/>
                  </a:cubicBezTo>
                  <a:cubicBezTo>
                    <a:pt x="104337" y="11894"/>
                    <a:pt x="118548" y="19646"/>
                    <a:pt x="131721" y="28964"/>
                  </a:cubicBezTo>
                  <a:cubicBezTo>
                    <a:pt x="137567" y="32840"/>
                    <a:pt x="139176" y="40697"/>
                    <a:pt x="135321" y="46543"/>
                  </a:cubicBezTo>
                  <a:cubicBezTo>
                    <a:pt x="131615" y="52367"/>
                    <a:pt x="123885" y="54061"/>
                    <a:pt x="118061" y="50355"/>
                  </a:cubicBezTo>
                  <a:cubicBezTo>
                    <a:pt x="117955" y="50291"/>
                    <a:pt x="117849" y="50207"/>
                    <a:pt x="117743" y="50143"/>
                  </a:cubicBezTo>
                  <a:cubicBezTo>
                    <a:pt x="106285" y="41863"/>
                    <a:pt x="94002" y="34767"/>
                    <a:pt x="81104" y="28964"/>
                  </a:cubicBezTo>
                  <a:cubicBezTo>
                    <a:pt x="69900" y="24242"/>
                    <a:pt x="57426" y="23479"/>
                    <a:pt x="45735" y="26846"/>
                  </a:cubicBezTo>
                  <a:cubicBezTo>
                    <a:pt x="35908" y="29832"/>
                    <a:pt x="28517" y="37965"/>
                    <a:pt x="26463" y="48025"/>
                  </a:cubicBezTo>
                  <a:cubicBezTo>
                    <a:pt x="25912" y="56201"/>
                    <a:pt x="30127" y="63952"/>
                    <a:pt x="37263" y="67933"/>
                  </a:cubicBezTo>
                  <a:cubicBezTo>
                    <a:pt x="43490" y="70919"/>
                    <a:pt x="46095" y="78395"/>
                    <a:pt x="43109" y="84601"/>
                  </a:cubicBezTo>
                  <a:cubicBezTo>
                    <a:pt x="43067" y="84707"/>
                    <a:pt x="43024" y="84791"/>
                    <a:pt x="42982" y="84876"/>
                  </a:cubicBezTo>
                  <a:cubicBezTo>
                    <a:pt x="39890" y="91167"/>
                    <a:pt x="32265" y="93772"/>
                    <a:pt x="25975" y="90658"/>
                  </a:cubicBezTo>
                  <a:cubicBezTo>
                    <a:pt x="25912" y="90637"/>
                    <a:pt x="25869" y="90616"/>
                    <a:pt x="25827" y="90595"/>
                  </a:cubicBezTo>
                  <a:cubicBezTo>
                    <a:pt x="22502" y="89260"/>
                    <a:pt x="19347" y="87481"/>
                    <a:pt x="16509" y="85300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2" name="Freeform: Shape 41">
              <a:extLst>
                <a:ext uri="{FF2B5EF4-FFF2-40B4-BE49-F238E27FC236}">
                  <a16:creationId xmlns:a16="http://schemas.microsoft.com/office/drawing/2014/main" id="{02DC473A-7566-4C5C-B63F-DC1E8B89EC79}"/>
                </a:ext>
              </a:extLst>
            </p:cNvPr>
            <p:cNvSpPr/>
            <p:nvPr/>
          </p:nvSpPr>
          <p:spPr>
            <a:xfrm>
              <a:off x="6180103" y="4180894"/>
              <a:ext cx="137341" cy="92036"/>
            </a:xfrm>
            <a:custGeom>
              <a:avLst/>
              <a:gdLst>
                <a:gd name="connsiteX0" fmla="*/ 16309 w 137341"/>
                <a:gd name="connsiteY0" fmla="*/ 85385 h 92036"/>
                <a:gd name="connsiteX1" fmla="*/ 213 w 137341"/>
                <a:gd name="connsiteY1" fmla="*/ 45780 h 92036"/>
                <a:gd name="connsiteX2" fmla="*/ 36641 w 137341"/>
                <a:gd name="connsiteY2" fmla="*/ 3422 h 92036"/>
                <a:gd name="connsiteX3" fmla="*/ 89376 w 137341"/>
                <a:gd name="connsiteY3" fmla="*/ 5752 h 92036"/>
                <a:gd name="connsiteX4" fmla="*/ 131733 w 137341"/>
                <a:gd name="connsiteY4" fmla="*/ 29049 h 92036"/>
                <a:gd name="connsiteX5" fmla="*/ 135313 w 137341"/>
                <a:gd name="connsiteY5" fmla="*/ 46352 h 92036"/>
                <a:gd name="connsiteX6" fmla="*/ 135122 w 137341"/>
                <a:gd name="connsiteY6" fmla="*/ 46627 h 92036"/>
                <a:gd name="connsiteX7" fmla="*/ 117544 w 137341"/>
                <a:gd name="connsiteY7" fmla="*/ 50228 h 92036"/>
                <a:gd name="connsiteX8" fmla="*/ 81116 w 137341"/>
                <a:gd name="connsiteY8" fmla="*/ 29049 h 92036"/>
                <a:gd name="connsiteX9" fmla="*/ 45748 w 137341"/>
                <a:gd name="connsiteY9" fmla="*/ 26719 h 92036"/>
                <a:gd name="connsiteX10" fmla="*/ 26263 w 137341"/>
                <a:gd name="connsiteY10" fmla="*/ 47898 h 92036"/>
                <a:gd name="connsiteX11" fmla="*/ 37276 w 137341"/>
                <a:gd name="connsiteY11" fmla="*/ 67806 h 92036"/>
                <a:gd name="connsiteX12" fmla="*/ 42804 w 137341"/>
                <a:gd name="connsiteY12" fmla="*/ 84897 h 92036"/>
                <a:gd name="connsiteX13" fmla="*/ 42783 w 137341"/>
                <a:gd name="connsiteY13" fmla="*/ 84961 h 92036"/>
                <a:gd name="connsiteX14" fmla="*/ 26115 w 137341"/>
                <a:gd name="connsiteY14" fmla="*/ 90806 h 92036"/>
                <a:gd name="connsiteX15" fmla="*/ 25839 w 137341"/>
                <a:gd name="connsiteY15" fmla="*/ 90679 h 92036"/>
                <a:gd name="connsiteX16" fmla="*/ 16309 w 137341"/>
                <a:gd name="connsiteY16" fmla="*/ 85385 h 9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41" h="92036">
                  <a:moveTo>
                    <a:pt x="16309" y="85385"/>
                  </a:moveTo>
                  <a:cubicBezTo>
                    <a:pt x="4851" y="75578"/>
                    <a:pt x="-1142" y="60817"/>
                    <a:pt x="213" y="45780"/>
                  </a:cubicBezTo>
                  <a:cubicBezTo>
                    <a:pt x="3496" y="25977"/>
                    <a:pt x="17537" y="9627"/>
                    <a:pt x="36641" y="3422"/>
                  </a:cubicBezTo>
                  <a:cubicBezTo>
                    <a:pt x="53965" y="-1830"/>
                    <a:pt x="72581" y="-1004"/>
                    <a:pt x="89376" y="5752"/>
                  </a:cubicBezTo>
                  <a:cubicBezTo>
                    <a:pt x="104392" y="11767"/>
                    <a:pt x="118624" y="19581"/>
                    <a:pt x="131733" y="29049"/>
                  </a:cubicBezTo>
                  <a:cubicBezTo>
                    <a:pt x="137494" y="32840"/>
                    <a:pt x="139103" y="40591"/>
                    <a:pt x="135313" y="46352"/>
                  </a:cubicBezTo>
                  <a:cubicBezTo>
                    <a:pt x="135249" y="46458"/>
                    <a:pt x="135185" y="46542"/>
                    <a:pt x="135122" y="46627"/>
                  </a:cubicBezTo>
                  <a:cubicBezTo>
                    <a:pt x="131183" y="52366"/>
                    <a:pt x="123410" y="53955"/>
                    <a:pt x="117544" y="50228"/>
                  </a:cubicBezTo>
                  <a:cubicBezTo>
                    <a:pt x="106277" y="41756"/>
                    <a:pt x="94057" y="34640"/>
                    <a:pt x="81116" y="29049"/>
                  </a:cubicBezTo>
                  <a:cubicBezTo>
                    <a:pt x="69934" y="24262"/>
                    <a:pt x="57460" y="23436"/>
                    <a:pt x="45748" y="26719"/>
                  </a:cubicBezTo>
                  <a:cubicBezTo>
                    <a:pt x="35857" y="29684"/>
                    <a:pt x="28381" y="37796"/>
                    <a:pt x="26263" y="47898"/>
                  </a:cubicBezTo>
                  <a:cubicBezTo>
                    <a:pt x="25755" y="56115"/>
                    <a:pt x="30054" y="63866"/>
                    <a:pt x="37276" y="67806"/>
                  </a:cubicBezTo>
                  <a:cubicBezTo>
                    <a:pt x="43524" y="71004"/>
                    <a:pt x="46002" y="78649"/>
                    <a:pt x="42804" y="84897"/>
                  </a:cubicBezTo>
                  <a:cubicBezTo>
                    <a:pt x="42804" y="84919"/>
                    <a:pt x="42783" y="84939"/>
                    <a:pt x="42783" y="84961"/>
                  </a:cubicBezTo>
                  <a:cubicBezTo>
                    <a:pt x="39796" y="91187"/>
                    <a:pt x="32320" y="93792"/>
                    <a:pt x="26115" y="90806"/>
                  </a:cubicBezTo>
                  <a:cubicBezTo>
                    <a:pt x="26009" y="90764"/>
                    <a:pt x="25924" y="90721"/>
                    <a:pt x="25839" y="90679"/>
                  </a:cubicBezTo>
                  <a:cubicBezTo>
                    <a:pt x="22515" y="89197"/>
                    <a:pt x="19317" y="87439"/>
                    <a:pt x="16309" y="85385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3" name="Freeform: Shape 42">
              <a:extLst>
                <a:ext uri="{FF2B5EF4-FFF2-40B4-BE49-F238E27FC236}">
                  <a16:creationId xmlns:a16="http://schemas.microsoft.com/office/drawing/2014/main" id="{73B5DC67-79BB-4FF2-83FC-167D19478C5E}"/>
                </a:ext>
              </a:extLst>
            </p:cNvPr>
            <p:cNvSpPr/>
            <p:nvPr/>
          </p:nvSpPr>
          <p:spPr>
            <a:xfrm>
              <a:off x="6143043" y="4296609"/>
              <a:ext cx="136842" cy="91973"/>
            </a:xfrm>
            <a:custGeom>
              <a:avLst/>
              <a:gdLst>
                <a:gd name="connsiteX0" fmla="*/ 16518 w 136842"/>
                <a:gd name="connsiteY0" fmla="*/ 85094 h 91973"/>
                <a:gd name="connsiteX1" fmla="*/ 211 w 136842"/>
                <a:gd name="connsiteY1" fmla="*/ 45702 h 91973"/>
                <a:gd name="connsiteX2" fmla="*/ 36850 w 136842"/>
                <a:gd name="connsiteY2" fmla="*/ 3344 h 91973"/>
                <a:gd name="connsiteX3" fmla="*/ 89373 w 136842"/>
                <a:gd name="connsiteY3" fmla="*/ 5674 h 91973"/>
                <a:gd name="connsiteX4" fmla="*/ 131731 w 136842"/>
                <a:gd name="connsiteY4" fmla="*/ 28971 h 91973"/>
                <a:gd name="connsiteX5" fmla="*/ 134357 w 136842"/>
                <a:gd name="connsiteY5" fmla="*/ 46739 h 91973"/>
                <a:gd name="connsiteX6" fmla="*/ 117753 w 136842"/>
                <a:gd name="connsiteY6" fmla="*/ 50149 h 91973"/>
                <a:gd name="connsiteX7" fmla="*/ 81114 w 136842"/>
                <a:gd name="connsiteY7" fmla="*/ 28971 h 91973"/>
                <a:gd name="connsiteX8" fmla="*/ 45745 w 136842"/>
                <a:gd name="connsiteY8" fmla="*/ 26853 h 91973"/>
                <a:gd name="connsiteX9" fmla="*/ 26472 w 136842"/>
                <a:gd name="connsiteY9" fmla="*/ 48031 h 91973"/>
                <a:gd name="connsiteX10" fmla="*/ 37274 w 136842"/>
                <a:gd name="connsiteY10" fmla="*/ 67940 h 91973"/>
                <a:gd name="connsiteX11" fmla="*/ 43119 w 136842"/>
                <a:gd name="connsiteY11" fmla="*/ 84607 h 91973"/>
                <a:gd name="connsiteX12" fmla="*/ 42992 w 136842"/>
                <a:gd name="connsiteY12" fmla="*/ 84882 h 91973"/>
                <a:gd name="connsiteX13" fmla="*/ 25985 w 136842"/>
                <a:gd name="connsiteY13" fmla="*/ 90664 h 91973"/>
                <a:gd name="connsiteX14" fmla="*/ 25837 w 136842"/>
                <a:gd name="connsiteY14" fmla="*/ 90601 h 91973"/>
                <a:gd name="connsiteX15" fmla="*/ 16518 w 136842"/>
                <a:gd name="connsiteY15" fmla="*/ 85094 h 91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6842" h="91973">
                  <a:moveTo>
                    <a:pt x="16518" y="85094"/>
                  </a:moveTo>
                  <a:cubicBezTo>
                    <a:pt x="4955" y="75437"/>
                    <a:pt x="-1145" y="60717"/>
                    <a:pt x="211" y="45702"/>
                  </a:cubicBezTo>
                  <a:cubicBezTo>
                    <a:pt x="3535" y="25836"/>
                    <a:pt x="17662" y="9486"/>
                    <a:pt x="36850" y="3344"/>
                  </a:cubicBezTo>
                  <a:cubicBezTo>
                    <a:pt x="54132" y="-1802"/>
                    <a:pt x="72621" y="-976"/>
                    <a:pt x="89373" y="5674"/>
                  </a:cubicBezTo>
                  <a:cubicBezTo>
                    <a:pt x="104305" y="11858"/>
                    <a:pt x="118515" y="19673"/>
                    <a:pt x="131731" y="28971"/>
                  </a:cubicBezTo>
                  <a:cubicBezTo>
                    <a:pt x="137364" y="33164"/>
                    <a:pt x="138550" y="41106"/>
                    <a:pt x="134357" y="46739"/>
                  </a:cubicBezTo>
                  <a:cubicBezTo>
                    <a:pt x="130503" y="51949"/>
                    <a:pt x="123344" y="53411"/>
                    <a:pt x="117753" y="50149"/>
                  </a:cubicBezTo>
                  <a:cubicBezTo>
                    <a:pt x="106380" y="41720"/>
                    <a:pt x="94096" y="34604"/>
                    <a:pt x="81114" y="28971"/>
                  </a:cubicBezTo>
                  <a:cubicBezTo>
                    <a:pt x="69910" y="24248"/>
                    <a:pt x="57436" y="23485"/>
                    <a:pt x="45745" y="26853"/>
                  </a:cubicBezTo>
                  <a:cubicBezTo>
                    <a:pt x="35834" y="29712"/>
                    <a:pt x="28378" y="37908"/>
                    <a:pt x="26472" y="48031"/>
                  </a:cubicBezTo>
                  <a:cubicBezTo>
                    <a:pt x="25921" y="56207"/>
                    <a:pt x="30136" y="63958"/>
                    <a:pt x="37274" y="67940"/>
                  </a:cubicBezTo>
                  <a:cubicBezTo>
                    <a:pt x="43500" y="70926"/>
                    <a:pt x="46105" y="78402"/>
                    <a:pt x="43119" y="84607"/>
                  </a:cubicBezTo>
                  <a:cubicBezTo>
                    <a:pt x="43076" y="84713"/>
                    <a:pt x="43034" y="84798"/>
                    <a:pt x="42992" y="84882"/>
                  </a:cubicBezTo>
                  <a:cubicBezTo>
                    <a:pt x="39900" y="91173"/>
                    <a:pt x="32275" y="93778"/>
                    <a:pt x="25985" y="90664"/>
                  </a:cubicBezTo>
                  <a:cubicBezTo>
                    <a:pt x="25921" y="90643"/>
                    <a:pt x="25879" y="90622"/>
                    <a:pt x="25837" y="90601"/>
                  </a:cubicBezTo>
                  <a:cubicBezTo>
                    <a:pt x="22448" y="89288"/>
                    <a:pt x="19293" y="87424"/>
                    <a:pt x="16518" y="8509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4" name="Freeform: Shape 43">
              <a:extLst>
                <a:ext uri="{FF2B5EF4-FFF2-40B4-BE49-F238E27FC236}">
                  <a16:creationId xmlns:a16="http://schemas.microsoft.com/office/drawing/2014/main" id="{9527CA76-E134-4542-A98F-BBCE6D95FDE1}"/>
                </a:ext>
              </a:extLst>
            </p:cNvPr>
            <p:cNvSpPr/>
            <p:nvPr/>
          </p:nvSpPr>
          <p:spPr>
            <a:xfrm>
              <a:off x="6114454" y="4419149"/>
              <a:ext cx="137144" cy="92254"/>
            </a:xfrm>
            <a:custGeom>
              <a:avLst/>
              <a:gdLst>
                <a:gd name="connsiteX0" fmla="*/ 16304 w 137144"/>
                <a:gd name="connsiteY0" fmla="*/ 85179 h 92254"/>
                <a:gd name="connsiteX1" fmla="*/ 208 w 137144"/>
                <a:gd name="connsiteY1" fmla="*/ 45786 h 92254"/>
                <a:gd name="connsiteX2" fmla="*/ 36635 w 137144"/>
                <a:gd name="connsiteY2" fmla="*/ 3429 h 92254"/>
                <a:gd name="connsiteX3" fmla="*/ 89159 w 137144"/>
                <a:gd name="connsiteY3" fmla="*/ 5759 h 92254"/>
                <a:gd name="connsiteX4" fmla="*/ 131517 w 137144"/>
                <a:gd name="connsiteY4" fmla="*/ 29056 h 92254"/>
                <a:gd name="connsiteX5" fmla="*/ 135011 w 137144"/>
                <a:gd name="connsiteY5" fmla="*/ 46740 h 92254"/>
                <a:gd name="connsiteX6" fmla="*/ 117327 w 137144"/>
                <a:gd name="connsiteY6" fmla="*/ 50234 h 92254"/>
                <a:gd name="connsiteX7" fmla="*/ 80899 w 137144"/>
                <a:gd name="connsiteY7" fmla="*/ 29056 h 92254"/>
                <a:gd name="connsiteX8" fmla="*/ 45319 w 137144"/>
                <a:gd name="connsiteY8" fmla="*/ 26938 h 92254"/>
                <a:gd name="connsiteX9" fmla="*/ 26046 w 137144"/>
                <a:gd name="connsiteY9" fmla="*/ 48116 h 92254"/>
                <a:gd name="connsiteX10" fmla="*/ 37059 w 137144"/>
                <a:gd name="connsiteY10" fmla="*/ 68236 h 92254"/>
                <a:gd name="connsiteX11" fmla="*/ 42862 w 137144"/>
                <a:gd name="connsiteY11" fmla="*/ 84607 h 92254"/>
                <a:gd name="connsiteX12" fmla="*/ 42565 w 137144"/>
                <a:gd name="connsiteY12" fmla="*/ 85179 h 92254"/>
                <a:gd name="connsiteX13" fmla="*/ 25898 w 137144"/>
                <a:gd name="connsiteY13" fmla="*/ 91025 h 92254"/>
                <a:gd name="connsiteX14" fmla="*/ 25623 w 137144"/>
                <a:gd name="connsiteY14" fmla="*/ 90897 h 92254"/>
                <a:gd name="connsiteX15" fmla="*/ 16304 w 137144"/>
                <a:gd name="connsiteY15" fmla="*/ 85179 h 92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7144" h="92254">
                  <a:moveTo>
                    <a:pt x="16304" y="85179"/>
                  </a:moveTo>
                  <a:cubicBezTo>
                    <a:pt x="4867" y="75437"/>
                    <a:pt x="-1126" y="60760"/>
                    <a:pt x="208" y="45786"/>
                  </a:cubicBezTo>
                  <a:cubicBezTo>
                    <a:pt x="3406" y="25942"/>
                    <a:pt x="17490" y="9550"/>
                    <a:pt x="36635" y="3429"/>
                  </a:cubicBezTo>
                  <a:cubicBezTo>
                    <a:pt x="53896" y="-1823"/>
                    <a:pt x="72428" y="-1019"/>
                    <a:pt x="89159" y="5759"/>
                  </a:cubicBezTo>
                  <a:cubicBezTo>
                    <a:pt x="104133" y="11858"/>
                    <a:pt x="118343" y="19673"/>
                    <a:pt x="131517" y="29056"/>
                  </a:cubicBezTo>
                  <a:cubicBezTo>
                    <a:pt x="137362" y="32974"/>
                    <a:pt x="138929" y="40894"/>
                    <a:pt x="135011" y="46740"/>
                  </a:cubicBezTo>
                  <a:cubicBezTo>
                    <a:pt x="131093" y="52585"/>
                    <a:pt x="123172" y="54152"/>
                    <a:pt x="117327" y="50234"/>
                  </a:cubicBezTo>
                  <a:cubicBezTo>
                    <a:pt x="106060" y="41762"/>
                    <a:pt x="93839" y="34646"/>
                    <a:pt x="80899" y="29056"/>
                  </a:cubicBezTo>
                  <a:cubicBezTo>
                    <a:pt x="69653" y="24206"/>
                    <a:pt x="57052" y="23464"/>
                    <a:pt x="45319" y="26938"/>
                  </a:cubicBezTo>
                  <a:cubicBezTo>
                    <a:pt x="35471" y="29882"/>
                    <a:pt x="28058" y="38035"/>
                    <a:pt x="26046" y="48116"/>
                  </a:cubicBezTo>
                  <a:cubicBezTo>
                    <a:pt x="25453" y="56397"/>
                    <a:pt x="29752" y="64276"/>
                    <a:pt x="37059" y="68236"/>
                  </a:cubicBezTo>
                  <a:cubicBezTo>
                    <a:pt x="43179" y="71159"/>
                    <a:pt x="45785" y="78487"/>
                    <a:pt x="42862" y="84607"/>
                  </a:cubicBezTo>
                  <a:cubicBezTo>
                    <a:pt x="42756" y="84798"/>
                    <a:pt x="42671" y="84989"/>
                    <a:pt x="42565" y="85179"/>
                  </a:cubicBezTo>
                  <a:cubicBezTo>
                    <a:pt x="39579" y="91406"/>
                    <a:pt x="32103" y="94011"/>
                    <a:pt x="25898" y="91025"/>
                  </a:cubicBezTo>
                  <a:cubicBezTo>
                    <a:pt x="25792" y="90982"/>
                    <a:pt x="25707" y="90940"/>
                    <a:pt x="25623" y="90897"/>
                  </a:cubicBezTo>
                  <a:cubicBezTo>
                    <a:pt x="22255" y="89436"/>
                    <a:pt x="19121" y="87509"/>
                    <a:pt x="16304" y="85179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5" name="Freeform: Shape 44">
              <a:extLst>
                <a:ext uri="{FF2B5EF4-FFF2-40B4-BE49-F238E27FC236}">
                  <a16:creationId xmlns:a16="http://schemas.microsoft.com/office/drawing/2014/main" id="{C8AC5AF5-76C6-43B9-B5CF-0E7C01E4EAC4}"/>
                </a:ext>
              </a:extLst>
            </p:cNvPr>
            <p:cNvSpPr/>
            <p:nvPr/>
          </p:nvSpPr>
          <p:spPr>
            <a:xfrm>
              <a:off x="6088611" y="4522713"/>
              <a:ext cx="137130" cy="92241"/>
            </a:xfrm>
            <a:custGeom>
              <a:avLst/>
              <a:gdLst>
                <a:gd name="connsiteX0" fmla="*/ 16309 w 137130"/>
                <a:gd name="connsiteY0" fmla="*/ 85391 h 92241"/>
                <a:gd name="connsiteX1" fmla="*/ 213 w 137130"/>
                <a:gd name="connsiteY1" fmla="*/ 45787 h 92241"/>
                <a:gd name="connsiteX2" fmla="*/ 36641 w 137130"/>
                <a:gd name="connsiteY2" fmla="*/ 3429 h 92241"/>
                <a:gd name="connsiteX3" fmla="*/ 89164 w 137130"/>
                <a:gd name="connsiteY3" fmla="*/ 5759 h 92241"/>
                <a:gd name="connsiteX4" fmla="*/ 131522 w 137130"/>
                <a:gd name="connsiteY4" fmla="*/ 29055 h 92241"/>
                <a:gd name="connsiteX5" fmla="*/ 135101 w 137130"/>
                <a:gd name="connsiteY5" fmla="*/ 46359 h 92241"/>
                <a:gd name="connsiteX6" fmla="*/ 134911 w 137130"/>
                <a:gd name="connsiteY6" fmla="*/ 46634 h 92241"/>
                <a:gd name="connsiteX7" fmla="*/ 117332 w 137130"/>
                <a:gd name="connsiteY7" fmla="*/ 50234 h 92241"/>
                <a:gd name="connsiteX8" fmla="*/ 80904 w 137130"/>
                <a:gd name="connsiteY8" fmla="*/ 29055 h 92241"/>
                <a:gd name="connsiteX9" fmla="*/ 45324 w 137130"/>
                <a:gd name="connsiteY9" fmla="*/ 26937 h 92241"/>
                <a:gd name="connsiteX10" fmla="*/ 26051 w 137130"/>
                <a:gd name="connsiteY10" fmla="*/ 48116 h 92241"/>
                <a:gd name="connsiteX11" fmla="*/ 37064 w 137130"/>
                <a:gd name="connsiteY11" fmla="*/ 68024 h 92241"/>
                <a:gd name="connsiteX12" fmla="*/ 42783 w 137130"/>
                <a:gd name="connsiteY12" fmla="*/ 85179 h 92241"/>
                <a:gd name="connsiteX13" fmla="*/ 25628 w 137130"/>
                <a:gd name="connsiteY13" fmla="*/ 90898 h 92241"/>
                <a:gd name="connsiteX14" fmla="*/ 16309 w 137130"/>
                <a:gd name="connsiteY14" fmla="*/ 85391 h 92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130" h="92241">
                  <a:moveTo>
                    <a:pt x="16309" y="85391"/>
                  </a:moveTo>
                  <a:cubicBezTo>
                    <a:pt x="4851" y="75585"/>
                    <a:pt x="-1142" y="60824"/>
                    <a:pt x="213" y="45787"/>
                  </a:cubicBezTo>
                  <a:cubicBezTo>
                    <a:pt x="3369" y="25921"/>
                    <a:pt x="17453" y="9507"/>
                    <a:pt x="36641" y="3429"/>
                  </a:cubicBezTo>
                  <a:cubicBezTo>
                    <a:pt x="53902" y="-1824"/>
                    <a:pt x="72433" y="-1018"/>
                    <a:pt x="89164" y="5759"/>
                  </a:cubicBezTo>
                  <a:cubicBezTo>
                    <a:pt x="104180" y="11774"/>
                    <a:pt x="118391" y="19610"/>
                    <a:pt x="131522" y="29055"/>
                  </a:cubicBezTo>
                  <a:cubicBezTo>
                    <a:pt x="137283" y="32847"/>
                    <a:pt x="138892" y="40598"/>
                    <a:pt x="135101" y="46359"/>
                  </a:cubicBezTo>
                  <a:cubicBezTo>
                    <a:pt x="135037" y="46443"/>
                    <a:pt x="134974" y="46549"/>
                    <a:pt x="134911" y="46634"/>
                  </a:cubicBezTo>
                  <a:cubicBezTo>
                    <a:pt x="130971" y="52373"/>
                    <a:pt x="123199" y="53961"/>
                    <a:pt x="117332" y="50234"/>
                  </a:cubicBezTo>
                  <a:cubicBezTo>
                    <a:pt x="106001" y="41847"/>
                    <a:pt x="93803" y="34753"/>
                    <a:pt x="80904" y="29055"/>
                  </a:cubicBezTo>
                  <a:cubicBezTo>
                    <a:pt x="69616" y="24417"/>
                    <a:pt x="57100" y="23676"/>
                    <a:pt x="45324" y="26937"/>
                  </a:cubicBezTo>
                  <a:cubicBezTo>
                    <a:pt x="35518" y="29966"/>
                    <a:pt x="28148" y="38077"/>
                    <a:pt x="26051" y="48116"/>
                  </a:cubicBezTo>
                  <a:cubicBezTo>
                    <a:pt x="25543" y="56334"/>
                    <a:pt x="29843" y="64085"/>
                    <a:pt x="37064" y="68024"/>
                  </a:cubicBezTo>
                  <a:cubicBezTo>
                    <a:pt x="43376" y="71180"/>
                    <a:pt x="45938" y="78868"/>
                    <a:pt x="42783" y="85179"/>
                  </a:cubicBezTo>
                  <a:cubicBezTo>
                    <a:pt x="39627" y="91490"/>
                    <a:pt x="31939" y="94053"/>
                    <a:pt x="25628" y="90898"/>
                  </a:cubicBezTo>
                  <a:cubicBezTo>
                    <a:pt x="22345" y="89394"/>
                    <a:pt x="19211" y="87551"/>
                    <a:pt x="16309" y="85391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6" name="Freeform: Shape 45">
              <a:extLst>
                <a:ext uri="{FF2B5EF4-FFF2-40B4-BE49-F238E27FC236}">
                  <a16:creationId xmlns:a16="http://schemas.microsoft.com/office/drawing/2014/main" id="{762081A5-48C7-40DA-852B-4E110F8A748F}"/>
                </a:ext>
              </a:extLst>
            </p:cNvPr>
            <p:cNvSpPr/>
            <p:nvPr/>
          </p:nvSpPr>
          <p:spPr>
            <a:xfrm>
              <a:off x="6064684" y="4646896"/>
              <a:ext cx="137144" cy="91697"/>
            </a:xfrm>
            <a:custGeom>
              <a:avLst/>
              <a:gdLst>
                <a:gd name="connsiteX0" fmla="*/ 16304 w 137144"/>
                <a:gd name="connsiteY0" fmla="*/ 85104 h 91697"/>
                <a:gd name="connsiteX1" fmla="*/ 208 w 137144"/>
                <a:gd name="connsiteY1" fmla="*/ 45711 h 91697"/>
                <a:gd name="connsiteX2" fmla="*/ 36635 w 137144"/>
                <a:gd name="connsiteY2" fmla="*/ 3354 h 91697"/>
                <a:gd name="connsiteX3" fmla="*/ 89159 w 137144"/>
                <a:gd name="connsiteY3" fmla="*/ 5896 h 91697"/>
                <a:gd name="connsiteX4" fmla="*/ 131517 w 137144"/>
                <a:gd name="connsiteY4" fmla="*/ 28981 h 91697"/>
                <a:gd name="connsiteX5" fmla="*/ 135011 w 137144"/>
                <a:gd name="connsiteY5" fmla="*/ 46665 h 91697"/>
                <a:gd name="connsiteX6" fmla="*/ 117327 w 137144"/>
                <a:gd name="connsiteY6" fmla="*/ 50159 h 91697"/>
                <a:gd name="connsiteX7" fmla="*/ 80899 w 137144"/>
                <a:gd name="connsiteY7" fmla="*/ 28981 h 91697"/>
                <a:gd name="connsiteX8" fmla="*/ 45319 w 137144"/>
                <a:gd name="connsiteY8" fmla="*/ 26863 h 91697"/>
                <a:gd name="connsiteX9" fmla="*/ 26046 w 137144"/>
                <a:gd name="connsiteY9" fmla="*/ 48041 h 91697"/>
                <a:gd name="connsiteX10" fmla="*/ 37059 w 137144"/>
                <a:gd name="connsiteY10" fmla="*/ 67949 h 91697"/>
                <a:gd name="connsiteX11" fmla="*/ 41824 w 137144"/>
                <a:gd name="connsiteY11" fmla="*/ 85274 h 91697"/>
                <a:gd name="connsiteX12" fmla="*/ 25623 w 137144"/>
                <a:gd name="connsiteY12" fmla="*/ 90611 h 91697"/>
                <a:gd name="connsiteX13" fmla="*/ 16304 w 137144"/>
                <a:gd name="connsiteY13" fmla="*/ 85104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7144" h="91697">
                  <a:moveTo>
                    <a:pt x="16304" y="85104"/>
                  </a:moveTo>
                  <a:cubicBezTo>
                    <a:pt x="4867" y="75362"/>
                    <a:pt x="-1126" y="60685"/>
                    <a:pt x="208" y="45711"/>
                  </a:cubicBezTo>
                  <a:cubicBezTo>
                    <a:pt x="3406" y="25867"/>
                    <a:pt x="17490" y="9474"/>
                    <a:pt x="36635" y="3354"/>
                  </a:cubicBezTo>
                  <a:cubicBezTo>
                    <a:pt x="53918" y="-1856"/>
                    <a:pt x="72470" y="-966"/>
                    <a:pt x="89159" y="5896"/>
                  </a:cubicBezTo>
                  <a:cubicBezTo>
                    <a:pt x="104133" y="11931"/>
                    <a:pt x="118343" y="19683"/>
                    <a:pt x="131517" y="28981"/>
                  </a:cubicBezTo>
                  <a:cubicBezTo>
                    <a:pt x="137362" y="32899"/>
                    <a:pt x="138929" y="40819"/>
                    <a:pt x="135011" y="46665"/>
                  </a:cubicBezTo>
                  <a:cubicBezTo>
                    <a:pt x="131093" y="52510"/>
                    <a:pt x="123172" y="54077"/>
                    <a:pt x="117327" y="50159"/>
                  </a:cubicBezTo>
                  <a:cubicBezTo>
                    <a:pt x="105954" y="41836"/>
                    <a:pt x="93755" y="34741"/>
                    <a:pt x="80899" y="28981"/>
                  </a:cubicBezTo>
                  <a:cubicBezTo>
                    <a:pt x="69632" y="24257"/>
                    <a:pt x="57073" y="23495"/>
                    <a:pt x="45319" y="26863"/>
                  </a:cubicBezTo>
                  <a:cubicBezTo>
                    <a:pt x="35513" y="29891"/>
                    <a:pt x="28143" y="38003"/>
                    <a:pt x="26046" y="48041"/>
                  </a:cubicBezTo>
                  <a:cubicBezTo>
                    <a:pt x="25538" y="56259"/>
                    <a:pt x="29837" y="64010"/>
                    <a:pt x="37059" y="67949"/>
                  </a:cubicBezTo>
                  <a:cubicBezTo>
                    <a:pt x="43159" y="71423"/>
                    <a:pt x="45297" y="79174"/>
                    <a:pt x="41824" y="85274"/>
                  </a:cubicBezTo>
                  <a:cubicBezTo>
                    <a:pt x="38605" y="90950"/>
                    <a:pt x="31595" y="93258"/>
                    <a:pt x="25623" y="90611"/>
                  </a:cubicBezTo>
                  <a:cubicBezTo>
                    <a:pt x="22255" y="89276"/>
                    <a:pt x="19099" y="87413"/>
                    <a:pt x="16304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7" name="Freeform: Shape 46">
              <a:extLst>
                <a:ext uri="{FF2B5EF4-FFF2-40B4-BE49-F238E27FC236}">
                  <a16:creationId xmlns:a16="http://schemas.microsoft.com/office/drawing/2014/main" id="{B990F0BB-CB90-41BD-8ADA-25ED8CD0E44E}"/>
                </a:ext>
              </a:extLst>
            </p:cNvPr>
            <p:cNvSpPr/>
            <p:nvPr/>
          </p:nvSpPr>
          <p:spPr>
            <a:xfrm>
              <a:off x="6425090" y="3900649"/>
              <a:ext cx="595085" cy="215042"/>
            </a:xfrm>
            <a:custGeom>
              <a:avLst/>
              <a:gdLst>
                <a:gd name="connsiteX0" fmla="*/ 555361 w 595085"/>
                <a:gd name="connsiteY0" fmla="*/ 131392 h 215042"/>
                <a:gd name="connsiteX1" fmla="*/ 594754 w 595085"/>
                <a:gd name="connsiteY1" fmla="*/ 158502 h 215042"/>
                <a:gd name="connsiteX2" fmla="*/ 575905 w 595085"/>
                <a:gd name="connsiteY2" fmla="*/ 200859 h 215042"/>
                <a:gd name="connsiteX3" fmla="*/ 555997 w 595085"/>
                <a:gd name="connsiteY3" fmla="*/ 213778 h 215042"/>
                <a:gd name="connsiteX4" fmla="*/ 531006 w 595085"/>
                <a:gd name="connsiteY4" fmla="*/ 213778 h 215042"/>
                <a:gd name="connsiteX5" fmla="*/ 251234 w 595085"/>
                <a:gd name="connsiteY5" fmla="*/ 143253 h 215042"/>
                <a:gd name="connsiteX6" fmla="*/ 70367 w 595085"/>
                <a:gd name="connsiteY6" fmla="*/ 86070 h 215042"/>
                <a:gd name="connsiteX7" fmla="*/ 53 w 595085"/>
                <a:gd name="connsiteY7" fmla="*/ 47524 h 215042"/>
                <a:gd name="connsiteX8" fmla="*/ 28433 w 595085"/>
                <a:gd name="connsiteY8" fmla="*/ 1990 h 215042"/>
                <a:gd name="connsiteX9" fmla="*/ 79897 w 595085"/>
                <a:gd name="connsiteY9" fmla="*/ 6649 h 215042"/>
                <a:gd name="connsiteX10" fmla="*/ 157836 w 595085"/>
                <a:gd name="connsiteY10" fmla="*/ 27828 h 215042"/>
                <a:gd name="connsiteX11" fmla="*/ 344844 w 595085"/>
                <a:gd name="connsiteY11" fmla="*/ 75693 h 215042"/>
                <a:gd name="connsiteX12" fmla="*/ 555361 w 595085"/>
                <a:gd name="connsiteY12" fmla="*/ 131392 h 21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085" h="215042">
                  <a:moveTo>
                    <a:pt x="555361" y="131392"/>
                  </a:moveTo>
                  <a:cubicBezTo>
                    <a:pt x="571458" y="135840"/>
                    <a:pt x="590094" y="142406"/>
                    <a:pt x="594754" y="158502"/>
                  </a:cubicBezTo>
                  <a:cubicBezTo>
                    <a:pt x="596850" y="175021"/>
                    <a:pt x="589586" y="191350"/>
                    <a:pt x="575905" y="200859"/>
                  </a:cubicBezTo>
                  <a:cubicBezTo>
                    <a:pt x="570335" y="206619"/>
                    <a:pt x="563515" y="211025"/>
                    <a:pt x="555997" y="213778"/>
                  </a:cubicBezTo>
                  <a:cubicBezTo>
                    <a:pt x="547758" y="215472"/>
                    <a:pt x="539245" y="215472"/>
                    <a:pt x="531006" y="213778"/>
                  </a:cubicBezTo>
                  <a:cubicBezTo>
                    <a:pt x="435828" y="198635"/>
                    <a:pt x="342218" y="175042"/>
                    <a:pt x="251234" y="143253"/>
                  </a:cubicBezTo>
                  <a:lnTo>
                    <a:pt x="70367" y="86070"/>
                  </a:lnTo>
                  <a:cubicBezTo>
                    <a:pt x="49188" y="79717"/>
                    <a:pt x="4289" y="73998"/>
                    <a:pt x="53" y="47524"/>
                  </a:cubicBezTo>
                  <a:cubicBezTo>
                    <a:pt x="-625" y="27998"/>
                    <a:pt x="10600" y="9995"/>
                    <a:pt x="28433" y="1990"/>
                  </a:cubicBezTo>
                  <a:cubicBezTo>
                    <a:pt x="45652" y="-1780"/>
                    <a:pt x="63632" y="-149"/>
                    <a:pt x="79897" y="6649"/>
                  </a:cubicBezTo>
                  <a:cubicBezTo>
                    <a:pt x="105947" y="13850"/>
                    <a:pt x="131574" y="21051"/>
                    <a:pt x="157836" y="27828"/>
                  </a:cubicBezTo>
                  <a:cubicBezTo>
                    <a:pt x="220313" y="43500"/>
                    <a:pt x="282578" y="59596"/>
                    <a:pt x="344844" y="75693"/>
                  </a:cubicBezTo>
                  <a:cubicBezTo>
                    <a:pt x="415158" y="93631"/>
                    <a:pt x="485323" y="112183"/>
                    <a:pt x="555361" y="131392"/>
                  </a:cubicBezTo>
                  <a:close/>
                </a:path>
              </a:pathLst>
            </a:custGeom>
            <a:solidFill>
              <a:srgbClr val="EFA43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8" name="Freeform: Shape 47">
              <a:extLst>
                <a:ext uri="{FF2B5EF4-FFF2-40B4-BE49-F238E27FC236}">
                  <a16:creationId xmlns:a16="http://schemas.microsoft.com/office/drawing/2014/main" id="{49A01961-2C52-4916-90CC-23DDF639B246}"/>
                </a:ext>
              </a:extLst>
            </p:cNvPr>
            <p:cNvSpPr/>
            <p:nvPr/>
          </p:nvSpPr>
          <p:spPr>
            <a:xfrm>
              <a:off x="6527201" y="4102560"/>
              <a:ext cx="266005" cy="73913"/>
            </a:xfrm>
            <a:custGeom>
              <a:avLst/>
              <a:gdLst>
                <a:gd name="connsiteX0" fmla="*/ 24 w 266005"/>
                <a:gd name="connsiteY0" fmla="*/ 6 h 73913"/>
                <a:gd name="connsiteX1" fmla="*/ 266030 w 266005"/>
                <a:gd name="connsiteY1" fmla="*/ 73920 h 7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6005" h="73913">
                  <a:moveTo>
                    <a:pt x="24" y="6"/>
                  </a:moveTo>
                  <a:lnTo>
                    <a:pt x="266030" y="73920"/>
                  </a:ln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9" name="Freeform: Shape 48">
              <a:extLst>
                <a:ext uri="{FF2B5EF4-FFF2-40B4-BE49-F238E27FC236}">
                  <a16:creationId xmlns:a16="http://schemas.microsoft.com/office/drawing/2014/main" id="{705A51FD-91AC-43CD-8962-42F93C60CBA2}"/>
                </a:ext>
              </a:extLst>
            </p:cNvPr>
            <p:cNvSpPr/>
            <p:nvPr/>
          </p:nvSpPr>
          <p:spPr>
            <a:xfrm>
              <a:off x="6589255" y="4176686"/>
              <a:ext cx="115212" cy="36850"/>
            </a:xfrm>
            <a:custGeom>
              <a:avLst/>
              <a:gdLst>
                <a:gd name="connsiteX0" fmla="*/ 24 w 115212"/>
                <a:gd name="connsiteY0" fmla="*/ 6 h 36850"/>
                <a:gd name="connsiteX1" fmla="*/ 115237 w 115212"/>
                <a:gd name="connsiteY1" fmla="*/ 36857 h 3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5212" h="36850">
                  <a:moveTo>
                    <a:pt x="24" y="6"/>
                  </a:moveTo>
                  <a:cubicBezTo>
                    <a:pt x="37723" y="14386"/>
                    <a:pt x="76183" y="26692"/>
                    <a:pt x="115237" y="36857"/>
                  </a:cubicBez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0" name="Freeform: Shape 49">
              <a:extLst>
                <a:ext uri="{FF2B5EF4-FFF2-40B4-BE49-F238E27FC236}">
                  <a16:creationId xmlns:a16="http://schemas.microsoft.com/office/drawing/2014/main" id="{44303C9E-73C7-4EF6-9310-9AAE2EB586AE}"/>
                </a:ext>
              </a:extLst>
            </p:cNvPr>
            <p:cNvSpPr/>
            <p:nvPr/>
          </p:nvSpPr>
          <p:spPr>
            <a:xfrm>
              <a:off x="5347542" y="4243399"/>
              <a:ext cx="1288007" cy="981849"/>
            </a:xfrm>
            <a:custGeom>
              <a:avLst/>
              <a:gdLst>
                <a:gd name="connsiteX0" fmla="*/ 1058964 w 1288007"/>
                <a:gd name="connsiteY0" fmla="*/ 981856 h 981849"/>
                <a:gd name="connsiteX1" fmla="*/ 21203 w 1288007"/>
                <a:gd name="connsiteY1" fmla="*/ 317476 h 981849"/>
                <a:gd name="connsiteX2" fmla="*/ 24 w 1288007"/>
                <a:gd name="connsiteY2" fmla="*/ 281685 h 981849"/>
                <a:gd name="connsiteX3" fmla="*/ 10826 w 1288007"/>
                <a:gd name="connsiteY3" fmla="*/ 250975 h 981849"/>
                <a:gd name="connsiteX4" fmla="*/ 148911 w 1288007"/>
                <a:gd name="connsiteY4" fmla="*/ 20550 h 981849"/>
                <a:gd name="connsiteX5" fmla="*/ 168607 w 1288007"/>
                <a:gd name="connsiteY5" fmla="*/ 1489 h 981849"/>
                <a:gd name="connsiteX6" fmla="*/ 177715 w 1288007"/>
                <a:gd name="connsiteY6" fmla="*/ 6 h 981849"/>
                <a:gd name="connsiteX7" fmla="*/ 201223 w 1288007"/>
                <a:gd name="connsiteY7" fmla="*/ 7419 h 981849"/>
                <a:gd name="connsiteX8" fmla="*/ 1160834 w 1288007"/>
                <a:gd name="connsiteY8" fmla="*/ 595766 h 981849"/>
                <a:gd name="connsiteX9" fmla="*/ 1231360 w 1288007"/>
                <a:gd name="connsiteY9" fmla="*/ 643418 h 981849"/>
                <a:gd name="connsiteX10" fmla="*/ 1239831 w 1288007"/>
                <a:gd name="connsiteY10" fmla="*/ 648925 h 981849"/>
                <a:gd name="connsiteX11" fmla="*/ 1286213 w 1288007"/>
                <a:gd name="connsiteY11" fmla="*/ 687682 h 981849"/>
                <a:gd name="connsiteX12" fmla="*/ 1287907 w 1288007"/>
                <a:gd name="connsiteY12" fmla="*/ 697636 h 981849"/>
                <a:gd name="connsiteX13" fmla="*/ 1284307 w 1288007"/>
                <a:gd name="connsiteY13" fmla="*/ 707590 h 981849"/>
                <a:gd name="connsiteX14" fmla="*/ 1060447 w 1288007"/>
                <a:gd name="connsiteY14" fmla="*/ 981432 h 981849"/>
                <a:gd name="connsiteX15" fmla="*/ 1058964 w 1288007"/>
                <a:gd name="connsiteY15" fmla="*/ 981432 h 981849"/>
                <a:gd name="connsiteX16" fmla="*/ 161619 w 1288007"/>
                <a:gd name="connsiteY16" fmla="*/ 220478 h 981849"/>
                <a:gd name="connsiteX17" fmla="*/ 157595 w 1288007"/>
                <a:gd name="connsiteY17" fmla="*/ 220478 h 981849"/>
                <a:gd name="connsiteX18" fmla="*/ 136416 w 1288007"/>
                <a:gd name="connsiteY18" fmla="*/ 244410 h 981849"/>
                <a:gd name="connsiteX19" fmla="*/ 167761 w 1288007"/>
                <a:gd name="connsiteY19" fmla="*/ 269401 h 981849"/>
                <a:gd name="connsiteX20" fmla="*/ 171785 w 1288007"/>
                <a:gd name="connsiteY20" fmla="*/ 269401 h 981849"/>
                <a:gd name="connsiteX21" fmla="*/ 194022 w 1288007"/>
                <a:gd name="connsiteY21" fmla="*/ 253728 h 981849"/>
                <a:gd name="connsiteX22" fmla="*/ 194022 w 1288007"/>
                <a:gd name="connsiteY22" fmla="*/ 248645 h 981849"/>
                <a:gd name="connsiteX23" fmla="*/ 189151 w 1288007"/>
                <a:gd name="connsiteY23" fmla="*/ 240386 h 981849"/>
                <a:gd name="connsiteX24" fmla="*/ 173267 w 1288007"/>
                <a:gd name="connsiteY24" fmla="*/ 223443 h 981849"/>
                <a:gd name="connsiteX25" fmla="*/ 161619 w 1288007"/>
                <a:gd name="connsiteY25" fmla="*/ 220478 h 981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88007" h="981849">
                  <a:moveTo>
                    <a:pt x="1058964" y="981856"/>
                  </a:moveTo>
                  <a:cubicBezTo>
                    <a:pt x="1011947" y="981856"/>
                    <a:pt x="110790" y="404521"/>
                    <a:pt x="21203" y="317476"/>
                  </a:cubicBezTo>
                  <a:cubicBezTo>
                    <a:pt x="9640" y="308857"/>
                    <a:pt x="2015" y="295959"/>
                    <a:pt x="24" y="281685"/>
                  </a:cubicBezTo>
                  <a:cubicBezTo>
                    <a:pt x="490" y="270608"/>
                    <a:pt x="4260" y="259913"/>
                    <a:pt x="10826" y="250975"/>
                  </a:cubicBezTo>
                  <a:lnTo>
                    <a:pt x="148911" y="20550"/>
                  </a:lnTo>
                  <a:cubicBezTo>
                    <a:pt x="153041" y="12078"/>
                    <a:pt x="160009" y="5344"/>
                    <a:pt x="168607" y="1489"/>
                  </a:cubicBezTo>
                  <a:cubicBezTo>
                    <a:pt x="171551" y="578"/>
                    <a:pt x="174623" y="70"/>
                    <a:pt x="177715" y="6"/>
                  </a:cubicBezTo>
                  <a:cubicBezTo>
                    <a:pt x="186038" y="536"/>
                    <a:pt x="194107" y="3077"/>
                    <a:pt x="201223" y="7419"/>
                  </a:cubicBezTo>
                  <a:cubicBezTo>
                    <a:pt x="313682" y="68625"/>
                    <a:pt x="1122500" y="570986"/>
                    <a:pt x="1160834" y="595766"/>
                  </a:cubicBezTo>
                  <a:cubicBezTo>
                    <a:pt x="1185190" y="611650"/>
                    <a:pt x="1208910" y="627534"/>
                    <a:pt x="1231360" y="643418"/>
                  </a:cubicBezTo>
                  <a:lnTo>
                    <a:pt x="1239831" y="648925"/>
                  </a:lnTo>
                  <a:cubicBezTo>
                    <a:pt x="1258235" y="657841"/>
                    <a:pt x="1274162" y="671141"/>
                    <a:pt x="1286213" y="687682"/>
                  </a:cubicBezTo>
                  <a:cubicBezTo>
                    <a:pt x="1287737" y="690774"/>
                    <a:pt x="1288309" y="694226"/>
                    <a:pt x="1287907" y="697636"/>
                  </a:cubicBezTo>
                  <a:cubicBezTo>
                    <a:pt x="1287293" y="701131"/>
                    <a:pt x="1286085" y="704498"/>
                    <a:pt x="1284307" y="707590"/>
                  </a:cubicBezTo>
                  <a:cubicBezTo>
                    <a:pt x="1255927" y="759690"/>
                    <a:pt x="1114876" y="967454"/>
                    <a:pt x="1060447" y="981432"/>
                  </a:cubicBezTo>
                  <a:lnTo>
                    <a:pt x="1058964" y="981432"/>
                  </a:lnTo>
                  <a:close/>
                  <a:moveTo>
                    <a:pt x="161619" y="220478"/>
                  </a:moveTo>
                  <a:cubicBezTo>
                    <a:pt x="160285" y="220266"/>
                    <a:pt x="158929" y="220266"/>
                    <a:pt x="157595" y="220478"/>
                  </a:cubicBezTo>
                  <a:cubicBezTo>
                    <a:pt x="147641" y="223654"/>
                    <a:pt x="134510" y="238268"/>
                    <a:pt x="136416" y="244410"/>
                  </a:cubicBezTo>
                  <a:cubicBezTo>
                    <a:pt x="143320" y="256418"/>
                    <a:pt x="154524" y="265335"/>
                    <a:pt x="167761" y="269401"/>
                  </a:cubicBezTo>
                  <a:lnTo>
                    <a:pt x="171785" y="269401"/>
                  </a:lnTo>
                  <a:cubicBezTo>
                    <a:pt x="181696" y="269189"/>
                    <a:pt x="190485" y="262983"/>
                    <a:pt x="194022" y="253728"/>
                  </a:cubicBezTo>
                  <a:cubicBezTo>
                    <a:pt x="194403" y="252055"/>
                    <a:pt x="194403" y="250318"/>
                    <a:pt x="194022" y="248645"/>
                  </a:cubicBezTo>
                  <a:cubicBezTo>
                    <a:pt x="193005" y="245574"/>
                    <a:pt x="191353" y="242758"/>
                    <a:pt x="189151" y="240386"/>
                  </a:cubicBezTo>
                  <a:cubicBezTo>
                    <a:pt x="184809" y="233905"/>
                    <a:pt x="179451" y="228187"/>
                    <a:pt x="173267" y="223443"/>
                  </a:cubicBezTo>
                  <a:cubicBezTo>
                    <a:pt x="169751" y="221346"/>
                    <a:pt x="165706" y="220330"/>
                    <a:pt x="161619" y="220478"/>
                  </a:cubicBezTo>
                  <a:close/>
                </a:path>
              </a:pathLst>
            </a:custGeom>
            <a:solidFill>
              <a:srgbClr val="63D1E1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1" name="Freeform: Shape 50">
              <a:extLst>
                <a:ext uri="{FF2B5EF4-FFF2-40B4-BE49-F238E27FC236}">
                  <a16:creationId xmlns:a16="http://schemas.microsoft.com/office/drawing/2014/main" id="{B10C941B-3CBF-4D4D-A3DD-EB035AC53F61}"/>
                </a:ext>
              </a:extLst>
            </p:cNvPr>
            <p:cNvSpPr/>
            <p:nvPr/>
          </p:nvSpPr>
          <p:spPr>
            <a:xfrm>
              <a:off x="5337376" y="4230477"/>
              <a:ext cx="1310523" cy="1005361"/>
            </a:xfrm>
            <a:custGeom>
              <a:avLst/>
              <a:gdLst>
                <a:gd name="connsiteX0" fmla="*/ 189786 w 1310523"/>
                <a:gd name="connsiteY0" fmla="*/ 24154 h 1005361"/>
                <a:gd name="connsiteX1" fmla="*/ 207788 w 1310523"/>
                <a:gd name="connsiteY1" fmla="*/ 30296 h 1005361"/>
                <a:gd name="connsiteX2" fmla="*/ 1166764 w 1310523"/>
                <a:gd name="connsiteY2" fmla="*/ 618219 h 1005361"/>
                <a:gd name="connsiteX3" fmla="*/ 1236866 w 1310523"/>
                <a:gd name="connsiteY3" fmla="*/ 665660 h 1005361"/>
                <a:gd name="connsiteX4" fmla="*/ 1287907 w 1310523"/>
                <a:gd name="connsiteY4" fmla="*/ 705052 h 1005361"/>
                <a:gd name="connsiteX5" fmla="*/ 1287907 w 1310523"/>
                <a:gd name="connsiteY5" fmla="*/ 708865 h 1005361"/>
                <a:gd name="connsiteX6" fmla="*/ 1285577 w 1310523"/>
                <a:gd name="connsiteY6" fmla="*/ 715218 h 1005361"/>
                <a:gd name="connsiteX7" fmla="*/ 1068706 w 1310523"/>
                <a:gd name="connsiteY7" fmla="*/ 983554 h 1005361"/>
                <a:gd name="connsiteX8" fmla="*/ 1068706 w 1310523"/>
                <a:gd name="connsiteY8" fmla="*/ 983554 h 1005361"/>
                <a:gd name="connsiteX9" fmla="*/ 39840 w 1310523"/>
                <a:gd name="connsiteY9" fmla="*/ 322563 h 1005361"/>
                <a:gd name="connsiteX10" fmla="*/ 27450 w 1310523"/>
                <a:gd name="connsiteY10" fmla="*/ 275949 h 1005361"/>
                <a:gd name="connsiteX11" fmla="*/ 32004 w 1310523"/>
                <a:gd name="connsiteY11" fmla="*/ 269828 h 1005361"/>
                <a:gd name="connsiteX12" fmla="*/ 171784 w 1310523"/>
                <a:gd name="connsiteY12" fmla="*/ 39190 h 1005361"/>
                <a:gd name="connsiteX13" fmla="*/ 185550 w 1310523"/>
                <a:gd name="connsiteY13" fmla="*/ 25213 h 1005361"/>
                <a:gd name="connsiteX14" fmla="*/ 190845 w 1310523"/>
                <a:gd name="connsiteY14" fmla="*/ 24154 h 1005361"/>
                <a:gd name="connsiteX15" fmla="*/ 183432 w 1310523"/>
                <a:gd name="connsiteY15" fmla="*/ 294607 h 1005361"/>
                <a:gd name="connsiteX16" fmla="*/ 216260 w 1310523"/>
                <a:gd name="connsiteY16" fmla="*/ 271099 h 1005361"/>
                <a:gd name="connsiteX17" fmla="*/ 217318 w 1310523"/>
                <a:gd name="connsiteY17" fmla="*/ 260721 h 1005361"/>
                <a:gd name="connsiteX18" fmla="*/ 210330 w 1310523"/>
                <a:gd name="connsiteY18" fmla="*/ 247590 h 1005361"/>
                <a:gd name="connsiteX19" fmla="*/ 191904 w 1310523"/>
                <a:gd name="connsiteY19" fmla="*/ 228106 h 1005361"/>
                <a:gd name="connsiteX20" fmla="*/ 173690 w 1310523"/>
                <a:gd name="connsiteY20" fmla="*/ 222176 h 1005361"/>
                <a:gd name="connsiteX21" fmla="*/ 166066 w 1310523"/>
                <a:gd name="connsiteY21" fmla="*/ 222176 h 1005361"/>
                <a:gd name="connsiteX22" fmla="*/ 137262 w 1310523"/>
                <a:gd name="connsiteY22" fmla="*/ 259662 h 1005361"/>
                <a:gd name="connsiteX23" fmla="*/ 176867 w 1310523"/>
                <a:gd name="connsiteY23" fmla="*/ 292913 h 1005361"/>
                <a:gd name="connsiteX24" fmla="*/ 183432 w 1310523"/>
                <a:gd name="connsiteY24" fmla="*/ 292913 h 1005361"/>
                <a:gd name="connsiteX25" fmla="*/ 190845 w 1310523"/>
                <a:gd name="connsiteY25" fmla="*/ 10 h 1005361"/>
                <a:gd name="connsiteX26" fmla="*/ 178137 w 1310523"/>
                <a:gd name="connsiteY26" fmla="*/ 2128 h 1005361"/>
                <a:gd name="connsiteX27" fmla="*/ 150605 w 1310523"/>
                <a:gd name="connsiteY27" fmla="*/ 26907 h 1005361"/>
                <a:gd name="connsiteX28" fmla="*/ 12308 w 1310523"/>
                <a:gd name="connsiteY28" fmla="*/ 257544 h 1005361"/>
                <a:gd name="connsiteX29" fmla="*/ 24 w 1310523"/>
                <a:gd name="connsiteY29" fmla="*/ 294607 h 1005361"/>
                <a:gd name="connsiteX30" fmla="*/ 23532 w 1310523"/>
                <a:gd name="connsiteY30" fmla="*/ 338024 h 1005361"/>
                <a:gd name="connsiteX31" fmla="*/ 1068282 w 1310523"/>
                <a:gd name="connsiteY31" fmla="*/ 1005368 h 1005361"/>
                <a:gd name="connsiteX32" fmla="*/ 1071036 w 1310523"/>
                <a:gd name="connsiteY32" fmla="*/ 1005368 h 1005361"/>
                <a:gd name="connsiteX33" fmla="*/ 1074212 w 1310523"/>
                <a:gd name="connsiteY33" fmla="*/ 1005368 h 1005361"/>
                <a:gd name="connsiteX34" fmla="*/ 1305273 w 1310523"/>
                <a:gd name="connsiteY34" fmla="*/ 725807 h 1005361"/>
                <a:gd name="connsiteX35" fmla="*/ 1310356 w 1310523"/>
                <a:gd name="connsiteY35" fmla="*/ 711617 h 1005361"/>
                <a:gd name="connsiteX36" fmla="*/ 1307603 w 1310523"/>
                <a:gd name="connsiteY36" fmla="*/ 695522 h 1005361"/>
                <a:gd name="connsiteX37" fmla="*/ 1256985 w 1310523"/>
                <a:gd name="connsiteY37" fmla="*/ 653164 h 1005361"/>
                <a:gd name="connsiteX38" fmla="*/ 1249149 w 1310523"/>
                <a:gd name="connsiteY38" fmla="*/ 648081 h 1005361"/>
                <a:gd name="connsiteX39" fmla="*/ 1178200 w 1310523"/>
                <a:gd name="connsiteY39" fmla="*/ 600217 h 1005361"/>
                <a:gd name="connsiteX40" fmla="*/ 217742 w 1310523"/>
                <a:gd name="connsiteY40" fmla="*/ 11446 h 1005361"/>
                <a:gd name="connsiteX41" fmla="*/ 188939 w 1310523"/>
                <a:gd name="connsiteY41" fmla="*/ 2552 h 1005361"/>
                <a:gd name="connsiteX42" fmla="*/ 159924 w 1310523"/>
                <a:gd name="connsiteY42" fmla="*/ 254156 h 1005361"/>
                <a:gd name="connsiteX43" fmla="*/ 172843 w 1310523"/>
                <a:gd name="connsiteY43" fmla="*/ 242507 h 1005361"/>
                <a:gd name="connsiteX44" fmla="*/ 172843 w 1310523"/>
                <a:gd name="connsiteY44" fmla="*/ 242507 h 1005361"/>
                <a:gd name="connsiteX45" fmla="*/ 178561 w 1310523"/>
                <a:gd name="connsiteY45" fmla="*/ 244413 h 1005361"/>
                <a:gd name="connsiteX46" fmla="*/ 191692 w 1310523"/>
                <a:gd name="connsiteY46" fmla="*/ 258603 h 1005361"/>
                <a:gd name="connsiteX47" fmla="*/ 194445 w 1310523"/>
                <a:gd name="connsiteY47" fmla="*/ 262203 h 1005361"/>
                <a:gd name="connsiteX48" fmla="*/ 182797 w 1310523"/>
                <a:gd name="connsiteY48" fmla="*/ 269616 h 1005361"/>
                <a:gd name="connsiteX49" fmla="*/ 181103 w 1310523"/>
                <a:gd name="connsiteY49" fmla="*/ 269616 h 1005361"/>
                <a:gd name="connsiteX50" fmla="*/ 159924 w 1310523"/>
                <a:gd name="connsiteY50" fmla="*/ 254156 h 1005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310523" h="1005361">
                  <a:moveTo>
                    <a:pt x="189786" y="24154"/>
                  </a:moveTo>
                  <a:cubicBezTo>
                    <a:pt x="196182" y="24747"/>
                    <a:pt x="202366" y="26844"/>
                    <a:pt x="207788" y="30296"/>
                  </a:cubicBezTo>
                  <a:cubicBezTo>
                    <a:pt x="316859" y="89385"/>
                    <a:pt x="1118476" y="586662"/>
                    <a:pt x="1166764" y="618219"/>
                  </a:cubicBezTo>
                  <a:cubicBezTo>
                    <a:pt x="1190484" y="633468"/>
                    <a:pt x="1213781" y="649352"/>
                    <a:pt x="1236866" y="665660"/>
                  </a:cubicBezTo>
                  <a:cubicBezTo>
                    <a:pt x="1245125" y="671590"/>
                    <a:pt x="1282188" y="691710"/>
                    <a:pt x="1287907" y="705052"/>
                  </a:cubicBezTo>
                  <a:cubicBezTo>
                    <a:pt x="1288287" y="706302"/>
                    <a:pt x="1288287" y="707615"/>
                    <a:pt x="1287907" y="708865"/>
                  </a:cubicBezTo>
                  <a:cubicBezTo>
                    <a:pt x="1287547" y="711109"/>
                    <a:pt x="1286763" y="713269"/>
                    <a:pt x="1285577" y="715218"/>
                  </a:cubicBezTo>
                  <a:cubicBezTo>
                    <a:pt x="1253809" y="773672"/>
                    <a:pt x="1116146" y="971270"/>
                    <a:pt x="1068706" y="983554"/>
                  </a:cubicBezTo>
                  <a:lnTo>
                    <a:pt x="1068706" y="983554"/>
                  </a:lnTo>
                  <a:cubicBezTo>
                    <a:pt x="1035455" y="983554"/>
                    <a:pt x="148699" y="429304"/>
                    <a:pt x="39840" y="322563"/>
                  </a:cubicBezTo>
                  <a:cubicBezTo>
                    <a:pt x="23554" y="313117"/>
                    <a:pt x="18005" y="292256"/>
                    <a:pt x="27450" y="275949"/>
                  </a:cubicBezTo>
                  <a:cubicBezTo>
                    <a:pt x="28742" y="273746"/>
                    <a:pt x="30267" y="271692"/>
                    <a:pt x="32004" y="269828"/>
                  </a:cubicBezTo>
                  <a:lnTo>
                    <a:pt x="171784" y="39190"/>
                  </a:lnTo>
                  <a:cubicBezTo>
                    <a:pt x="174516" y="33006"/>
                    <a:pt x="179408" y="28030"/>
                    <a:pt x="185550" y="25213"/>
                  </a:cubicBezTo>
                  <a:cubicBezTo>
                    <a:pt x="187245" y="24556"/>
                    <a:pt x="189023" y="24196"/>
                    <a:pt x="190845" y="24154"/>
                  </a:cubicBezTo>
                  <a:moveTo>
                    <a:pt x="183432" y="294607"/>
                  </a:moveTo>
                  <a:cubicBezTo>
                    <a:pt x="198258" y="294522"/>
                    <a:pt x="211410" y="285098"/>
                    <a:pt x="216260" y="271099"/>
                  </a:cubicBezTo>
                  <a:cubicBezTo>
                    <a:pt x="217572" y="267816"/>
                    <a:pt x="217932" y="264215"/>
                    <a:pt x="217318" y="260721"/>
                  </a:cubicBezTo>
                  <a:cubicBezTo>
                    <a:pt x="216281" y="255765"/>
                    <a:pt x="213866" y="251212"/>
                    <a:pt x="210330" y="247590"/>
                  </a:cubicBezTo>
                  <a:cubicBezTo>
                    <a:pt x="205374" y="240072"/>
                    <a:pt x="199147" y="233464"/>
                    <a:pt x="191904" y="228106"/>
                  </a:cubicBezTo>
                  <a:cubicBezTo>
                    <a:pt x="186525" y="224420"/>
                    <a:pt x="180213" y="222366"/>
                    <a:pt x="173690" y="222176"/>
                  </a:cubicBezTo>
                  <a:cubicBezTo>
                    <a:pt x="171149" y="221858"/>
                    <a:pt x="168607" y="221858"/>
                    <a:pt x="166066" y="222176"/>
                  </a:cubicBezTo>
                  <a:cubicBezTo>
                    <a:pt x="153994" y="226200"/>
                    <a:pt x="133662" y="245048"/>
                    <a:pt x="137262" y="259662"/>
                  </a:cubicBezTo>
                  <a:cubicBezTo>
                    <a:pt x="145163" y="275864"/>
                    <a:pt x="159543" y="287936"/>
                    <a:pt x="176867" y="292913"/>
                  </a:cubicBezTo>
                  <a:cubicBezTo>
                    <a:pt x="179048" y="293125"/>
                    <a:pt x="181251" y="293125"/>
                    <a:pt x="183432" y="292913"/>
                  </a:cubicBezTo>
                  <a:moveTo>
                    <a:pt x="190845" y="10"/>
                  </a:moveTo>
                  <a:cubicBezTo>
                    <a:pt x="186525" y="-54"/>
                    <a:pt x="182204" y="666"/>
                    <a:pt x="178137" y="2128"/>
                  </a:cubicBezTo>
                  <a:cubicBezTo>
                    <a:pt x="166108" y="6533"/>
                    <a:pt x="156260" y="15407"/>
                    <a:pt x="150605" y="26907"/>
                  </a:cubicBezTo>
                  <a:lnTo>
                    <a:pt x="12308" y="257544"/>
                  </a:lnTo>
                  <a:cubicBezTo>
                    <a:pt x="4556" y="268367"/>
                    <a:pt x="278" y="281285"/>
                    <a:pt x="24" y="294607"/>
                  </a:cubicBezTo>
                  <a:cubicBezTo>
                    <a:pt x="2078" y="311529"/>
                    <a:pt x="10486" y="327053"/>
                    <a:pt x="23532" y="338024"/>
                  </a:cubicBezTo>
                  <a:cubicBezTo>
                    <a:pt x="119049" y="431422"/>
                    <a:pt x="1017242" y="1005368"/>
                    <a:pt x="1068282" y="1005368"/>
                  </a:cubicBezTo>
                  <a:lnTo>
                    <a:pt x="1071036" y="1005368"/>
                  </a:lnTo>
                  <a:lnTo>
                    <a:pt x="1074212" y="1005368"/>
                  </a:lnTo>
                  <a:cubicBezTo>
                    <a:pt x="1137749" y="988636"/>
                    <a:pt x="1286000" y="760964"/>
                    <a:pt x="1305273" y="725807"/>
                  </a:cubicBezTo>
                  <a:cubicBezTo>
                    <a:pt x="1307920" y="721466"/>
                    <a:pt x="1309657" y="716637"/>
                    <a:pt x="1310356" y="711617"/>
                  </a:cubicBezTo>
                  <a:cubicBezTo>
                    <a:pt x="1310992" y="706090"/>
                    <a:pt x="1310038" y="700520"/>
                    <a:pt x="1307603" y="695522"/>
                  </a:cubicBezTo>
                  <a:cubicBezTo>
                    <a:pt x="1294599" y="677329"/>
                    <a:pt x="1277190" y="662758"/>
                    <a:pt x="1256985" y="653164"/>
                  </a:cubicBezTo>
                  <a:cubicBezTo>
                    <a:pt x="1254275" y="651618"/>
                    <a:pt x="1251670" y="649924"/>
                    <a:pt x="1249149" y="648081"/>
                  </a:cubicBezTo>
                  <a:cubicBezTo>
                    <a:pt x="1226488" y="632197"/>
                    <a:pt x="1202768" y="615889"/>
                    <a:pt x="1178200" y="600217"/>
                  </a:cubicBezTo>
                  <a:cubicBezTo>
                    <a:pt x="1139655" y="575226"/>
                    <a:pt x="329990" y="72230"/>
                    <a:pt x="217742" y="11446"/>
                  </a:cubicBezTo>
                  <a:cubicBezTo>
                    <a:pt x="209080" y="6046"/>
                    <a:pt x="199147" y="2975"/>
                    <a:pt x="188939" y="2552"/>
                  </a:cubicBezTo>
                  <a:close/>
                  <a:moveTo>
                    <a:pt x="159924" y="254156"/>
                  </a:moveTo>
                  <a:cubicBezTo>
                    <a:pt x="163143" y="249200"/>
                    <a:pt x="167591" y="245197"/>
                    <a:pt x="172843" y="242507"/>
                  </a:cubicBezTo>
                  <a:lnTo>
                    <a:pt x="172843" y="242507"/>
                  </a:lnTo>
                  <a:cubicBezTo>
                    <a:pt x="174897" y="242528"/>
                    <a:pt x="176909" y="243185"/>
                    <a:pt x="178561" y="244413"/>
                  </a:cubicBezTo>
                  <a:cubicBezTo>
                    <a:pt x="183729" y="248352"/>
                    <a:pt x="188155" y="253160"/>
                    <a:pt x="191692" y="258603"/>
                  </a:cubicBezTo>
                  <a:lnTo>
                    <a:pt x="194445" y="262203"/>
                  </a:lnTo>
                  <a:cubicBezTo>
                    <a:pt x="192179" y="266587"/>
                    <a:pt x="187731" y="269405"/>
                    <a:pt x="182797" y="269616"/>
                  </a:cubicBezTo>
                  <a:lnTo>
                    <a:pt x="181103" y="269616"/>
                  </a:lnTo>
                  <a:cubicBezTo>
                    <a:pt x="172843" y="266355"/>
                    <a:pt x="165557" y="261017"/>
                    <a:pt x="159924" y="254156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2" name="Freeform: Shape 51">
              <a:extLst>
                <a:ext uri="{FF2B5EF4-FFF2-40B4-BE49-F238E27FC236}">
                  <a16:creationId xmlns:a16="http://schemas.microsoft.com/office/drawing/2014/main" id="{FB4EB679-A9CD-4ED8-8391-CA72E1DFE1A2}"/>
                </a:ext>
              </a:extLst>
            </p:cNvPr>
            <p:cNvSpPr/>
            <p:nvPr/>
          </p:nvSpPr>
          <p:spPr>
            <a:xfrm>
              <a:off x="6527624" y="4901425"/>
              <a:ext cx="30285" cy="44475"/>
            </a:xfrm>
            <a:custGeom>
              <a:avLst/>
              <a:gdLst>
                <a:gd name="connsiteX0" fmla="*/ 24 w 30285"/>
                <a:gd name="connsiteY0" fmla="*/ 44482 h 44475"/>
                <a:gd name="connsiteX1" fmla="*/ 30310 w 30285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475">
                  <a:moveTo>
                    <a:pt x="24" y="44482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3" name="Freeform: Shape 52">
              <a:extLst>
                <a:ext uri="{FF2B5EF4-FFF2-40B4-BE49-F238E27FC236}">
                  <a16:creationId xmlns:a16="http://schemas.microsoft.com/office/drawing/2014/main" id="{0E5DEBC7-B277-4F30-B646-18101F0EE3E8}"/>
                </a:ext>
              </a:extLst>
            </p:cNvPr>
            <p:cNvSpPr/>
            <p:nvPr/>
          </p:nvSpPr>
          <p:spPr>
            <a:xfrm>
              <a:off x="6438250" y="4871350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4" name="Freeform: Shape 53">
              <a:extLst>
                <a:ext uri="{FF2B5EF4-FFF2-40B4-BE49-F238E27FC236}">
                  <a16:creationId xmlns:a16="http://schemas.microsoft.com/office/drawing/2014/main" id="{90B444D4-B575-41D7-94BD-D108FDF7564C}"/>
                </a:ext>
              </a:extLst>
            </p:cNvPr>
            <p:cNvSpPr/>
            <p:nvPr/>
          </p:nvSpPr>
          <p:spPr>
            <a:xfrm>
              <a:off x="6412624" y="4824757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5" name="Freeform: Shape 54">
              <a:extLst>
                <a:ext uri="{FF2B5EF4-FFF2-40B4-BE49-F238E27FC236}">
                  <a16:creationId xmlns:a16="http://schemas.microsoft.com/office/drawing/2014/main" id="{96CA12AE-430F-46B7-A6EF-705E1139B5DD}"/>
                </a:ext>
              </a:extLst>
            </p:cNvPr>
            <p:cNvSpPr/>
            <p:nvPr/>
          </p:nvSpPr>
          <p:spPr>
            <a:xfrm>
              <a:off x="6323249" y="479468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6" name="Freeform: Shape 55">
              <a:extLst>
                <a:ext uri="{FF2B5EF4-FFF2-40B4-BE49-F238E27FC236}">
                  <a16:creationId xmlns:a16="http://schemas.microsoft.com/office/drawing/2014/main" id="{F6C02ED1-F0BA-42E8-A5F9-ACABD3AEEFC4}"/>
                </a:ext>
              </a:extLst>
            </p:cNvPr>
            <p:cNvSpPr/>
            <p:nvPr/>
          </p:nvSpPr>
          <p:spPr>
            <a:xfrm>
              <a:off x="6297411" y="4748090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4"/>
                    <a:pt x="20144" y="14619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7" name="Freeform: Shape 56">
              <a:extLst>
                <a:ext uri="{FF2B5EF4-FFF2-40B4-BE49-F238E27FC236}">
                  <a16:creationId xmlns:a16="http://schemas.microsoft.com/office/drawing/2014/main" id="{59E2A7EA-8925-49A6-8776-02ECFC56DF46}"/>
                </a:ext>
              </a:extLst>
            </p:cNvPr>
            <p:cNvSpPr/>
            <p:nvPr/>
          </p:nvSpPr>
          <p:spPr>
            <a:xfrm>
              <a:off x="6208036" y="471801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8" name="Freeform: Shape 57">
              <a:extLst>
                <a:ext uri="{FF2B5EF4-FFF2-40B4-BE49-F238E27FC236}">
                  <a16:creationId xmlns:a16="http://schemas.microsoft.com/office/drawing/2014/main" id="{FCB5D0B1-A9C6-477F-ADE1-C716A1775DAA}"/>
                </a:ext>
              </a:extLst>
            </p:cNvPr>
            <p:cNvSpPr/>
            <p:nvPr/>
          </p:nvSpPr>
          <p:spPr>
            <a:xfrm>
              <a:off x="6182410" y="4671211"/>
              <a:ext cx="30073" cy="44475"/>
            </a:xfrm>
            <a:custGeom>
              <a:avLst/>
              <a:gdLst>
                <a:gd name="connsiteX0" fmla="*/ 24 w 30073"/>
                <a:gd name="connsiteY0" fmla="*/ 44482 h 44475"/>
                <a:gd name="connsiteX1" fmla="*/ 30098 w 30073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475">
                  <a:moveTo>
                    <a:pt x="24" y="44482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9" name="Freeform: Shape 58">
              <a:extLst>
                <a:ext uri="{FF2B5EF4-FFF2-40B4-BE49-F238E27FC236}">
                  <a16:creationId xmlns:a16="http://schemas.microsoft.com/office/drawing/2014/main" id="{06CF2158-B0A0-4747-80D1-6F434865FCA4}"/>
                </a:ext>
              </a:extLst>
            </p:cNvPr>
            <p:cNvSpPr/>
            <p:nvPr/>
          </p:nvSpPr>
          <p:spPr>
            <a:xfrm>
              <a:off x="6093036" y="4641137"/>
              <a:ext cx="73913" cy="100811"/>
            </a:xfrm>
            <a:custGeom>
              <a:avLst/>
              <a:gdLst>
                <a:gd name="connsiteX0" fmla="*/ 24 w 73913"/>
                <a:gd name="connsiteY0" fmla="*/ 100818 h 100811"/>
                <a:gd name="connsiteX1" fmla="*/ 73938 w 73913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811">
                  <a:moveTo>
                    <a:pt x="24" y="100818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0" name="Freeform: Shape 59">
              <a:extLst>
                <a:ext uri="{FF2B5EF4-FFF2-40B4-BE49-F238E27FC236}">
                  <a16:creationId xmlns:a16="http://schemas.microsoft.com/office/drawing/2014/main" id="{034CB3C6-0BB2-4D1F-9060-26AC7ED5C0D2}"/>
                </a:ext>
              </a:extLst>
            </p:cNvPr>
            <p:cNvSpPr/>
            <p:nvPr/>
          </p:nvSpPr>
          <p:spPr>
            <a:xfrm>
              <a:off x="6066138" y="459835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1" name="Freeform: Shape 60">
              <a:extLst>
                <a:ext uri="{FF2B5EF4-FFF2-40B4-BE49-F238E27FC236}">
                  <a16:creationId xmlns:a16="http://schemas.microsoft.com/office/drawing/2014/main" id="{96E36059-F810-4EBB-8987-84C5D6245A9A}"/>
                </a:ext>
              </a:extLst>
            </p:cNvPr>
            <p:cNvSpPr/>
            <p:nvPr/>
          </p:nvSpPr>
          <p:spPr>
            <a:xfrm>
              <a:off x="5976552" y="4571459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2" name="Freeform: Shape 61">
              <a:extLst>
                <a:ext uri="{FF2B5EF4-FFF2-40B4-BE49-F238E27FC236}">
                  <a16:creationId xmlns:a16="http://schemas.microsoft.com/office/drawing/2014/main" id="{EFCBE482-7664-4079-8CF5-D355B5D8328A}"/>
                </a:ext>
              </a:extLst>
            </p:cNvPr>
            <p:cNvSpPr/>
            <p:nvPr/>
          </p:nvSpPr>
          <p:spPr>
            <a:xfrm>
              <a:off x="5948384" y="453079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cubicBezTo>
                    <a:pt x="9978" y="29444"/>
                    <a:pt x="20144" y="14831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3" name="Freeform: Shape 62">
              <a:extLst>
                <a:ext uri="{FF2B5EF4-FFF2-40B4-BE49-F238E27FC236}">
                  <a16:creationId xmlns:a16="http://schemas.microsoft.com/office/drawing/2014/main" id="{BDFEF0AA-3567-49A9-B695-52BE9C35DF66}"/>
                </a:ext>
              </a:extLst>
            </p:cNvPr>
            <p:cNvSpPr/>
            <p:nvPr/>
          </p:nvSpPr>
          <p:spPr>
            <a:xfrm>
              <a:off x="5854774" y="449966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cubicBezTo>
                    <a:pt x="24592" y="67143"/>
                    <a:pt x="49371" y="33680"/>
                    <a:pt x="73938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4" name="Freeform: Shape 63">
              <a:extLst>
                <a:ext uri="{FF2B5EF4-FFF2-40B4-BE49-F238E27FC236}">
                  <a16:creationId xmlns:a16="http://schemas.microsoft.com/office/drawing/2014/main" id="{7DCD0B4C-089F-495B-B731-75C6BB3A6317}"/>
                </a:ext>
              </a:extLst>
            </p:cNvPr>
            <p:cNvSpPr/>
            <p:nvPr/>
          </p:nvSpPr>
          <p:spPr>
            <a:xfrm>
              <a:off x="5836349" y="4460482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5"/>
                    <a:pt x="21203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5" name="Freeform: Shape 64">
              <a:extLst>
                <a:ext uri="{FF2B5EF4-FFF2-40B4-BE49-F238E27FC236}">
                  <a16:creationId xmlns:a16="http://schemas.microsoft.com/office/drawing/2014/main" id="{B70D8FD5-FDED-4913-AEE4-0752028D275A}"/>
                </a:ext>
              </a:extLst>
            </p:cNvPr>
            <p:cNvSpPr/>
            <p:nvPr/>
          </p:nvSpPr>
          <p:spPr>
            <a:xfrm>
              <a:off x="5735961" y="4433373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cubicBezTo>
                    <a:pt x="24804" y="67143"/>
                    <a:pt x="49583" y="33680"/>
                    <a:pt x="7415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6" name="Freeform: Shape 65">
              <a:extLst>
                <a:ext uri="{FF2B5EF4-FFF2-40B4-BE49-F238E27FC236}">
                  <a16:creationId xmlns:a16="http://schemas.microsoft.com/office/drawing/2014/main" id="{C8CBFD9B-0797-4E11-8BC7-FEA0691F42F2}"/>
                </a:ext>
              </a:extLst>
            </p:cNvPr>
            <p:cNvSpPr/>
            <p:nvPr/>
          </p:nvSpPr>
          <p:spPr>
            <a:xfrm>
              <a:off x="5710335" y="4386779"/>
              <a:ext cx="30285" cy="44264"/>
            </a:xfrm>
            <a:custGeom>
              <a:avLst/>
              <a:gdLst>
                <a:gd name="connsiteX0" fmla="*/ 24 w 30285"/>
                <a:gd name="connsiteY0" fmla="*/ 44271 h 44264"/>
                <a:gd name="connsiteX1" fmla="*/ 30310 w 30285"/>
                <a:gd name="connsiteY1" fmla="*/ 6 h 4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4">
                  <a:moveTo>
                    <a:pt x="24" y="44271"/>
                  </a:moveTo>
                  <a:cubicBezTo>
                    <a:pt x="10190" y="29657"/>
                    <a:pt x="20144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7" name="Freeform: Shape 66">
              <a:extLst>
                <a:ext uri="{FF2B5EF4-FFF2-40B4-BE49-F238E27FC236}">
                  <a16:creationId xmlns:a16="http://schemas.microsoft.com/office/drawing/2014/main" id="{B8D93ABE-0052-4930-BE5B-31744011E704}"/>
                </a:ext>
              </a:extLst>
            </p:cNvPr>
            <p:cNvSpPr/>
            <p:nvPr/>
          </p:nvSpPr>
          <p:spPr>
            <a:xfrm>
              <a:off x="5620960" y="435670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8" name="Freeform: Shape 67">
              <a:extLst>
                <a:ext uri="{FF2B5EF4-FFF2-40B4-BE49-F238E27FC236}">
                  <a16:creationId xmlns:a16="http://schemas.microsoft.com/office/drawing/2014/main" id="{41F2AC0F-2297-450B-A724-185B360708DC}"/>
                </a:ext>
              </a:extLst>
            </p:cNvPr>
            <p:cNvSpPr/>
            <p:nvPr/>
          </p:nvSpPr>
          <p:spPr>
            <a:xfrm>
              <a:off x="5595334" y="4310112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62D10E4D-F5FC-4CEA-BDEA-C6CAFE26D992}"/>
              </a:ext>
            </a:extLst>
          </p:cNvPr>
          <p:cNvGrpSpPr/>
          <p:nvPr/>
        </p:nvGrpSpPr>
        <p:grpSpPr>
          <a:xfrm>
            <a:off x="9282498" y="1315894"/>
            <a:ext cx="1864143" cy="1403176"/>
            <a:chOff x="5337376" y="3832625"/>
            <a:chExt cx="1864191" cy="1403213"/>
          </a:xfrm>
        </p:grpSpPr>
        <p:sp>
          <p:nvSpPr>
            <p:cNvPr id="100" name="Freeform: Shape 26">
              <a:extLst>
                <a:ext uri="{FF2B5EF4-FFF2-40B4-BE49-F238E27FC236}">
                  <a16:creationId xmlns:a16="http://schemas.microsoft.com/office/drawing/2014/main" id="{FF691A19-8811-4B71-90E5-83F10B37E23D}"/>
                </a:ext>
              </a:extLst>
            </p:cNvPr>
            <p:cNvSpPr/>
            <p:nvPr/>
          </p:nvSpPr>
          <p:spPr>
            <a:xfrm>
              <a:off x="6194906" y="3940890"/>
              <a:ext cx="1006661" cy="1171952"/>
            </a:xfrm>
            <a:custGeom>
              <a:avLst/>
              <a:gdLst>
                <a:gd name="connsiteX0" fmla="*/ 983568 w 1006661"/>
                <a:gd name="connsiteY0" fmla="*/ 187939 h 1171952"/>
                <a:gd name="connsiteX1" fmla="*/ 1002840 w 1006661"/>
                <a:gd name="connsiteY1" fmla="*/ 198528 h 1171952"/>
                <a:gd name="connsiteX2" fmla="*/ 1004322 w 1006661"/>
                <a:gd name="connsiteY2" fmla="*/ 226908 h 1171952"/>
                <a:gd name="connsiteX3" fmla="*/ 761190 w 1006661"/>
                <a:gd name="connsiteY3" fmla="*/ 1149668 h 1171952"/>
                <a:gd name="connsiteX4" fmla="*/ 747212 w 1006661"/>
                <a:gd name="connsiteY4" fmla="*/ 1170847 h 1171952"/>
                <a:gd name="connsiteX5" fmla="*/ 731751 w 1006661"/>
                <a:gd name="connsiteY5" fmla="*/ 1170847 h 1171952"/>
                <a:gd name="connsiteX6" fmla="*/ 24 w 1006661"/>
                <a:gd name="connsiteY6" fmla="*/ 1013912 h 1171952"/>
                <a:gd name="connsiteX7" fmla="*/ 158230 w 1006661"/>
                <a:gd name="connsiteY7" fmla="*/ 305481 h 1171952"/>
                <a:gd name="connsiteX8" fmla="*/ 216895 w 1006661"/>
                <a:gd name="connsiteY8" fmla="*/ 92634 h 1171952"/>
                <a:gd name="connsiteX9" fmla="*/ 244216 w 1006661"/>
                <a:gd name="connsiteY9" fmla="*/ 5589 h 1171952"/>
                <a:gd name="connsiteX10" fmla="*/ 327448 w 1006661"/>
                <a:gd name="connsiteY10" fmla="*/ 14061 h 1171952"/>
                <a:gd name="connsiteX11" fmla="*/ 745942 w 1006661"/>
                <a:gd name="connsiteY11" fmla="*/ 121014 h 1171952"/>
                <a:gd name="connsiteX12" fmla="*/ 983568 w 1006661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61" h="1171952">
                  <a:moveTo>
                    <a:pt x="983568" y="187939"/>
                  </a:moveTo>
                  <a:cubicBezTo>
                    <a:pt x="991001" y="189189"/>
                    <a:pt x="997800" y="192937"/>
                    <a:pt x="1002840" y="198528"/>
                  </a:cubicBezTo>
                  <a:cubicBezTo>
                    <a:pt x="1007394" y="207339"/>
                    <a:pt x="1007923" y="217674"/>
                    <a:pt x="1004322" y="226908"/>
                  </a:cubicBezTo>
                  <a:cubicBezTo>
                    <a:pt x="929138" y="546072"/>
                    <a:pt x="848023" y="852317"/>
                    <a:pt x="761190" y="1149668"/>
                  </a:cubicBezTo>
                  <a:cubicBezTo>
                    <a:pt x="758860" y="1158139"/>
                    <a:pt x="755260" y="1167670"/>
                    <a:pt x="747212" y="1170847"/>
                  </a:cubicBezTo>
                  <a:cubicBezTo>
                    <a:pt x="742171" y="1172329"/>
                    <a:pt x="736792" y="1172329"/>
                    <a:pt x="731751" y="1170847"/>
                  </a:cubicBezTo>
                  <a:cubicBezTo>
                    <a:pt x="486501" y="1124465"/>
                    <a:pt x="241039" y="1078083"/>
                    <a:pt x="24" y="1013912"/>
                  </a:cubicBezTo>
                  <a:cubicBezTo>
                    <a:pt x="29462" y="773744"/>
                    <a:pt x="94058" y="539083"/>
                    <a:pt x="158230" y="305481"/>
                  </a:cubicBezTo>
                  <a:cubicBezTo>
                    <a:pt x="177863" y="234892"/>
                    <a:pt x="197411" y="163943"/>
                    <a:pt x="216895" y="92634"/>
                  </a:cubicBezTo>
                  <a:cubicBezTo>
                    <a:pt x="222614" y="71455"/>
                    <a:pt x="226849" y="19991"/>
                    <a:pt x="244216" y="5589"/>
                  </a:cubicBezTo>
                  <a:cubicBezTo>
                    <a:pt x="261583" y="-8812"/>
                    <a:pt x="304363" y="8554"/>
                    <a:pt x="327448" y="14061"/>
                  </a:cubicBezTo>
                  <a:cubicBezTo>
                    <a:pt x="467652" y="47523"/>
                    <a:pt x="607157" y="83167"/>
                    <a:pt x="745942" y="121014"/>
                  </a:cubicBezTo>
                  <a:cubicBezTo>
                    <a:pt x="825425" y="142468"/>
                    <a:pt x="904634" y="164790"/>
                    <a:pt x="983568" y="187939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1" name="Freeform: Shape 27">
              <a:extLst>
                <a:ext uri="{FF2B5EF4-FFF2-40B4-BE49-F238E27FC236}">
                  <a16:creationId xmlns:a16="http://schemas.microsoft.com/office/drawing/2014/main" id="{844626E4-2CCF-4D89-A48A-999D1F979E08}"/>
                </a:ext>
              </a:extLst>
            </p:cNvPr>
            <p:cNvSpPr/>
            <p:nvPr/>
          </p:nvSpPr>
          <p:spPr>
            <a:xfrm>
              <a:off x="6135181" y="3865493"/>
              <a:ext cx="1006653" cy="1171952"/>
            </a:xfrm>
            <a:custGeom>
              <a:avLst/>
              <a:gdLst>
                <a:gd name="connsiteX0" fmla="*/ 983568 w 1006653"/>
                <a:gd name="connsiteY0" fmla="*/ 187939 h 1171952"/>
                <a:gd name="connsiteX1" fmla="*/ 1003052 w 1006653"/>
                <a:gd name="connsiteY1" fmla="*/ 198528 h 1171952"/>
                <a:gd name="connsiteX2" fmla="*/ 1004323 w 1006653"/>
                <a:gd name="connsiteY2" fmla="*/ 226908 h 1171952"/>
                <a:gd name="connsiteX3" fmla="*/ 761190 w 1006653"/>
                <a:gd name="connsiteY3" fmla="*/ 1149668 h 1171952"/>
                <a:gd name="connsiteX4" fmla="*/ 747212 w 1006653"/>
                <a:gd name="connsiteY4" fmla="*/ 1170847 h 1171952"/>
                <a:gd name="connsiteX5" fmla="*/ 731751 w 1006653"/>
                <a:gd name="connsiteY5" fmla="*/ 1170847 h 1171952"/>
                <a:gd name="connsiteX6" fmla="*/ 24 w 1006653"/>
                <a:gd name="connsiteY6" fmla="*/ 1013912 h 1171952"/>
                <a:gd name="connsiteX7" fmla="*/ 158442 w 1006653"/>
                <a:gd name="connsiteY7" fmla="*/ 305482 h 1171952"/>
                <a:gd name="connsiteX8" fmla="*/ 216895 w 1006653"/>
                <a:gd name="connsiteY8" fmla="*/ 92634 h 1171952"/>
                <a:gd name="connsiteX9" fmla="*/ 244428 w 1006653"/>
                <a:gd name="connsiteY9" fmla="*/ 5590 h 1171952"/>
                <a:gd name="connsiteX10" fmla="*/ 327448 w 1006653"/>
                <a:gd name="connsiteY10" fmla="*/ 14061 h 1171952"/>
                <a:gd name="connsiteX11" fmla="*/ 746153 w 1006653"/>
                <a:gd name="connsiteY11" fmla="*/ 121014 h 1171952"/>
                <a:gd name="connsiteX12" fmla="*/ 983568 w 1006653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53" h="1171952">
                  <a:moveTo>
                    <a:pt x="983568" y="187939"/>
                  </a:moveTo>
                  <a:cubicBezTo>
                    <a:pt x="991044" y="189252"/>
                    <a:pt x="997884" y="192958"/>
                    <a:pt x="1003052" y="198528"/>
                  </a:cubicBezTo>
                  <a:cubicBezTo>
                    <a:pt x="1007394" y="207402"/>
                    <a:pt x="1007860" y="217674"/>
                    <a:pt x="1004323" y="226908"/>
                  </a:cubicBezTo>
                  <a:cubicBezTo>
                    <a:pt x="931468" y="536394"/>
                    <a:pt x="850417" y="843994"/>
                    <a:pt x="761190" y="1149668"/>
                  </a:cubicBezTo>
                  <a:cubicBezTo>
                    <a:pt x="758861" y="1158140"/>
                    <a:pt x="755260" y="1167670"/>
                    <a:pt x="747212" y="1170847"/>
                  </a:cubicBezTo>
                  <a:cubicBezTo>
                    <a:pt x="742171" y="1172330"/>
                    <a:pt x="736792" y="1172330"/>
                    <a:pt x="731751" y="1170847"/>
                  </a:cubicBezTo>
                  <a:cubicBezTo>
                    <a:pt x="486501" y="1124465"/>
                    <a:pt x="241039" y="1078084"/>
                    <a:pt x="24" y="1013912"/>
                  </a:cubicBezTo>
                  <a:cubicBezTo>
                    <a:pt x="29674" y="773745"/>
                    <a:pt x="94058" y="539084"/>
                    <a:pt x="158442" y="305482"/>
                  </a:cubicBezTo>
                  <a:lnTo>
                    <a:pt x="216895" y="92634"/>
                  </a:lnTo>
                  <a:cubicBezTo>
                    <a:pt x="222614" y="71456"/>
                    <a:pt x="226849" y="19991"/>
                    <a:pt x="244428" y="5590"/>
                  </a:cubicBezTo>
                  <a:cubicBezTo>
                    <a:pt x="262006" y="-8812"/>
                    <a:pt x="304363" y="8554"/>
                    <a:pt x="327448" y="14061"/>
                  </a:cubicBezTo>
                  <a:cubicBezTo>
                    <a:pt x="467652" y="47523"/>
                    <a:pt x="607221" y="83168"/>
                    <a:pt x="746153" y="121014"/>
                  </a:cubicBezTo>
                  <a:cubicBezTo>
                    <a:pt x="824939" y="142468"/>
                    <a:pt x="904084" y="164791"/>
                    <a:pt x="983568" y="187939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2" name="Freeform: Shape 28">
              <a:extLst>
                <a:ext uri="{FF2B5EF4-FFF2-40B4-BE49-F238E27FC236}">
                  <a16:creationId xmlns:a16="http://schemas.microsoft.com/office/drawing/2014/main" id="{5E17C5D3-3546-488F-A447-90DA4083404C}"/>
                </a:ext>
              </a:extLst>
            </p:cNvPr>
            <p:cNvSpPr/>
            <p:nvPr/>
          </p:nvSpPr>
          <p:spPr>
            <a:xfrm>
              <a:off x="6096000" y="3832625"/>
              <a:ext cx="1006576" cy="1171914"/>
            </a:xfrm>
            <a:custGeom>
              <a:avLst/>
              <a:gdLst>
                <a:gd name="connsiteX0" fmla="*/ 983568 w 1006576"/>
                <a:gd name="connsiteY0" fmla="*/ 187980 h 1171914"/>
                <a:gd name="connsiteX1" fmla="*/ 1002840 w 1006576"/>
                <a:gd name="connsiteY1" fmla="*/ 198781 h 1171914"/>
                <a:gd name="connsiteX2" fmla="*/ 1004323 w 1006576"/>
                <a:gd name="connsiteY2" fmla="*/ 226949 h 1171914"/>
                <a:gd name="connsiteX3" fmla="*/ 761190 w 1006576"/>
                <a:gd name="connsiteY3" fmla="*/ 1149709 h 1171914"/>
                <a:gd name="connsiteX4" fmla="*/ 747001 w 1006576"/>
                <a:gd name="connsiteY4" fmla="*/ 1170888 h 1171914"/>
                <a:gd name="connsiteX5" fmla="*/ 731540 w 1006576"/>
                <a:gd name="connsiteY5" fmla="*/ 1170888 h 1171914"/>
                <a:gd name="connsiteX6" fmla="*/ 24 w 1006576"/>
                <a:gd name="connsiteY6" fmla="*/ 1013953 h 1171914"/>
                <a:gd name="connsiteX7" fmla="*/ 158230 w 1006576"/>
                <a:gd name="connsiteY7" fmla="*/ 305522 h 1171914"/>
                <a:gd name="connsiteX8" fmla="*/ 217954 w 1006576"/>
                <a:gd name="connsiteY8" fmla="*/ 92464 h 1171914"/>
                <a:gd name="connsiteX9" fmla="*/ 245275 w 1006576"/>
                <a:gd name="connsiteY9" fmla="*/ 5630 h 1171914"/>
                <a:gd name="connsiteX10" fmla="*/ 328508 w 1006576"/>
                <a:gd name="connsiteY10" fmla="*/ 13890 h 1171914"/>
                <a:gd name="connsiteX11" fmla="*/ 747001 w 1006576"/>
                <a:gd name="connsiteY11" fmla="*/ 119784 h 1171914"/>
                <a:gd name="connsiteX12" fmla="*/ 983568 w 1006576"/>
                <a:gd name="connsiteY12" fmla="*/ 187980 h 1171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576" h="1171914">
                  <a:moveTo>
                    <a:pt x="983568" y="187980"/>
                  </a:moveTo>
                  <a:cubicBezTo>
                    <a:pt x="991002" y="189357"/>
                    <a:pt x="997779" y="193148"/>
                    <a:pt x="1002840" y="198781"/>
                  </a:cubicBezTo>
                  <a:cubicBezTo>
                    <a:pt x="1007267" y="207549"/>
                    <a:pt x="1007818" y="217778"/>
                    <a:pt x="1004323" y="226949"/>
                  </a:cubicBezTo>
                  <a:cubicBezTo>
                    <a:pt x="931320" y="536583"/>
                    <a:pt x="850289" y="844163"/>
                    <a:pt x="761190" y="1149709"/>
                  </a:cubicBezTo>
                  <a:cubicBezTo>
                    <a:pt x="758649" y="1158181"/>
                    <a:pt x="755260" y="1167711"/>
                    <a:pt x="747001" y="1170888"/>
                  </a:cubicBezTo>
                  <a:cubicBezTo>
                    <a:pt x="741939" y="1172265"/>
                    <a:pt x="736602" y="1172265"/>
                    <a:pt x="731540" y="1170888"/>
                  </a:cubicBezTo>
                  <a:cubicBezTo>
                    <a:pt x="486501" y="1124507"/>
                    <a:pt x="241039" y="1078125"/>
                    <a:pt x="24" y="1013953"/>
                  </a:cubicBezTo>
                  <a:cubicBezTo>
                    <a:pt x="29463" y="773574"/>
                    <a:pt x="94058" y="539124"/>
                    <a:pt x="158230" y="305522"/>
                  </a:cubicBezTo>
                  <a:lnTo>
                    <a:pt x="217954" y="92464"/>
                  </a:lnTo>
                  <a:cubicBezTo>
                    <a:pt x="223672" y="71285"/>
                    <a:pt x="227908" y="20032"/>
                    <a:pt x="245275" y="5630"/>
                  </a:cubicBezTo>
                  <a:cubicBezTo>
                    <a:pt x="262641" y="-8771"/>
                    <a:pt x="305423" y="8384"/>
                    <a:pt x="328508" y="13890"/>
                  </a:cubicBezTo>
                  <a:cubicBezTo>
                    <a:pt x="468436" y="47353"/>
                    <a:pt x="607919" y="82658"/>
                    <a:pt x="747001" y="119784"/>
                  </a:cubicBezTo>
                  <a:cubicBezTo>
                    <a:pt x="825786" y="142382"/>
                    <a:pt x="904634" y="165107"/>
                    <a:pt x="983568" y="187980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3" name="Freeform: Shape 29">
              <a:extLst>
                <a:ext uri="{FF2B5EF4-FFF2-40B4-BE49-F238E27FC236}">
                  <a16:creationId xmlns:a16="http://schemas.microsoft.com/office/drawing/2014/main" id="{1602D54C-24F6-49FB-B1D0-3BECBFA36AF0}"/>
                </a:ext>
              </a:extLst>
            </p:cNvPr>
            <p:cNvSpPr/>
            <p:nvPr/>
          </p:nvSpPr>
          <p:spPr>
            <a:xfrm>
              <a:off x="6422477" y="4052471"/>
              <a:ext cx="492712" cy="264580"/>
            </a:xfrm>
            <a:custGeom>
              <a:avLst/>
              <a:gdLst>
                <a:gd name="connsiteX0" fmla="*/ 548 w 492712"/>
                <a:gd name="connsiteY0" fmla="*/ 131422 h 264580"/>
                <a:gd name="connsiteX1" fmla="*/ 548 w 492712"/>
                <a:gd name="connsiteY1" fmla="*/ 140741 h 264580"/>
                <a:gd name="connsiteX2" fmla="*/ 14738 w 492712"/>
                <a:gd name="connsiteY2" fmla="*/ 151543 h 264580"/>
                <a:gd name="connsiteX3" fmla="*/ 142870 w 492712"/>
                <a:gd name="connsiteY3" fmla="*/ 192205 h 264580"/>
                <a:gd name="connsiteX4" fmla="*/ 433231 w 492712"/>
                <a:gd name="connsiteY4" fmla="*/ 264425 h 264580"/>
                <a:gd name="connsiteX5" fmla="*/ 446574 w 492712"/>
                <a:gd name="connsiteY5" fmla="*/ 261672 h 264580"/>
                <a:gd name="connsiteX6" fmla="*/ 453563 w 492712"/>
                <a:gd name="connsiteY6" fmla="*/ 249388 h 264580"/>
                <a:gd name="connsiteX7" fmla="*/ 492108 w 492712"/>
                <a:gd name="connsiteY7" fmla="*/ 121256 h 264580"/>
                <a:gd name="connsiteX8" fmla="*/ 482175 w 492712"/>
                <a:gd name="connsiteY8" fmla="*/ 102789 h 264580"/>
                <a:gd name="connsiteX9" fmla="*/ 481519 w 492712"/>
                <a:gd name="connsiteY9" fmla="*/ 102620 h 264580"/>
                <a:gd name="connsiteX10" fmla="*/ 118726 w 492712"/>
                <a:gd name="connsiteY10" fmla="*/ 9432 h 264580"/>
                <a:gd name="connsiteX11" fmla="*/ 42059 w 492712"/>
                <a:gd name="connsiteY11" fmla="*/ 22987 h 264580"/>
                <a:gd name="connsiteX12" fmla="*/ 548 w 492712"/>
                <a:gd name="connsiteY12" fmla="*/ 131422 h 264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2712" h="264580">
                  <a:moveTo>
                    <a:pt x="548" y="131422"/>
                  </a:moveTo>
                  <a:cubicBezTo>
                    <a:pt x="-150" y="134493"/>
                    <a:pt x="-150" y="137670"/>
                    <a:pt x="548" y="140741"/>
                  </a:cubicBezTo>
                  <a:cubicBezTo>
                    <a:pt x="2031" y="146883"/>
                    <a:pt x="8808" y="149636"/>
                    <a:pt x="14738" y="151543"/>
                  </a:cubicBezTo>
                  <a:lnTo>
                    <a:pt x="142870" y="192205"/>
                  </a:lnTo>
                  <a:cubicBezTo>
                    <a:pt x="183745" y="205336"/>
                    <a:pt x="375837" y="262307"/>
                    <a:pt x="433231" y="264425"/>
                  </a:cubicBezTo>
                  <a:cubicBezTo>
                    <a:pt x="437870" y="264997"/>
                    <a:pt x="442550" y="264044"/>
                    <a:pt x="446574" y="261672"/>
                  </a:cubicBezTo>
                  <a:cubicBezTo>
                    <a:pt x="450238" y="258495"/>
                    <a:pt x="452716" y="254154"/>
                    <a:pt x="453563" y="249388"/>
                  </a:cubicBezTo>
                  <a:cubicBezTo>
                    <a:pt x="467752" y="200889"/>
                    <a:pt x="478342" y="167003"/>
                    <a:pt x="492108" y="121256"/>
                  </a:cubicBezTo>
                  <a:cubicBezTo>
                    <a:pt x="494459" y="113420"/>
                    <a:pt x="490011" y="105140"/>
                    <a:pt x="482175" y="102789"/>
                  </a:cubicBezTo>
                  <a:cubicBezTo>
                    <a:pt x="481943" y="102725"/>
                    <a:pt x="481731" y="102683"/>
                    <a:pt x="481519" y="102620"/>
                  </a:cubicBezTo>
                  <a:lnTo>
                    <a:pt x="118726" y="9432"/>
                  </a:lnTo>
                  <a:cubicBezTo>
                    <a:pt x="85899" y="961"/>
                    <a:pt x="58367" y="-11746"/>
                    <a:pt x="42059" y="22987"/>
                  </a:cubicBezTo>
                  <a:cubicBezTo>
                    <a:pt x="25476" y="58017"/>
                    <a:pt x="11582" y="94275"/>
                    <a:pt x="548" y="131422"/>
                  </a:cubicBezTo>
                  <a:close/>
                </a:path>
              </a:pathLst>
            </a:custGeom>
            <a:solidFill>
              <a:srgbClr val="FFFFFF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4" name="Freeform: Shape 30">
              <a:extLst>
                <a:ext uri="{FF2B5EF4-FFF2-40B4-BE49-F238E27FC236}">
                  <a16:creationId xmlns:a16="http://schemas.microsoft.com/office/drawing/2014/main" id="{0B42439A-C397-4FAD-AFD5-F1FD9A4B1739}"/>
                </a:ext>
              </a:extLst>
            </p:cNvPr>
            <p:cNvSpPr/>
            <p:nvPr/>
          </p:nvSpPr>
          <p:spPr>
            <a:xfrm>
              <a:off x="6365249" y="3896194"/>
              <a:ext cx="51070" cy="46552"/>
            </a:xfrm>
            <a:custGeom>
              <a:avLst/>
              <a:gdLst>
                <a:gd name="connsiteX0" fmla="*/ 24314 w 51070"/>
                <a:gd name="connsiteY0" fmla="*/ 1150 h 46552"/>
                <a:gd name="connsiteX1" fmla="*/ 3135 w 51070"/>
                <a:gd name="connsiteY1" fmla="*/ 37789 h 46552"/>
                <a:gd name="connsiteX2" fmla="*/ 39986 w 51070"/>
                <a:gd name="connsiteY2" fmla="*/ 41602 h 46552"/>
                <a:gd name="connsiteX3" fmla="*/ 47166 w 51070"/>
                <a:gd name="connsiteY3" fmla="*/ 7906 h 46552"/>
                <a:gd name="connsiteX4" fmla="*/ 45281 w 51070"/>
                <a:gd name="connsiteY4" fmla="*/ 5386 h 46552"/>
                <a:gd name="connsiteX5" fmla="*/ 24314 w 51070"/>
                <a:gd name="connsiteY5" fmla="*/ 1150 h 46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70" h="46552">
                  <a:moveTo>
                    <a:pt x="24314" y="1150"/>
                  </a:moveTo>
                  <a:cubicBezTo>
                    <a:pt x="8218" y="5809"/>
                    <a:pt x="-6607" y="24023"/>
                    <a:pt x="3135" y="37789"/>
                  </a:cubicBezTo>
                  <a:cubicBezTo>
                    <a:pt x="12856" y="47849"/>
                    <a:pt x="28402" y="49438"/>
                    <a:pt x="39986" y="41602"/>
                  </a:cubicBezTo>
                  <a:cubicBezTo>
                    <a:pt x="51274" y="34273"/>
                    <a:pt x="54494" y="19194"/>
                    <a:pt x="47166" y="7906"/>
                  </a:cubicBezTo>
                  <a:cubicBezTo>
                    <a:pt x="46594" y="7038"/>
                    <a:pt x="45959" y="6191"/>
                    <a:pt x="45281" y="5386"/>
                  </a:cubicBezTo>
                  <a:cubicBezTo>
                    <a:pt x="39563" y="282"/>
                    <a:pt x="31557" y="-1328"/>
                    <a:pt x="24314" y="115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5" name="Freeform: Shape 31">
              <a:extLst>
                <a:ext uri="{FF2B5EF4-FFF2-40B4-BE49-F238E27FC236}">
                  <a16:creationId xmlns:a16="http://schemas.microsoft.com/office/drawing/2014/main" id="{62DC7D30-C400-490D-921E-564EC17272FB}"/>
                </a:ext>
              </a:extLst>
            </p:cNvPr>
            <p:cNvSpPr/>
            <p:nvPr/>
          </p:nvSpPr>
          <p:spPr>
            <a:xfrm>
              <a:off x="6341393" y="3982390"/>
              <a:ext cx="40867" cy="37159"/>
            </a:xfrm>
            <a:custGeom>
              <a:avLst/>
              <a:gdLst>
                <a:gd name="connsiteX0" fmla="*/ 19579 w 40867"/>
                <a:gd name="connsiteY0" fmla="*/ 939 h 37159"/>
                <a:gd name="connsiteX1" fmla="*/ 2424 w 40867"/>
                <a:gd name="connsiteY1" fmla="*/ 30166 h 37159"/>
                <a:gd name="connsiteX2" fmla="*/ 31862 w 40867"/>
                <a:gd name="connsiteY2" fmla="*/ 33131 h 37159"/>
                <a:gd name="connsiteX3" fmla="*/ 37941 w 40867"/>
                <a:gd name="connsiteY3" fmla="*/ 6573 h 37159"/>
                <a:gd name="connsiteX4" fmla="*/ 36310 w 40867"/>
                <a:gd name="connsiteY4" fmla="*/ 4328 h 37159"/>
                <a:gd name="connsiteX5" fmla="*/ 19579 w 40867"/>
                <a:gd name="connsiteY5" fmla="*/ 939 h 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867" h="37159">
                  <a:moveTo>
                    <a:pt x="19579" y="939"/>
                  </a:moveTo>
                  <a:cubicBezTo>
                    <a:pt x="6659" y="4540"/>
                    <a:pt x="-5201" y="19154"/>
                    <a:pt x="2424" y="30166"/>
                  </a:cubicBezTo>
                  <a:cubicBezTo>
                    <a:pt x="10196" y="38214"/>
                    <a:pt x="22649" y="39485"/>
                    <a:pt x="31862" y="33131"/>
                  </a:cubicBezTo>
                  <a:cubicBezTo>
                    <a:pt x="40885" y="27476"/>
                    <a:pt x="43595" y="15574"/>
                    <a:pt x="37941" y="6573"/>
                  </a:cubicBezTo>
                  <a:cubicBezTo>
                    <a:pt x="37453" y="5789"/>
                    <a:pt x="36903" y="5027"/>
                    <a:pt x="36310" y="4328"/>
                  </a:cubicBezTo>
                  <a:cubicBezTo>
                    <a:pt x="31777" y="219"/>
                    <a:pt x="25361" y="-1073"/>
                    <a:pt x="19579" y="939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6" name="Freeform: Shape 32">
              <a:extLst>
                <a:ext uri="{FF2B5EF4-FFF2-40B4-BE49-F238E27FC236}">
                  <a16:creationId xmlns:a16="http://schemas.microsoft.com/office/drawing/2014/main" id="{2D83DA1F-FC5B-47EA-92B5-FA3DFC706B0A}"/>
                </a:ext>
              </a:extLst>
            </p:cNvPr>
            <p:cNvSpPr/>
            <p:nvPr/>
          </p:nvSpPr>
          <p:spPr>
            <a:xfrm>
              <a:off x="6310759" y="4074357"/>
              <a:ext cx="42618" cy="39158"/>
            </a:xfrm>
            <a:custGeom>
              <a:avLst/>
              <a:gdLst>
                <a:gd name="connsiteX0" fmla="*/ 20563 w 42618"/>
                <a:gd name="connsiteY0" fmla="*/ 1100 h 39158"/>
                <a:gd name="connsiteX1" fmla="*/ 2561 w 42618"/>
                <a:gd name="connsiteY1" fmla="*/ 31809 h 39158"/>
                <a:gd name="connsiteX2" fmla="*/ 33482 w 42618"/>
                <a:gd name="connsiteY2" fmla="*/ 34987 h 39158"/>
                <a:gd name="connsiteX3" fmla="*/ 38904 w 42618"/>
                <a:gd name="connsiteY3" fmla="*/ 5527 h 39158"/>
                <a:gd name="connsiteX4" fmla="*/ 38141 w 42618"/>
                <a:gd name="connsiteY4" fmla="*/ 4489 h 39158"/>
                <a:gd name="connsiteX5" fmla="*/ 20563 w 42618"/>
                <a:gd name="connsiteY5" fmla="*/ 1100 h 39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18" h="39158">
                  <a:moveTo>
                    <a:pt x="20563" y="1100"/>
                  </a:moveTo>
                  <a:cubicBezTo>
                    <a:pt x="7008" y="4913"/>
                    <a:pt x="-5487" y="20161"/>
                    <a:pt x="2561" y="31809"/>
                  </a:cubicBezTo>
                  <a:cubicBezTo>
                    <a:pt x="10715" y="40239"/>
                    <a:pt x="23781" y="41594"/>
                    <a:pt x="33482" y="34987"/>
                  </a:cubicBezTo>
                  <a:cubicBezTo>
                    <a:pt x="43118" y="28357"/>
                    <a:pt x="45532" y="15163"/>
                    <a:pt x="38904" y="5527"/>
                  </a:cubicBezTo>
                  <a:cubicBezTo>
                    <a:pt x="38670" y="5167"/>
                    <a:pt x="38416" y="4828"/>
                    <a:pt x="38141" y="4489"/>
                  </a:cubicBezTo>
                  <a:cubicBezTo>
                    <a:pt x="33376" y="147"/>
                    <a:pt x="26599" y="-1166"/>
                    <a:pt x="20563" y="11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7" name="Freeform: Shape 33">
              <a:extLst>
                <a:ext uri="{FF2B5EF4-FFF2-40B4-BE49-F238E27FC236}">
                  <a16:creationId xmlns:a16="http://schemas.microsoft.com/office/drawing/2014/main" id="{AC7A89D0-2160-4E14-91B2-5D633B4722E7}"/>
                </a:ext>
              </a:extLst>
            </p:cNvPr>
            <p:cNvSpPr/>
            <p:nvPr/>
          </p:nvSpPr>
          <p:spPr>
            <a:xfrm>
              <a:off x="6278313" y="4199000"/>
              <a:ext cx="51081" cy="46455"/>
            </a:xfrm>
            <a:custGeom>
              <a:avLst/>
              <a:gdLst>
                <a:gd name="connsiteX0" fmla="*/ 24205 w 51081"/>
                <a:gd name="connsiteY0" fmla="*/ 1200 h 46455"/>
                <a:gd name="connsiteX1" fmla="*/ 3026 w 51081"/>
                <a:gd name="connsiteY1" fmla="*/ 37628 h 46455"/>
                <a:gd name="connsiteX2" fmla="*/ 39878 w 51081"/>
                <a:gd name="connsiteY2" fmla="*/ 41440 h 46455"/>
                <a:gd name="connsiteX3" fmla="*/ 47354 w 51081"/>
                <a:gd name="connsiteY3" fmla="*/ 8126 h 46455"/>
                <a:gd name="connsiteX4" fmla="*/ 45384 w 51081"/>
                <a:gd name="connsiteY4" fmla="*/ 5436 h 46455"/>
                <a:gd name="connsiteX5" fmla="*/ 24205 w 51081"/>
                <a:gd name="connsiteY5" fmla="*/ 1200 h 46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81" h="46455">
                  <a:moveTo>
                    <a:pt x="24205" y="1200"/>
                  </a:moveTo>
                  <a:cubicBezTo>
                    <a:pt x="8321" y="5860"/>
                    <a:pt x="-6504" y="23862"/>
                    <a:pt x="3026" y="37628"/>
                  </a:cubicBezTo>
                  <a:cubicBezTo>
                    <a:pt x="12705" y="47751"/>
                    <a:pt x="28313" y="49382"/>
                    <a:pt x="39878" y="41440"/>
                  </a:cubicBezTo>
                  <a:cubicBezTo>
                    <a:pt x="51144" y="34303"/>
                    <a:pt x="54491" y="19393"/>
                    <a:pt x="47354" y="8126"/>
                  </a:cubicBezTo>
                  <a:cubicBezTo>
                    <a:pt x="46760" y="7194"/>
                    <a:pt x="46104" y="6284"/>
                    <a:pt x="45384" y="5436"/>
                  </a:cubicBezTo>
                  <a:cubicBezTo>
                    <a:pt x="39623" y="269"/>
                    <a:pt x="31512" y="-1363"/>
                    <a:pt x="24205" y="12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8" name="Freeform: Shape 34">
              <a:extLst>
                <a:ext uri="{FF2B5EF4-FFF2-40B4-BE49-F238E27FC236}">
                  <a16:creationId xmlns:a16="http://schemas.microsoft.com/office/drawing/2014/main" id="{D01AEF34-8498-413E-BB79-755FDF7D4AC1}"/>
                </a:ext>
              </a:extLst>
            </p:cNvPr>
            <p:cNvSpPr/>
            <p:nvPr/>
          </p:nvSpPr>
          <p:spPr>
            <a:xfrm>
              <a:off x="6243198" y="4329983"/>
              <a:ext cx="42520" cy="39161"/>
            </a:xfrm>
            <a:custGeom>
              <a:avLst/>
              <a:gdLst>
                <a:gd name="connsiteX0" fmla="*/ 20563 w 42520"/>
                <a:gd name="connsiteY0" fmla="*/ 1103 h 39161"/>
                <a:gd name="connsiteX1" fmla="*/ 2561 w 42520"/>
                <a:gd name="connsiteY1" fmla="*/ 31812 h 39161"/>
                <a:gd name="connsiteX2" fmla="*/ 33482 w 42520"/>
                <a:gd name="connsiteY2" fmla="*/ 34989 h 39161"/>
                <a:gd name="connsiteX3" fmla="*/ 38734 w 42520"/>
                <a:gd name="connsiteY3" fmla="*/ 5508 h 39161"/>
                <a:gd name="connsiteX4" fmla="*/ 38141 w 42520"/>
                <a:gd name="connsiteY4" fmla="*/ 4703 h 39161"/>
                <a:gd name="connsiteX5" fmla="*/ 20563 w 42520"/>
                <a:gd name="connsiteY5" fmla="*/ 1103 h 39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20" h="39161">
                  <a:moveTo>
                    <a:pt x="20563" y="1103"/>
                  </a:moveTo>
                  <a:cubicBezTo>
                    <a:pt x="7008" y="4915"/>
                    <a:pt x="-5487" y="20164"/>
                    <a:pt x="2561" y="31812"/>
                  </a:cubicBezTo>
                  <a:cubicBezTo>
                    <a:pt x="10715" y="40242"/>
                    <a:pt x="23782" y="41597"/>
                    <a:pt x="33482" y="34989"/>
                  </a:cubicBezTo>
                  <a:cubicBezTo>
                    <a:pt x="43076" y="28297"/>
                    <a:pt x="45426" y="15081"/>
                    <a:pt x="38734" y="5508"/>
                  </a:cubicBezTo>
                  <a:cubicBezTo>
                    <a:pt x="38544" y="5233"/>
                    <a:pt x="38332" y="4957"/>
                    <a:pt x="38141" y="4703"/>
                  </a:cubicBezTo>
                  <a:cubicBezTo>
                    <a:pt x="33482" y="193"/>
                    <a:pt x="26619" y="-1205"/>
                    <a:pt x="20563" y="1103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9" name="Freeform: Shape 35">
              <a:extLst>
                <a:ext uri="{FF2B5EF4-FFF2-40B4-BE49-F238E27FC236}">
                  <a16:creationId xmlns:a16="http://schemas.microsoft.com/office/drawing/2014/main" id="{C89FFA6E-F628-4BB8-8800-C4667DEFD486}"/>
                </a:ext>
              </a:extLst>
            </p:cNvPr>
            <p:cNvSpPr/>
            <p:nvPr/>
          </p:nvSpPr>
          <p:spPr>
            <a:xfrm>
              <a:off x="6217285" y="4438121"/>
              <a:ext cx="40747" cy="37263"/>
            </a:xfrm>
            <a:custGeom>
              <a:avLst/>
              <a:gdLst>
                <a:gd name="connsiteX0" fmla="*/ 19578 w 40747"/>
                <a:gd name="connsiteY0" fmla="*/ 976 h 37263"/>
                <a:gd name="connsiteX1" fmla="*/ 2423 w 40747"/>
                <a:gd name="connsiteY1" fmla="*/ 30203 h 37263"/>
                <a:gd name="connsiteX2" fmla="*/ 31862 w 40747"/>
                <a:gd name="connsiteY2" fmla="*/ 33380 h 37263"/>
                <a:gd name="connsiteX3" fmla="*/ 37644 w 40747"/>
                <a:gd name="connsiteY3" fmla="*/ 6441 h 37263"/>
                <a:gd name="connsiteX4" fmla="*/ 36098 w 40747"/>
                <a:gd name="connsiteY4" fmla="*/ 4365 h 37263"/>
                <a:gd name="connsiteX5" fmla="*/ 19578 w 40747"/>
                <a:gd name="connsiteY5" fmla="*/ 976 h 37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47" h="37263">
                  <a:moveTo>
                    <a:pt x="19578" y="976"/>
                  </a:moveTo>
                  <a:cubicBezTo>
                    <a:pt x="6659" y="4789"/>
                    <a:pt x="-5201" y="19190"/>
                    <a:pt x="2423" y="30203"/>
                  </a:cubicBezTo>
                  <a:cubicBezTo>
                    <a:pt x="10175" y="38251"/>
                    <a:pt x="22565" y="39586"/>
                    <a:pt x="31862" y="33380"/>
                  </a:cubicBezTo>
                  <a:cubicBezTo>
                    <a:pt x="40906" y="27535"/>
                    <a:pt x="43490" y="15484"/>
                    <a:pt x="37644" y="6441"/>
                  </a:cubicBezTo>
                  <a:cubicBezTo>
                    <a:pt x="37178" y="5720"/>
                    <a:pt x="36648" y="5021"/>
                    <a:pt x="36098" y="4365"/>
                  </a:cubicBezTo>
                  <a:cubicBezTo>
                    <a:pt x="31672" y="214"/>
                    <a:pt x="25276" y="-1099"/>
                    <a:pt x="19578" y="976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0" name="Freeform: Shape 36">
              <a:extLst>
                <a:ext uri="{FF2B5EF4-FFF2-40B4-BE49-F238E27FC236}">
                  <a16:creationId xmlns:a16="http://schemas.microsoft.com/office/drawing/2014/main" id="{63856410-F4C5-4341-8132-5D2713496965}"/>
                </a:ext>
              </a:extLst>
            </p:cNvPr>
            <p:cNvSpPr/>
            <p:nvPr/>
          </p:nvSpPr>
          <p:spPr>
            <a:xfrm>
              <a:off x="6201721" y="4531741"/>
              <a:ext cx="40760" cy="37122"/>
            </a:xfrm>
            <a:custGeom>
              <a:avLst/>
              <a:gdLst>
                <a:gd name="connsiteX0" fmla="*/ 19471 w 40760"/>
                <a:gd name="connsiteY0" fmla="*/ 967 h 37122"/>
                <a:gd name="connsiteX1" fmla="*/ 2316 w 40760"/>
                <a:gd name="connsiteY1" fmla="*/ 30194 h 37122"/>
                <a:gd name="connsiteX2" fmla="*/ 31755 w 40760"/>
                <a:gd name="connsiteY2" fmla="*/ 33158 h 37122"/>
                <a:gd name="connsiteX3" fmla="*/ 37833 w 40760"/>
                <a:gd name="connsiteY3" fmla="*/ 6600 h 37122"/>
                <a:gd name="connsiteX4" fmla="*/ 36202 w 40760"/>
                <a:gd name="connsiteY4" fmla="*/ 4355 h 37122"/>
                <a:gd name="connsiteX5" fmla="*/ 19471 w 40760"/>
                <a:gd name="connsiteY5" fmla="*/ 967 h 3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60" h="37122">
                  <a:moveTo>
                    <a:pt x="19471" y="967"/>
                  </a:moveTo>
                  <a:cubicBezTo>
                    <a:pt x="6763" y="4567"/>
                    <a:pt x="-5097" y="19180"/>
                    <a:pt x="2316" y="30194"/>
                  </a:cubicBezTo>
                  <a:cubicBezTo>
                    <a:pt x="10131" y="38178"/>
                    <a:pt x="22521" y="39406"/>
                    <a:pt x="31755" y="33158"/>
                  </a:cubicBezTo>
                  <a:cubicBezTo>
                    <a:pt x="40777" y="27503"/>
                    <a:pt x="43488" y="15601"/>
                    <a:pt x="37833" y="6600"/>
                  </a:cubicBezTo>
                  <a:cubicBezTo>
                    <a:pt x="37346" y="5817"/>
                    <a:pt x="36795" y="5054"/>
                    <a:pt x="36202" y="4355"/>
                  </a:cubicBezTo>
                  <a:cubicBezTo>
                    <a:pt x="31691" y="204"/>
                    <a:pt x="25253" y="-1087"/>
                    <a:pt x="19471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1" name="Freeform: Shape 37">
              <a:extLst>
                <a:ext uri="{FF2B5EF4-FFF2-40B4-BE49-F238E27FC236}">
                  <a16:creationId xmlns:a16="http://schemas.microsoft.com/office/drawing/2014/main" id="{332BB305-988D-41DA-BA03-EFD602B7748F}"/>
                </a:ext>
              </a:extLst>
            </p:cNvPr>
            <p:cNvSpPr/>
            <p:nvPr/>
          </p:nvSpPr>
          <p:spPr>
            <a:xfrm>
              <a:off x="6173443" y="4666015"/>
              <a:ext cx="40638" cy="37254"/>
            </a:xfrm>
            <a:custGeom>
              <a:avLst/>
              <a:gdLst>
                <a:gd name="connsiteX0" fmla="*/ 19369 w 40638"/>
                <a:gd name="connsiteY0" fmla="*/ 967 h 37254"/>
                <a:gd name="connsiteX1" fmla="*/ 2426 w 40638"/>
                <a:gd name="connsiteY1" fmla="*/ 30194 h 37254"/>
                <a:gd name="connsiteX2" fmla="*/ 31864 w 40638"/>
                <a:gd name="connsiteY2" fmla="*/ 33370 h 37254"/>
                <a:gd name="connsiteX3" fmla="*/ 37371 w 40638"/>
                <a:gd name="connsiteY3" fmla="*/ 6071 h 37254"/>
                <a:gd name="connsiteX4" fmla="*/ 36100 w 40638"/>
                <a:gd name="connsiteY4" fmla="*/ 4355 h 37254"/>
                <a:gd name="connsiteX5" fmla="*/ 19369 w 40638"/>
                <a:gd name="connsiteY5" fmla="*/ 967 h 37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638" h="37254">
                  <a:moveTo>
                    <a:pt x="19369" y="967"/>
                  </a:moveTo>
                  <a:cubicBezTo>
                    <a:pt x="6661" y="4779"/>
                    <a:pt x="-5199" y="19181"/>
                    <a:pt x="2426" y="30194"/>
                  </a:cubicBezTo>
                  <a:cubicBezTo>
                    <a:pt x="10177" y="38242"/>
                    <a:pt x="22567" y="39576"/>
                    <a:pt x="31864" y="33370"/>
                  </a:cubicBezTo>
                  <a:cubicBezTo>
                    <a:pt x="40929" y="27355"/>
                    <a:pt x="43386" y="15135"/>
                    <a:pt x="37371" y="6071"/>
                  </a:cubicBezTo>
                  <a:cubicBezTo>
                    <a:pt x="36990" y="5478"/>
                    <a:pt x="36566" y="4906"/>
                    <a:pt x="36100" y="4355"/>
                  </a:cubicBezTo>
                  <a:cubicBezTo>
                    <a:pt x="31589" y="204"/>
                    <a:pt x="25151" y="-1087"/>
                    <a:pt x="19369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2" name="Freeform: Shape 38">
              <a:extLst>
                <a:ext uri="{FF2B5EF4-FFF2-40B4-BE49-F238E27FC236}">
                  <a16:creationId xmlns:a16="http://schemas.microsoft.com/office/drawing/2014/main" id="{CF3C5D2A-D555-4680-A777-8364AD7F51DD}"/>
                </a:ext>
              </a:extLst>
            </p:cNvPr>
            <p:cNvSpPr/>
            <p:nvPr/>
          </p:nvSpPr>
          <p:spPr>
            <a:xfrm>
              <a:off x="6265009" y="3873659"/>
              <a:ext cx="137825" cy="91983"/>
            </a:xfrm>
            <a:custGeom>
              <a:avLst/>
              <a:gdLst>
                <a:gd name="connsiteX0" fmla="*/ 16330 w 137825"/>
                <a:gd name="connsiteY0" fmla="*/ 85104 h 91983"/>
                <a:gd name="connsiteX1" fmla="*/ 235 w 137825"/>
                <a:gd name="connsiteY1" fmla="*/ 45712 h 91983"/>
                <a:gd name="connsiteX2" fmla="*/ 36662 w 137825"/>
                <a:gd name="connsiteY2" fmla="*/ 3354 h 91983"/>
                <a:gd name="connsiteX3" fmla="*/ 89185 w 137825"/>
                <a:gd name="connsiteY3" fmla="*/ 5895 h 91983"/>
                <a:gd name="connsiteX4" fmla="*/ 131543 w 137825"/>
                <a:gd name="connsiteY4" fmla="*/ 28980 h 91983"/>
                <a:gd name="connsiteX5" fmla="*/ 136118 w 137825"/>
                <a:gd name="connsiteY5" fmla="*/ 46368 h 91983"/>
                <a:gd name="connsiteX6" fmla="*/ 118730 w 137825"/>
                <a:gd name="connsiteY6" fmla="*/ 50942 h 91983"/>
                <a:gd name="connsiteX7" fmla="*/ 117565 w 137825"/>
                <a:gd name="connsiteY7" fmla="*/ 50159 h 91983"/>
                <a:gd name="connsiteX8" fmla="*/ 80926 w 137825"/>
                <a:gd name="connsiteY8" fmla="*/ 28980 h 91983"/>
                <a:gd name="connsiteX9" fmla="*/ 45557 w 137825"/>
                <a:gd name="connsiteY9" fmla="*/ 26862 h 91983"/>
                <a:gd name="connsiteX10" fmla="*/ 26284 w 137825"/>
                <a:gd name="connsiteY10" fmla="*/ 48041 h 91983"/>
                <a:gd name="connsiteX11" fmla="*/ 37086 w 137825"/>
                <a:gd name="connsiteY11" fmla="*/ 67949 h 91983"/>
                <a:gd name="connsiteX12" fmla="*/ 42931 w 137825"/>
                <a:gd name="connsiteY12" fmla="*/ 84617 h 91983"/>
                <a:gd name="connsiteX13" fmla="*/ 42804 w 137825"/>
                <a:gd name="connsiteY13" fmla="*/ 84892 h 91983"/>
                <a:gd name="connsiteX14" fmla="*/ 25798 w 137825"/>
                <a:gd name="connsiteY14" fmla="*/ 90674 h 91983"/>
                <a:gd name="connsiteX15" fmla="*/ 25649 w 137825"/>
                <a:gd name="connsiteY15" fmla="*/ 90611 h 91983"/>
                <a:gd name="connsiteX16" fmla="*/ 16330 w 137825"/>
                <a:gd name="connsiteY16" fmla="*/ 85104 h 9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825" h="91983">
                  <a:moveTo>
                    <a:pt x="16330" y="85104"/>
                  </a:moveTo>
                  <a:cubicBezTo>
                    <a:pt x="4809" y="75425"/>
                    <a:pt x="-1206" y="60685"/>
                    <a:pt x="235" y="45712"/>
                  </a:cubicBezTo>
                  <a:cubicBezTo>
                    <a:pt x="3390" y="25845"/>
                    <a:pt x="17474" y="9432"/>
                    <a:pt x="36662" y="3354"/>
                  </a:cubicBezTo>
                  <a:cubicBezTo>
                    <a:pt x="53944" y="-1856"/>
                    <a:pt x="72497" y="-967"/>
                    <a:pt x="89185" y="5895"/>
                  </a:cubicBezTo>
                  <a:cubicBezTo>
                    <a:pt x="104180" y="11867"/>
                    <a:pt x="118391" y="19619"/>
                    <a:pt x="131543" y="28980"/>
                  </a:cubicBezTo>
                  <a:cubicBezTo>
                    <a:pt x="137600" y="32517"/>
                    <a:pt x="139654" y="40290"/>
                    <a:pt x="136118" y="46368"/>
                  </a:cubicBezTo>
                  <a:cubicBezTo>
                    <a:pt x="132581" y="52425"/>
                    <a:pt x="124808" y="54458"/>
                    <a:pt x="118730" y="50942"/>
                  </a:cubicBezTo>
                  <a:cubicBezTo>
                    <a:pt x="118328" y="50688"/>
                    <a:pt x="117946" y="50434"/>
                    <a:pt x="117565" y="50159"/>
                  </a:cubicBezTo>
                  <a:cubicBezTo>
                    <a:pt x="106256" y="41645"/>
                    <a:pt x="93951" y="34529"/>
                    <a:pt x="80926" y="28980"/>
                  </a:cubicBezTo>
                  <a:cubicBezTo>
                    <a:pt x="69722" y="24257"/>
                    <a:pt x="57248" y="23495"/>
                    <a:pt x="45557" y="26862"/>
                  </a:cubicBezTo>
                  <a:cubicBezTo>
                    <a:pt x="35688" y="29763"/>
                    <a:pt x="28233" y="37939"/>
                    <a:pt x="26284" y="48041"/>
                  </a:cubicBezTo>
                  <a:cubicBezTo>
                    <a:pt x="25734" y="56216"/>
                    <a:pt x="29948" y="63968"/>
                    <a:pt x="37086" y="67949"/>
                  </a:cubicBezTo>
                  <a:cubicBezTo>
                    <a:pt x="43312" y="70935"/>
                    <a:pt x="45917" y="78412"/>
                    <a:pt x="42931" y="84617"/>
                  </a:cubicBezTo>
                  <a:cubicBezTo>
                    <a:pt x="42888" y="84722"/>
                    <a:pt x="42846" y="84807"/>
                    <a:pt x="42804" y="84892"/>
                  </a:cubicBezTo>
                  <a:cubicBezTo>
                    <a:pt x="39712" y="91183"/>
                    <a:pt x="32088" y="93787"/>
                    <a:pt x="25798" y="90674"/>
                  </a:cubicBezTo>
                  <a:cubicBezTo>
                    <a:pt x="25734" y="90653"/>
                    <a:pt x="25692" y="90632"/>
                    <a:pt x="25649" y="90611"/>
                  </a:cubicBezTo>
                  <a:cubicBezTo>
                    <a:pt x="22282" y="89234"/>
                    <a:pt x="19147" y="87391"/>
                    <a:pt x="16330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3" name="Freeform: Shape 39">
              <a:extLst>
                <a:ext uri="{FF2B5EF4-FFF2-40B4-BE49-F238E27FC236}">
                  <a16:creationId xmlns:a16="http://schemas.microsoft.com/office/drawing/2014/main" id="{EE16ADBD-CC40-421F-89AB-139403053196}"/>
                </a:ext>
              </a:extLst>
            </p:cNvPr>
            <p:cNvSpPr/>
            <p:nvPr/>
          </p:nvSpPr>
          <p:spPr>
            <a:xfrm>
              <a:off x="6240055" y="3960280"/>
              <a:ext cx="137029" cy="91697"/>
            </a:xfrm>
            <a:custGeom>
              <a:avLst/>
              <a:gdLst>
                <a:gd name="connsiteX0" fmla="*/ 16293 w 137029"/>
                <a:gd name="connsiteY0" fmla="*/ 85316 h 91697"/>
                <a:gd name="connsiteX1" fmla="*/ 197 w 137029"/>
                <a:gd name="connsiteY1" fmla="*/ 45712 h 91697"/>
                <a:gd name="connsiteX2" fmla="*/ 36625 w 137029"/>
                <a:gd name="connsiteY2" fmla="*/ 3354 h 91697"/>
                <a:gd name="connsiteX3" fmla="*/ 89149 w 137029"/>
                <a:gd name="connsiteY3" fmla="*/ 5895 h 91697"/>
                <a:gd name="connsiteX4" fmla="*/ 131506 w 137029"/>
                <a:gd name="connsiteY4" fmla="*/ 28980 h 91697"/>
                <a:gd name="connsiteX5" fmla="*/ 134895 w 137029"/>
                <a:gd name="connsiteY5" fmla="*/ 46559 h 91697"/>
                <a:gd name="connsiteX6" fmla="*/ 117634 w 137029"/>
                <a:gd name="connsiteY6" fmla="*/ 50371 h 91697"/>
                <a:gd name="connsiteX7" fmla="*/ 117316 w 137029"/>
                <a:gd name="connsiteY7" fmla="*/ 50159 h 91697"/>
                <a:gd name="connsiteX8" fmla="*/ 80888 w 137029"/>
                <a:gd name="connsiteY8" fmla="*/ 28980 h 91697"/>
                <a:gd name="connsiteX9" fmla="*/ 45308 w 137029"/>
                <a:gd name="connsiteY9" fmla="*/ 26862 h 91697"/>
                <a:gd name="connsiteX10" fmla="*/ 26035 w 137029"/>
                <a:gd name="connsiteY10" fmla="*/ 48041 h 91697"/>
                <a:gd name="connsiteX11" fmla="*/ 37049 w 137029"/>
                <a:gd name="connsiteY11" fmla="*/ 67949 h 91697"/>
                <a:gd name="connsiteX12" fmla="*/ 41814 w 137029"/>
                <a:gd name="connsiteY12" fmla="*/ 85273 h 91697"/>
                <a:gd name="connsiteX13" fmla="*/ 25612 w 137029"/>
                <a:gd name="connsiteY13" fmla="*/ 90611 h 91697"/>
                <a:gd name="connsiteX14" fmla="*/ 16293 w 137029"/>
                <a:gd name="connsiteY14" fmla="*/ 85316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029" h="91697">
                  <a:moveTo>
                    <a:pt x="16293" y="85316"/>
                  </a:moveTo>
                  <a:cubicBezTo>
                    <a:pt x="4899" y="75468"/>
                    <a:pt x="-1094" y="60727"/>
                    <a:pt x="197" y="45712"/>
                  </a:cubicBezTo>
                  <a:cubicBezTo>
                    <a:pt x="3353" y="25845"/>
                    <a:pt x="17437" y="9432"/>
                    <a:pt x="36625" y="3354"/>
                  </a:cubicBezTo>
                  <a:cubicBezTo>
                    <a:pt x="53907" y="-1856"/>
                    <a:pt x="72460" y="-967"/>
                    <a:pt x="89149" y="5895"/>
                  </a:cubicBezTo>
                  <a:cubicBezTo>
                    <a:pt x="104122" y="11931"/>
                    <a:pt x="118333" y="19683"/>
                    <a:pt x="131506" y="28980"/>
                  </a:cubicBezTo>
                  <a:cubicBezTo>
                    <a:pt x="137267" y="32919"/>
                    <a:pt x="138791" y="40756"/>
                    <a:pt x="134895" y="46559"/>
                  </a:cubicBezTo>
                  <a:cubicBezTo>
                    <a:pt x="131188" y="52383"/>
                    <a:pt x="123458" y="54077"/>
                    <a:pt x="117634" y="50371"/>
                  </a:cubicBezTo>
                  <a:cubicBezTo>
                    <a:pt x="117528" y="50307"/>
                    <a:pt x="117422" y="50222"/>
                    <a:pt x="117316" y="50159"/>
                  </a:cubicBezTo>
                  <a:cubicBezTo>
                    <a:pt x="105943" y="41836"/>
                    <a:pt x="93745" y="34741"/>
                    <a:pt x="80888" y="28980"/>
                  </a:cubicBezTo>
                  <a:cubicBezTo>
                    <a:pt x="69622" y="24257"/>
                    <a:pt x="57062" y="23495"/>
                    <a:pt x="45308" y="26862"/>
                  </a:cubicBezTo>
                  <a:cubicBezTo>
                    <a:pt x="35503" y="29891"/>
                    <a:pt x="28132" y="38002"/>
                    <a:pt x="26035" y="48041"/>
                  </a:cubicBezTo>
                  <a:cubicBezTo>
                    <a:pt x="25527" y="56258"/>
                    <a:pt x="29827" y="64010"/>
                    <a:pt x="37049" y="67949"/>
                  </a:cubicBezTo>
                  <a:cubicBezTo>
                    <a:pt x="43148" y="71422"/>
                    <a:pt x="45287" y="79174"/>
                    <a:pt x="41814" y="85273"/>
                  </a:cubicBezTo>
                  <a:cubicBezTo>
                    <a:pt x="38595" y="90949"/>
                    <a:pt x="31585" y="93258"/>
                    <a:pt x="25612" y="90611"/>
                  </a:cubicBezTo>
                  <a:cubicBezTo>
                    <a:pt x="22287" y="89277"/>
                    <a:pt x="19153" y="87476"/>
                    <a:pt x="16293" y="85316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4" name="Freeform: Shape 40">
              <a:extLst>
                <a:ext uri="{FF2B5EF4-FFF2-40B4-BE49-F238E27FC236}">
                  <a16:creationId xmlns:a16="http://schemas.microsoft.com/office/drawing/2014/main" id="{93964BF2-E265-427A-901B-3EEA89A67678}"/>
                </a:ext>
              </a:extLst>
            </p:cNvPr>
            <p:cNvSpPr/>
            <p:nvPr/>
          </p:nvSpPr>
          <p:spPr>
            <a:xfrm>
              <a:off x="6208919" y="4053059"/>
              <a:ext cx="137393" cy="91967"/>
            </a:xfrm>
            <a:custGeom>
              <a:avLst/>
              <a:gdLst>
                <a:gd name="connsiteX0" fmla="*/ 16509 w 137393"/>
                <a:gd name="connsiteY0" fmla="*/ 85300 h 91967"/>
                <a:gd name="connsiteX1" fmla="*/ 201 w 137393"/>
                <a:gd name="connsiteY1" fmla="*/ 45696 h 91967"/>
                <a:gd name="connsiteX2" fmla="*/ 36840 w 137393"/>
                <a:gd name="connsiteY2" fmla="*/ 3338 h 91967"/>
                <a:gd name="connsiteX3" fmla="*/ 89364 w 137393"/>
                <a:gd name="connsiteY3" fmla="*/ 5880 h 91967"/>
                <a:gd name="connsiteX4" fmla="*/ 131721 w 137393"/>
                <a:gd name="connsiteY4" fmla="*/ 28964 h 91967"/>
                <a:gd name="connsiteX5" fmla="*/ 135321 w 137393"/>
                <a:gd name="connsiteY5" fmla="*/ 46543 h 91967"/>
                <a:gd name="connsiteX6" fmla="*/ 118061 w 137393"/>
                <a:gd name="connsiteY6" fmla="*/ 50355 h 91967"/>
                <a:gd name="connsiteX7" fmla="*/ 117743 w 137393"/>
                <a:gd name="connsiteY7" fmla="*/ 50143 h 91967"/>
                <a:gd name="connsiteX8" fmla="*/ 81104 w 137393"/>
                <a:gd name="connsiteY8" fmla="*/ 28964 h 91967"/>
                <a:gd name="connsiteX9" fmla="*/ 45735 w 137393"/>
                <a:gd name="connsiteY9" fmla="*/ 26846 h 91967"/>
                <a:gd name="connsiteX10" fmla="*/ 26463 w 137393"/>
                <a:gd name="connsiteY10" fmla="*/ 48025 h 91967"/>
                <a:gd name="connsiteX11" fmla="*/ 37263 w 137393"/>
                <a:gd name="connsiteY11" fmla="*/ 67933 h 91967"/>
                <a:gd name="connsiteX12" fmla="*/ 43109 w 137393"/>
                <a:gd name="connsiteY12" fmla="*/ 84601 h 91967"/>
                <a:gd name="connsiteX13" fmla="*/ 42982 w 137393"/>
                <a:gd name="connsiteY13" fmla="*/ 84876 h 91967"/>
                <a:gd name="connsiteX14" fmla="*/ 25975 w 137393"/>
                <a:gd name="connsiteY14" fmla="*/ 90658 h 91967"/>
                <a:gd name="connsiteX15" fmla="*/ 25827 w 137393"/>
                <a:gd name="connsiteY15" fmla="*/ 90595 h 91967"/>
                <a:gd name="connsiteX16" fmla="*/ 16509 w 137393"/>
                <a:gd name="connsiteY16" fmla="*/ 85300 h 9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93" h="91967">
                  <a:moveTo>
                    <a:pt x="16509" y="85300"/>
                  </a:moveTo>
                  <a:cubicBezTo>
                    <a:pt x="4966" y="75537"/>
                    <a:pt x="-1112" y="60754"/>
                    <a:pt x="201" y="45696"/>
                  </a:cubicBezTo>
                  <a:cubicBezTo>
                    <a:pt x="3526" y="25830"/>
                    <a:pt x="17652" y="9480"/>
                    <a:pt x="36840" y="3338"/>
                  </a:cubicBezTo>
                  <a:cubicBezTo>
                    <a:pt x="54122" y="-1850"/>
                    <a:pt x="72654" y="-961"/>
                    <a:pt x="89364" y="5880"/>
                  </a:cubicBezTo>
                  <a:cubicBezTo>
                    <a:pt x="104337" y="11894"/>
                    <a:pt x="118548" y="19646"/>
                    <a:pt x="131721" y="28964"/>
                  </a:cubicBezTo>
                  <a:cubicBezTo>
                    <a:pt x="137567" y="32840"/>
                    <a:pt x="139176" y="40697"/>
                    <a:pt x="135321" y="46543"/>
                  </a:cubicBezTo>
                  <a:cubicBezTo>
                    <a:pt x="131615" y="52367"/>
                    <a:pt x="123885" y="54061"/>
                    <a:pt x="118061" y="50355"/>
                  </a:cubicBezTo>
                  <a:cubicBezTo>
                    <a:pt x="117955" y="50291"/>
                    <a:pt x="117849" y="50207"/>
                    <a:pt x="117743" y="50143"/>
                  </a:cubicBezTo>
                  <a:cubicBezTo>
                    <a:pt x="106285" y="41863"/>
                    <a:pt x="94002" y="34767"/>
                    <a:pt x="81104" y="28964"/>
                  </a:cubicBezTo>
                  <a:cubicBezTo>
                    <a:pt x="69900" y="24242"/>
                    <a:pt x="57426" y="23479"/>
                    <a:pt x="45735" y="26846"/>
                  </a:cubicBezTo>
                  <a:cubicBezTo>
                    <a:pt x="35908" y="29832"/>
                    <a:pt x="28517" y="37965"/>
                    <a:pt x="26463" y="48025"/>
                  </a:cubicBezTo>
                  <a:cubicBezTo>
                    <a:pt x="25912" y="56201"/>
                    <a:pt x="30127" y="63952"/>
                    <a:pt x="37263" y="67933"/>
                  </a:cubicBezTo>
                  <a:cubicBezTo>
                    <a:pt x="43490" y="70919"/>
                    <a:pt x="46095" y="78395"/>
                    <a:pt x="43109" y="84601"/>
                  </a:cubicBezTo>
                  <a:cubicBezTo>
                    <a:pt x="43067" y="84707"/>
                    <a:pt x="43024" y="84791"/>
                    <a:pt x="42982" y="84876"/>
                  </a:cubicBezTo>
                  <a:cubicBezTo>
                    <a:pt x="39890" y="91167"/>
                    <a:pt x="32265" y="93772"/>
                    <a:pt x="25975" y="90658"/>
                  </a:cubicBezTo>
                  <a:cubicBezTo>
                    <a:pt x="25912" y="90637"/>
                    <a:pt x="25869" y="90616"/>
                    <a:pt x="25827" y="90595"/>
                  </a:cubicBezTo>
                  <a:cubicBezTo>
                    <a:pt x="22502" y="89260"/>
                    <a:pt x="19347" y="87481"/>
                    <a:pt x="16509" y="85300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5" name="Freeform: Shape 41">
              <a:extLst>
                <a:ext uri="{FF2B5EF4-FFF2-40B4-BE49-F238E27FC236}">
                  <a16:creationId xmlns:a16="http://schemas.microsoft.com/office/drawing/2014/main" id="{02DC473A-7566-4C5C-B63F-DC1E8B89EC79}"/>
                </a:ext>
              </a:extLst>
            </p:cNvPr>
            <p:cNvSpPr/>
            <p:nvPr/>
          </p:nvSpPr>
          <p:spPr>
            <a:xfrm>
              <a:off x="6180103" y="4180894"/>
              <a:ext cx="137341" cy="92036"/>
            </a:xfrm>
            <a:custGeom>
              <a:avLst/>
              <a:gdLst>
                <a:gd name="connsiteX0" fmla="*/ 16309 w 137341"/>
                <a:gd name="connsiteY0" fmla="*/ 85385 h 92036"/>
                <a:gd name="connsiteX1" fmla="*/ 213 w 137341"/>
                <a:gd name="connsiteY1" fmla="*/ 45780 h 92036"/>
                <a:gd name="connsiteX2" fmla="*/ 36641 w 137341"/>
                <a:gd name="connsiteY2" fmla="*/ 3422 h 92036"/>
                <a:gd name="connsiteX3" fmla="*/ 89376 w 137341"/>
                <a:gd name="connsiteY3" fmla="*/ 5752 h 92036"/>
                <a:gd name="connsiteX4" fmla="*/ 131733 w 137341"/>
                <a:gd name="connsiteY4" fmla="*/ 29049 h 92036"/>
                <a:gd name="connsiteX5" fmla="*/ 135313 w 137341"/>
                <a:gd name="connsiteY5" fmla="*/ 46352 h 92036"/>
                <a:gd name="connsiteX6" fmla="*/ 135122 w 137341"/>
                <a:gd name="connsiteY6" fmla="*/ 46627 h 92036"/>
                <a:gd name="connsiteX7" fmla="*/ 117544 w 137341"/>
                <a:gd name="connsiteY7" fmla="*/ 50228 h 92036"/>
                <a:gd name="connsiteX8" fmla="*/ 81116 w 137341"/>
                <a:gd name="connsiteY8" fmla="*/ 29049 h 92036"/>
                <a:gd name="connsiteX9" fmla="*/ 45748 w 137341"/>
                <a:gd name="connsiteY9" fmla="*/ 26719 h 92036"/>
                <a:gd name="connsiteX10" fmla="*/ 26263 w 137341"/>
                <a:gd name="connsiteY10" fmla="*/ 47898 h 92036"/>
                <a:gd name="connsiteX11" fmla="*/ 37276 w 137341"/>
                <a:gd name="connsiteY11" fmla="*/ 67806 h 92036"/>
                <a:gd name="connsiteX12" fmla="*/ 42804 w 137341"/>
                <a:gd name="connsiteY12" fmla="*/ 84897 h 92036"/>
                <a:gd name="connsiteX13" fmla="*/ 42783 w 137341"/>
                <a:gd name="connsiteY13" fmla="*/ 84961 h 92036"/>
                <a:gd name="connsiteX14" fmla="*/ 26115 w 137341"/>
                <a:gd name="connsiteY14" fmla="*/ 90806 h 92036"/>
                <a:gd name="connsiteX15" fmla="*/ 25839 w 137341"/>
                <a:gd name="connsiteY15" fmla="*/ 90679 h 92036"/>
                <a:gd name="connsiteX16" fmla="*/ 16309 w 137341"/>
                <a:gd name="connsiteY16" fmla="*/ 85385 h 9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41" h="92036">
                  <a:moveTo>
                    <a:pt x="16309" y="85385"/>
                  </a:moveTo>
                  <a:cubicBezTo>
                    <a:pt x="4851" y="75578"/>
                    <a:pt x="-1142" y="60817"/>
                    <a:pt x="213" y="45780"/>
                  </a:cubicBezTo>
                  <a:cubicBezTo>
                    <a:pt x="3496" y="25977"/>
                    <a:pt x="17537" y="9627"/>
                    <a:pt x="36641" y="3422"/>
                  </a:cubicBezTo>
                  <a:cubicBezTo>
                    <a:pt x="53965" y="-1830"/>
                    <a:pt x="72581" y="-1004"/>
                    <a:pt x="89376" y="5752"/>
                  </a:cubicBezTo>
                  <a:cubicBezTo>
                    <a:pt x="104392" y="11767"/>
                    <a:pt x="118624" y="19581"/>
                    <a:pt x="131733" y="29049"/>
                  </a:cubicBezTo>
                  <a:cubicBezTo>
                    <a:pt x="137494" y="32840"/>
                    <a:pt x="139103" y="40591"/>
                    <a:pt x="135313" y="46352"/>
                  </a:cubicBezTo>
                  <a:cubicBezTo>
                    <a:pt x="135249" y="46458"/>
                    <a:pt x="135185" y="46542"/>
                    <a:pt x="135122" y="46627"/>
                  </a:cubicBezTo>
                  <a:cubicBezTo>
                    <a:pt x="131183" y="52366"/>
                    <a:pt x="123410" y="53955"/>
                    <a:pt x="117544" y="50228"/>
                  </a:cubicBezTo>
                  <a:cubicBezTo>
                    <a:pt x="106277" y="41756"/>
                    <a:pt x="94057" y="34640"/>
                    <a:pt x="81116" y="29049"/>
                  </a:cubicBezTo>
                  <a:cubicBezTo>
                    <a:pt x="69934" y="24262"/>
                    <a:pt x="57460" y="23436"/>
                    <a:pt x="45748" y="26719"/>
                  </a:cubicBezTo>
                  <a:cubicBezTo>
                    <a:pt x="35857" y="29684"/>
                    <a:pt x="28381" y="37796"/>
                    <a:pt x="26263" y="47898"/>
                  </a:cubicBezTo>
                  <a:cubicBezTo>
                    <a:pt x="25755" y="56115"/>
                    <a:pt x="30054" y="63866"/>
                    <a:pt x="37276" y="67806"/>
                  </a:cubicBezTo>
                  <a:cubicBezTo>
                    <a:pt x="43524" y="71004"/>
                    <a:pt x="46002" y="78649"/>
                    <a:pt x="42804" y="84897"/>
                  </a:cubicBezTo>
                  <a:cubicBezTo>
                    <a:pt x="42804" y="84919"/>
                    <a:pt x="42783" y="84939"/>
                    <a:pt x="42783" y="84961"/>
                  </a:cubicBezTo>
                  <a:cubicBezTo>
                    <a:pt x="39796" y="91187"/>
                    <a:pt x="32320" y="93792"/>
                    <a:pt x="26115" y="90806"/>
                  </a:cubicBezTo>
                  <a:cubicBezTo>
                    <a:pt x="26009" y="90764"/>
                    <a:pt x="25924" y="90721"/>
                    <a:pt x="25839" y="90679"/>
                  </a:cubicBezTo>
                  <a:cubicBezTo>
                    <a:pt x="22515" y="89197"/>
                    <a:pt x="19317" y="87439"/>
                    <a:pt x="16309" y="85385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6" name="Freeform: Shape 42">
              <a:extLst>
                <a:ext uri="{FF2B5EF4-FFF2-40B4-BE49-F238E27FC236}">
                  <a16:creationId xmlns:a16="http://schemas.microsoft.com/office/drawing/2014/main" id="{73B5DC67-79BB-4FF2-83FC-167D19478C5E}"/>
                </a:ext>
              </a:extLst>
            </p:cNvPr>
            <p:cNvSpPr/>
            <p:nvPr/>
          </p:nvSpPr>
          <p:spPr>
            <a:xfrm>
              <a:off x="6143043" y="4296609"/>
              <a:ext cx="136842" cy="91973"/>
            </a:xfrm>
            <a:custGeom>
              <a:avLst/>
              <a:gdLst>
                <a:gd name="connsiteX0" fmla="*/ 16518 w 136842"/>
                <a:gd name="connsiteY0" fmla="*/ 85094 h 91973"/>
                <a:gd name="connsiteX1" fmla="*/ 211 w 136842"/>
                <a:gd name="connsiteY1" fmla="*/ 45702 h 91973"/>
                <a:gd name="connsiteX2" fmla="*/ 36850 w 136842"/>
                <a:gd name="connsiteY2" fmla="*/ 3344 h 91973"/>
                <a:gd name="connsiteX3" fmla="*/ 89373 w 136842"/>
                <a:gd name="connsiteY3" fmla="*/ 5674 h 91973"/>
                <a:gd name="connsiteX4" fmla="*/ 131731 w 136842"/>
                <a:gd name="connsiteY4" fmla="*/ 28971 h 91973"/>
                <a:gd name="connsiteX5" fmla="*/ 134357 w 136842"/>
                <a:gd name="connsiteY5" fmla="*/ 46739 h 91973"/>
                <a:gd name="connsiteX6" fmla="*/ 117753 w 136842"/>
                <a:gd name="connsiteY6" fmla="*/ 50149 h 91973"/>
                <a:gd name="connsiteX7" fmla="*/ 81114 w 136842"/>
                <a:gd name="connsiteY7" fmla="*/ 28971 h 91973"/>
                <a:gd name="connsiteX8" fmla="*/ 45745 w 136842"/>
                <a:gd name="connsiteY8" fmla="*/ 26853 h 91973"/>
                <a:gd name="connsiteX9" fmla="*/ 26472 w 136842"/>
                <a:gd name="connsiteY9" fmla="*/ 48031 h 91973"/>
                <a:gd name="connsiteX10" fmla="*/ 37274 w 136842"/>
                <a:gd name="connsiteY10" fmla="*/ 67940 h 91973"/>
                <a:gd name="connsiteX11" fmla="*/ 43119 w 136842"/>
                <a:gd name="connsiteY11" fmla="*/ 84607 h 91973"/>
                <a:gd name="connsiteX12" fmla="*/ 42992 w 136842"/>
                <a:gd name="connsiteY12" fmla="*/ 84882 h 91973"/>
                <a:gd name="connsiteX13" fmla="*/ 25985 w 136842"/>
                <a:gd name="connsiteY13" fmla="*/ 90664 h 91973"/>
                <a:gd name="connsiteX14" fmla="*/ 25837 w 136842"/>
                <a:gd name="connsiteY14" fmla="*/ 90601 h 91973"/>
                <a:gd name="connsiteX15" fmla="*/ 16518 w 136842"/>
                <a:gd name="connsiteY15" fmla="*/ 85094 h 91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6842" h="91973">
                  <a:moveTo>
                    <a:pt x="16518" y="85094"/>
                  </a:moveTo>
                  <a:cubicBezTo>
                    <a:pt x="4955" y="75437"/>
                    <a:pt x="-1145" y="60717"/>
                    <a:pt x="211" y="45702"/>
                  </a:cubicBezTo>
                  <a:cubicBezTo>
                    <a:pt x="3535" y="25836"/>
                    <a:pt x="17662" y="9486"/>
                    <a:pt x="36850" y="3344"/>
                  </a:cubicBezTo>
                  <a:cubicBezTo>
                    <a:pt x="54132" y="-1802"/>
                    <a:pt x="72621" y="-976"/>
                    <a:pt x="89373" y="5674"/>
                  </a:cubicBezTo>
                  <a:cubicBezTo>
                    <a:pt x="104305" y="11858"/>
                    <a:pt x="118515" y="19673"/>
                    <a:pt x="131731" y="28971"/>
                  </a:cubicBezTo>
                  <a:cubicBezTo>
                    <a:pt x="137364" y="33164"/>
                    <a:pt x="138550" y="41106"/>
                    <a:pt x="134357" y="46739"/>
                  </a:cubicBezTo>
                  <a:cubicBezTo>
                    <a:pt x="130503" y="51949"/>
                    <a:pt x="123344" y="53411"/>
                    <a:pt x="117753" y="50149"/>
                  </a:cubicBezTo>
                  <a:cubicBezTo>
                    <a:pt x="106380" y="41720"/>
                    <a:pt x="94096" y="34604"/>
                    <a:pt x="81114" y="28971"/>
                  </a:cubicBezTo>
                  <a:cubicBezTo>
                    <a:pt x="69910" y="24248"/>
                    <a:pt x="57436" y="23485"/>
                    <a:pt x="45745" y="26853"/>
                  </a:cubicBezTo>
                  <a:cubicBezTo>
                    <a:pt x="35834" y="29712"/>
                    <a:pt x="28378" y="37908"/>
                    <a:pt x="26472" y="48031"/>
                  </a:cubicBezTo>
                  <a:cubicBezTo>
                    <a:pt x="25921" y="56207"/>
                    <a:pt x="30136" y="63958"/>
                    <a:pt x="37274" y="67940"/>
                  </a:cubicBezTo>
                  <a:cubicBezTo>
                    <a:pt x="43500" y="70926"/>
                    <a:pt x="46105" y="78402"/>
                    <a:pt x="43119" y="84607"/>
                  </a:cubicBezTo>
                  <a:cubicBezTo>
                    <a:pt x="43076" y="84713"/>
                    <a:pt x="43034" y="84798"/>
                    <a:pt x="42992" y="84882"/>
                  </a:cubicBezTo>
                  <a:cubicBezTo>
                    <a:pt x="39900" y="91173"/>
                    <a:pt x="32275" y="93778"/>
                    <a:pt x="25985" y="90664"/>
                  </a:cubicBezTo>
                  <a:cubicBezTo>
                    <a:pt x="25921" y="90643"/>
                    <a:pt x="25879" y="90622"/>
                    <a:pt x="25837" y="90601"/>
                  </a:cubicBezTo>
                  <a:cubicBezTo>
                    <a:pt x="22448" y="89288"/>
                    <a:pt x="19293" y="87424"/>
                    <a:pt x="16518" y="8509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7" name="Freeform: Shape 43">
              <a:extLst>
                <a:ext uri="{FF2B5EF4-FFF2-40B4-BE49-F238E27FC236}">
                  <a16:creationId xmlns:a16="http://schemas.microsoft.com/office/drawing/2014/main" id="{9527CA76-E134-4542-A98F-BBCE6D95FDE1}"/>
                </a:ext>
              </a:extLst>
            </p:cNvPr>
            <p:cNvSpPr/>
            <p:nvPr/>
          </p:nvSpPr>
          <p:spPr>
            <a:xfrm>
              <a:off x="6114454" y="4419149"/>
              <a:ext cx="137144" cy="92254"/>
            </a:xfrm>
            <a:custGeom>
              <a:avLst/>
              <a:gdLst>
                <a:gd name="connsiteX0" fmla="*/ 16304 w 137144"/>
                <a:gd name="connsiteY0" fmla="*/ 85179 h 92254"/>
                <a:gd name="connsiteX1" fmla="*/ 208 w 137144"/>
                <a:gd name="connsiteY1" fmla="*/ 45786 h 92254"/>
                <a:gd name="connsiteX2" fmla="*/ 36635 w 137144"/>
                <a:gd name="connsiteY2" fmla="*/ 3429 h 92254"/>
                <a:gd name="connsiteX3" fmla="*/ 89159 w 137144"/>
                <a:gd name="connsiteY3" fmla="*/ 5759 h 92254"/>
                <a:gd name="connsiteX4" fmla="*/ 131517 w 137144"/>
                <a:gd name="connsiteY4" fmla="*/ 29056 h 92254"/>
                <a:gd name="connsiteX5" fmla="*/ 135011 w 137144"/>
                <a:gd name="connsiteY5" fmla="*/ 46740 h 92254"/>
                <a:gd name="connsiteX6" fmla="*/ 117327 w 137144"/>
                <a:gd name="connsiteY6" fmla="*/ 50234 h 92254"/>
                <a:gd name="connsiteX7" fmla="*/ 80899 w 137144"/>
                <a:gd name="connsiteY7" fmla="*/ 29056 h 92254"/>
                <a:gd name="connsiteX8" fmla="*/ 45319 w 137144"/>
                <a:gd name="connsiteY8" fmla="*/ 26938 h 92254"/>
                <a:gd name="connsiteX9" fmla="*/ 26046 w 137144"/>
                <a:gd name="connsiteY9" fmla="*/ 48116 h 92254"/>
                <a:gd name="connsiteX10" fmla="*/ 37059 w 137144"/>
                <a:gd name="connsiteY10" fmla="*/ 68236 h 92254"/>
                <a:gd name="connsiteX11" fmla="*/ 42862 w 137144"/>
                <a:gd name="connsiteY11" fmla="*/ 84607 h 92254"/>
                <a:gd name="connsiteX12" fmla="*/ 42565 w 137144"/>
                <a:gd name="connsiteY12" fmla="*/ 85179 h 92254"/>
                <a:gd name="connsiteX13" fmla="*/ 25898 w 137144"/>
                <a:gd name="connsiteY13" fmla="*/ 91025 h 92254"/>
                <a:gd name="connsiteX14" fmla="*/ 25623 w 137144"/>
                <a:gd name="connsiteY14" fmla="*/ 90897 h 92254"/>
                <a:gd name="connsiteX15" fmla="*/ 16304 w 137144"/>
                <a:gd name="connsiteY15" fmla="*/ 85179 h 92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7144" h="92254">
                  <a:moveTo>
                    <a:pt x="16304" y="85179"/>
                  </a:moveTo>
                  <a:cubicBezTo>
                    <a:pt x="4867" y="75437"/>
                    <a:pt x="-1126" y="60760"/>
                    <a:pt x="208" y="45786"/>
                  </a:cubicBezTo>
                  <a:cubicBezTo>
                    <a:pt x="3406" y="25942"/>
                    <a:pt x="17490" y="9550"/>
                    <a:pt x="36635" y="3429"/>
                  </a:cubicBezTo>
                  <a:cubicBezTo>
                    <a:pt x="53896" y="-1823"/>
                    <a:pt x="72428" y="-1019"/>
                    <a:pt x="89159" y="5759"/>
                  </a:cubicBezTo>
                  <a:cubicBezTo>
                    <a:pt x="104133" y="11858"/>
                    <a:pt x="118343" y="19673"/>
                    <a:pt x="131517" y="29056"/>
                  </a:cubicBezTo>
                  <a:cubicBezTo>
                    <a:pt x="137362" y="32974"/>
                    <a:pt x="138929" y="40894"/>
                    <a:pt x="135011" y="46740"/>
                  </a:cubicBezTo>
                  <a:cubicBezTo>
                    <a:pt x="131093" y="52585"/>
                    <a:pt x="123172" y="54152"/>
                    <a:pt x="117327" y="50234"/>
                  </a:cubicBezTo>
                  <a:cubicBezTo>
                    <a:pt x="106060" y="41762"/>
                    <a:pt x="93839" y="34646"/>
                    <a:pt x="80899" y="29056"/>
                  </a:cubicBezTo>
                  <a:cubicBezTo>
                    <a:pt x="69653" y="24206"/>
                    <a:pt x="57052" y="23464"/>
                    <a:pt x="45319" y="26938"/>
                  </a:cubicBezTo>
                  <a:cubicBezTo>
                    <a:pt x="35471" y="29882"/>
                    <a:pt x="28058" y="38035"/>
                    <a:pt x="26046" y="48116"/>
                  </a:cubicBezTo>
                  <a:cubicBezTo>
                    <a:pt x="25453" y="56397"/>
                    <a:pt x="29752" y="64276"/>
                    <a:pt x="37059" y="68236"/>
                  </a:cubicBezTo>
                  <a:cubicBezTo>
                    <a:pt x="43179" y="71159"/>
                    <a:pt x="45785" y="78487"/>
                    <a:pt x="42862" y="84607"/>
                  </a:cubicBezTo>
                  <a:cubicBezTo>
                    <a:pt x="42756" y="84798"/>
                    <a:pt x="42671" y="84989"/>
                    <a:pt x="42565" y="85179"/>
                  </a:cubicBezTo>
                  <a:cubicBezTo>
                    <a:pt x="39579" y="91406"/>
                    <a:pt x="32103" y="94011"/>
                    <a:pt x="25898" y="91025"/>
                  </a:cubicBezTo>
                  <a:cubicBezTo>
                    <a:pt x="25792" y="90982"/>
                    <a:pt x="25707" y="90940"/>
                    <a:pt x="25623" y="90897"/>
                  </a:cubicBezTo>
                  <a:cubicBezTo>
                    <a:pt x="22255" y="89436"/>
                    <a:pt x="19121" y="87509"/>
                    <a:pt x="16304" y="85179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8" name="Freeform: Shape 44">
              <a:extLst>
                <a:ext uri="{FF2B5EF4-FFF2-40B4-BE49-F238E27FC236}">
                  <a16:creationId xmlns:a16="http://schemas.microsoft.com/office/drawing/2014/main" id="{C8AC5AF5-76C6-43B9-B5CF-0E7C01E4EAC4}"/>
                </a:ext>
              </a:extLst>
            </p:cNvPr>
            <p:cNvSpPr/>
            <p:nvPr/>
          </p:nvSpPr>
          <p:spPr>
            <a:xfrm>
              <a:off x="6088611" y="4522713"/>
              <a:ext cx="137130" cy="92241"/>
            </a:xfrm>
            <a:custGeom>
              <a:avLst/>
              <a:gdLst>
                <a:gd name="connsiteX0" fmla="*/ 16309 w 137130"/>
                <a:gd name="connsiteY0" fmla="*/ 85391 h 92241"/>
                <a:gd name="connsiteX1" fmla="*/ 213 w 137130"/>
                <a:gd name="connsiteY1" fmla="*/ 45787 h 92241"/>
                <a:gd name="connsiteX2" fmla="*/ 36641 w 137130"/>
                <a:gd name="connsiteY2" fmla="*/ 3429 h 92241"/>
                <a:gd name="connsiteX3" fmla="*/ 89164 w 137130"/>
                <a:gd name="connsiteY3" fmla="*/ 5759 h 92241"/>
                <a:gd name="connsiteX4" fmla="*/ 131522 w 137130"/>
                <a:gd name="connsiteY4" fmla="*/ 29055 h 92241"/>
                <a:gd name="connsiteX5" fmla="*/ 135101 w 137130"/>
                <a:gd name="connsiteY5" fmla="*/ 46359 h 92241"/>
                <a:gd name="connsiteX6" fmla="*/ 134911 w 137130"/>
                <a:gd name="connsiteY6" fmla="*/ 46634 h 92241"/>
                <a:gd name="connsiteX7" fmla="*/ 117332 w 137130"/>
                <a:gd name="connsiteY7" fmla="*/ 50234 h 92241"/>
                <a:gd name="connsiteX8" fmla="*/ 80904 w 137130"/>
                <a:gd name="connsiteY8" fmla="*/ 29055 h 92241"/>
                <a:gd name="connsiteX9" fmla="*/ 45324 w 137130"/>
                <a:gd name="connsiteY9" fmla="*/ 26937 h 92241"/>
                <a:gd name="connsiteX10" fmla="*/ 26051 w 137130"/>
                <a:gd name="connsiteY10" fmla="*/ 48116 h 92241"/>
                <a:gd name="connsiteX11" fmla="*/ 37064 w 137130"/>
                <a:gd name="connsiteY11" fmla="*/ 68024 h 92241"/>
                <a:gd name="connsiteX12" fmla="*/ 42783 w 137130"/>
                <a:gd name="connsiteY12" fmla="*/ 85179 h 92241"/>
                <a:gd name="connsiteX13" fmla="*/ 25628 w 137130"/>
                <a:gd name="connsiteY13" fmla="*/ 90898 h 92241"/>
                <a:gd name="connsiteX14" fmla="*/ 16309 w 137130"/>
                <a:gd name="connsiteY14" fmla="*/ 85391 h 92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130" h="92241">
                  <a:moveTo>
                    <a:pt x="16309" y="85391"/>
                  </a:moveTo>
                  <a:cubicBezTo>
                    <a:pt x="4851" y="75585"/>
                    <a:pt x="-1142" y="60824"/>
                    <a:pt x="213" y="45787"/>
                  </a:cubicBezTo>
                  <a:cubicBezTo>
                    <a:pt x="3369" y="25921"/>
                    <a:pt x="17453" y="9507"/>
                    <a:pt x="36641" y="3429"/>
                  </a:cubicBezTo>
                  <a:cubicBezTo>
                    <a:pt x="53902" y="-1824"/>
                    <a:pt x="72433" y="-1018"/>
                    <a:pt x="89164" y="5759"/>
                  </a:cubicBezTo>
                  <a:cubicBezTo>
                    <a:pt x="104180" y="11774"/>
                    <a:pt x="118391" y="19610"/>
                    <a:pt x="131522" y="29055"/>
                  </a:cubicBezTo>
                  <a:cubicBezTo>
                    <a:pt x="137283" y="32847"/>
                    <a:pt x="138892" y="40598"/>
                    <a:pt x="135101" y="46359"/>
                  </a:cubicBezTo>
                  <a:cubicBezTo>
                    <a:pt x="135037" y="46443"/>
                    <a:pt x="134974" y="46549"/>
                    <a:pt x="134911" y="46634"/>
                  </a:cubicBezTo>
                  <a:cubicBezTo>
                    <a:pt x="130971" y="52373"/>
                    <a:pt x="123199" y="53961"/>
                    <a:pt x="117332" y="50234"/>
                  </a:cubicBezTo>
                  <a:cubicBezTo>
                    <a:pt x="106001" y="41847"/>
                    <a:pt x="93803" y="34753"/>
                    <a:pt x="80904" y="29055"/>
                  </a:cubicBezTo>
                  <a:cubicBezTo>
                    <a:pt x="69616" y="24417"/>
                    <a:pt x="57100" y="23676"/>
                    <a:pt x="45324" y="26937"/>
                  </a:cubicBezTo>
                  <a:cubicBezTo>
                    <a:pt x="35518" y="29966"/>
                    <a:pt x="28148" y="38077"/>
                    <a:pt x="26051" y="48116"/>
                  </a:cubicBezTo>
                  <a:cubicBezTo>
                    <a:pt x="25543" y="56334"/>
                    <a:pt x="29843" y="64085"/>
                    <a:pt x="37064" y="68024"/>
                  </a:cubicBezTo>
                  <a:cubicBezTo>
                    <a:pt x="43376" y="71180"/>
                    <a:pt x="45938" y="78868"/>
                    <a:pt x="42783" y="85179"/>
                  </a:cubicBezTo>
                  <a:cubicBezTo>
                    <a:pt x="39627" y="91490"/>
                    <a:pt x="31939" y="94053"/>
                    <a:pt x="25628" y="90898"/>
                  </a:cubicBezTo>
                  <a:cubicBezTo>
                    <a:pt x="22345" y="89394"/>
                    <a:pt x="19211" y="87551"/>
                    <a:pt x="16309" y="85391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9" name="Freeform: Shape 45">
              <a:extLst>
                <a:ext uri="{FF2B5EF4-FFF2-40B4-BE49-F238E27FC236}">
                  <a16:creationId xmlns:a16="http://schemas.microsoft.com/office/drawing/2014/main" id="{762081A5-48C7-40DA-852B-4E110F8A748F}"/>
                </a:ext>
              </a:extLst>
            </p:cNvPr>
            <p:cNvSpPr/>
            <p:nvPr/>
          </p:nvSpPr>
          <p:spPr>
            <a:xfrm>
              <a:off x="6064684" y="4646896"/>
              <a:ext cx="137144" cy="91697"/>
            </a:xfrm>
            <a:custGeom>
              <a:avLst/>
              <a:gdLst>
                <a:gd name="connsiteX0" fmla="*/ 16304 w 137144"/>
                <a:gd name="connsiteY0" fmla="*/ 85104 h 91697"/>
                <a:gd name="connsiteX1" fmla="*/ 208 w 137144"/>
                <a:gd name="connsiteY1" fmla="*/ 45711 h 91697"/>
                <a:gd name="connsiteX2" fmla="*/ 36635 w 137144"/>
                <a:gd name="connsiteY2" fmla="*/ 3354 h 91697"/>
                <a:gd name="connsiteX3" fmla="*/ 89159 w 137144"/>
                <a:gd name="connsiteY3" fmla="*/ 5896 h 91697"/>
                <a:gd name="connsiteX4" fmla="*/ 131517 w 137144"/>
                <a:gd name="connsiteY4" fmla="*/ 28981 h 91697"/>
                <a:gd name="connsiteX5" fmla="*/ 135011 w 137144"/>
                <a:gd name="connsiteY5" fmla="*/ 46665 h 91697"/>
                <a:gd name="connsiteX6" fmla="*/ 117327 w 137144"/>
                <a:gd name="connsiteY6" fmla="*/ 50159 h 91697"/>
                <a:gd name="connsiteX7" fmla="*/ 80899 w 137144"/>
                <a:gd name="connsiteY7" fmla="*/ 28981 h 91697"/>
                <a:gd name="connsiteX8" fmla="*/ 45319 w 137144"/>
                <a:gd name="connsiteY8" fmla="*/ 26863 h 91697"/>
                <a:gd name="connsiteX9" fmla="*/ 26046 w 137144"/>
                <a:gd name="connsiteY9" fmla="*/ 48041 h 91697"/>
                <a:gd name="connsiteX10" fmla="*/ 37059 w 137144"/>
                <a:gd name="connsiteY10" fmla="*/ 67949 h 91697"/>
                <a:gd name="connsiteX11" fmla="*/ 41824 w 137144"/>
                <a:gd name="connsiteY11" fmla="*/ 85274 h 91697"/>
                <a:gd name="connsiteX12" fmla="*/ 25623 w 137144"/>
                <a:gd name="connsiteY12" fmla="*/ 90611 h 91697"/>
                <a:gd name="connsiteX13" fmla="*/ 16304 w 137144"/>
                <a:gd name="connsiteY13" fmla="*/ 85104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7144" h="91697">
                  <a:moveTo>
                    <a:pt x="16304" y="85104"/>
                  </a:moveTo>
                  <a:cubicBezTo>
                    <a:pt x="4867" y="75362"/>
                    <a:pt x="-1126" y="60685"/>
                    <a:pt x="208" y="45711"/>
                  </a:cubicBezTo>
                  <a:cubicBezTo>
                    <a:pt x="3406" y="25867"/>
                    <a:pt x="17490" y="9474"/>
                    <a:pt x="36635" y="3354"/>
                  </a:cubicBezTo>
                  <a:cubicBezTo>
                    <a:pt x="53918" y="-1856"/>
                    <a:pt x="72470" y="-966"/>
                    <a:pt x="89159" y="5896"/>
                  </a:cubicBezTo>
                  <a:cubicBezTo>
                    <a:pt x="104133" y="11931"/>
                    <a:pt x="118343" y="19683"/>
                    <a:pt x="131517" y="28981"/>
                  </a:cubicBezTo>
                  <a:cubicBezTo>
                    <a:pt x="137362" y="32899"/>
                    <a:pt x="138929" y="40819"/>
                    <a:pt x="135011" y="46665"/>
                  </a:cubicBezTo>
                  <a:cubicBezTo>
                    <a:pt x="131093" y="52510"/>
                    <a:pt x="123172" y="54077"/>
                    <a:pt x="117327" y="50159"/>
                  </a:cubicBezTo>
                  <a:cubicBezTo>
                    <a:pt x="105954" y="41836"/>
                    <a:pt x="93755" y="34741"/>
                    <a:pt x="80899" y="28981"/>
                  </a:cubicBezTo>
                  <a:cubicBezTo>
                    <a:pt x="69632" y="24257"/>
                    <a:pt x="57073" y="23495"/>
                    <a:pt x="45319" y="26863"/>
                  </a:cubicBezTo>
                  <a:cubicBezTo>
                    <a:pt x="35513" y="29891"/>
                    <a:pt x="28143" y="38003"/>
                    <a:pt x="26046" y="48041"/>
                  </a:cubicBezTo>
                  <a:cubicBezTo>
                    <a:pt x="25538" y="56259"/>
                    <a:pt x="29837" y="64010"/>
                    <a:pt x="37059" y="67949"/>
                  </a:cubicBezTo>
                  <a:cubicBezTo>
                    <a:pt x="43159" y="71423"/>
                    <a:pt x="45297" y="79174"/>
                    <a:pt x="41824" y="85274"/>
                  </a:cubicBezTo>
                  <a:cubicBezTo>
                    <a:pt x="38605" y="90950"/>
                    <a:pt x="31595" y="93258"/>
                    <a:pt x="25623" y="90611"/>
                  </a:cubicBezTo>
                  <a:cubicBezTo>
                    <a:pt x="22255" y="89276"/>
                    <a:pt x="19099" y="87413"/>
                    <a:pt x="16304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0" name="Freeform: Shape 46">
              <a:extLst>
                <a:ext uri="{FF2B5EF4-FFF2-40B4-BE49-F238E27FC236}">
                  <a16:creationId xmlns:a16="http://schemas.microsoft.com/office/drawing/2014/main" id="{B990F0BB-CB90-41BD-8ADA-25ED8CD0E44E}"/>
                </a:ext>
              </a:extLst>
            </p:cNvPr>
            <p:cNvSpPr/>
            <p:nvPr/>
          </p:nvSpPr>
          <p:spPr>
            <a:xfrm>
              <a:off x="6425090" y="3900649"/>
              <a:ext cx="595085" cy="215042"/>
            </a:xfrm>
            <a:custGeom>
              <a:avLst/>
              <a:gdLst>
                <a:gd name="connsiteX0" fmla="*/ 555361 w 595085"/>
                <a:gd name="connsiteY0" fmla="*/ 131392 h 215042"/>
                <a:gd name="connsiteX1" fmla="*/ 594754 w 595085"/>
                <a:gd name="connsiteY1" fmla="*/ 158502 h 215042"/>
                <a:gd name="connsiteX2" fmla="*/ 575905 w 595085"/>
                <a:gd name="connsiteY2" fmla="*/ 200859 h 215042"/>
                <a:gd name="connsiteX3" fmla="*/ 555997 w 595085"/>
                <a:gd name="connsiteY3" fmla="*/ 213778 h 215042"/>
                <a:gd name="connsiteX4" fmla="*/ 531006 w 595085"/>
                <a:gd name="connsiteY4" fmla="*/ 213778 h 215042"/>
                <a:gd name="connsiteX5" fmla="*/ 251234 w 595085"/>
                <a:gd name="connsiteY5" fmla="*/ 143253 h 215042"/>
                <a:gd name="connsiteX6" fmla="*/ 70367 w 595085"/>
                <a:gd name="connsiteY6" fmla="*/ 86070 h 215042"/>
                <a:gd name="connsiteX7" fmla="*/ 53 w 595085"/>
                <a:gd name="connsiteY7" fmla="*/ 47524 h 215042"/>
                <a:gd name="connsiteX8" fmla="*/ 28433 w 595085"/>
                <a:gd name="connsiteY8" fmla="*/ 1990 h 215042"/>
                <a:gd name="connsiteX9" fmla="*/ 79897 w 595085"/>
                <a:gd name="connsiteY9" fmla="*/ 6649 h 215042"/>
                <a:gd name="connsiteX10" fmla="*/ 157836 w 595085"/>
                <a:gd name="connsiteY10" fmla="*/ 27828 h 215042"/>
                <a:gd name="connsiteX11" fmla="*/ 344844 w 595085"/>
                <a:gd name="connsiteY11" fmla="*/ 75693 h 215042"/>
                <a:gd name="connsiteX12" fmla="*/ 555361 w 595085"/>
                <a:gd name="connsiteY12" fmla="*/ 131392 h 21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085" h="215042">
                  <a:moveTo>
                    <a:pt x="555361" y="131392"/>
                  </a:moveTo>
                  <a:cubicBezTo>
                    <a:pt x="571458" y="135840"/>
                    <a:pt x="590094" y="142406"/>
                    <a:pt x="594754" y="158502"/>
                  </a:cubicBezTo>
                  <a:cubicBezTo>
                    <a:pt x="596850" y="175021"/>
                    <a:pt x="589586" y="191350"/>
                    <a:pt x="575905" y="200859"/>
                  </a:cubicBezTo>
                  <a:cubicBezTo>
                    <a:pt x="570335" y="206619"/>
                    <a:pt x="563515" y="211025"/>
                    <a:pt x="555997" y="213778"/>
                  </a:cubicBezTo>
                  <a:cubicBezTo>
                    <a:pt x="547758" y="215472"/>
                    <a:pt x="539245" y="215472"/>
                    <a:pt x="531006" y="213778"/>
                  </a:cubicBezTo>
                  <a:cubicBezTo>
                    <a:pt x="435828" y="198635"/>
                    <a:pt x="342218" y="175042"/>
                    <a:pt x="251234" y="143253"/>
                  </a:cubicBezTo>
                  <a:lnTo>
                    <a:pt x="70367" y="86070"/>
                  </a:lnTo>
                  <a:cubicBezTo>
                    <a:pt x="49188" y="79717"/>
                    <a:pt x="4289" y="73998"/>
                    <a:pt x="53" y="47524"/>
                  </a:cubicBezTo>
                  <a:cubicBezTo>
                    <a:pt x="-625" y="27998"/>
                    <a:pt x="10600" y="9995"/>
                    <a:pt x="28433" y="1990"/>
                  </a:cubicBezTo>
                  <a:cubicBezTo>
                    <a:pt x="45652" y="-1780"/>
                    <a:pt x="63632" y="-149"/>
                    <a:pt x="79897" y="6649"/>
                  </a:cubicBezTo>
                  <a:cubicBezTo>
                    <a:pt x="105947" y="13850"/>
                    <a:pt x="131574" y="21051"/>
                    <a:pt x="157836" y="27828"/>
                  </a:cubicBezTo>
                  <a:cubicBezTo>
                    <a:pt x="220313" y="43500"/>
                    <a:pt x="282578" y="59596"/>
                    <a:pt x="344844" y="75693"/>
                  </a:cubicBezTo>
                  <a:cubicBezTo>
                    <a:pt x="415158" y="93631"/>
                    <a:pt x="485323" y="112183"/>
                    <a:pt x="555361" y="131392"/>
                  </a:cubicBezTo>
                  <a:close/>
                </a:path>
              </a:pathLst>
            </a:custGeom>
            <a:solidFill>
              <a:srgbClr val="EFA43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1" name="Freeform: Shape 47">
              <a:extLst>
                <a:ext uri="{FF2B5EF4-FFF2-40B4-BE49-F238E27FC236}">
                  <a16:creationId xmlns:a16="http://schemas.microsoft.com/office/drawing/2014/main" id="{49A01961-2C52-4916-90CC-23DDF639B246}"/>
                </a:ext>
              </a:extLst>
            </p:cNvPr>
            <p:cNvSpPr/>
            <p:nvPr/>
          </p:nvSpPr>
          <p:spPr>
            <a:xfrm>
              <a:off x="6527201" y="4102560"/>
              <a:ext cx="266005" cy="73913"/>
            </a:xfrm>
            <a:custGeom>
              <a:avLst/>
              <a:gdLst>
                <a:gd name="connsiteX0" fmla="*/ 24 w 266005"/>
                <a:gd name="connsiteY0" fmla="*/ 6 h 73913"/>
                <a:gd name="connsiteX1" fmla="*/ 266030 w 266005"/>
                <a:gd name="connsiteY1" fmla="*/ 73920 h 7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6005" h="73913">
                  <a:moveTo>
                    <a:pt x="24" y="6"/>
                  </a:moveTo>
                  <a:lnTo>
                    <a:pt x="266030" y="73920"/>
                  </a:ln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2" name="Freeform: Shape 48">
              <a:extLst>
                <a:ext uri="{FF2B5EF4-FFF2-40B4-BE49-F238E27FC236}">
                  <a16:creationId xmlns:a16="http://schemas.microsoft.com/office/drawing/2014/main" id="{705A51FD-91AC-43CD-8962-42F93C60CBA2}"/>
                </a:ext>
              </a:extLst>
            </p:cNvPr>
            <p:cNvSpPr/>
            <p:nvPr/>
          </p:nvSpPr>
          <p:spPr>
            <a:xfrm>
              <a:off x="6589255" y="4176686"/>
              <a:ext cx="115212" cy="36850"/>
            </a:xfrm>
            <a:custGeom>
              <a:avLst/>
              <a:gdLst>
                <a:gd name="connsiteX0" fmla="*/ 24 w 115212"/>
                <a:gd name="connsiteY0" fmla="*/ 6 h 36850"/>
                <a:gd name="connsiteX1" fmla="*/ 115237 w 115212"/>
                <a:gd name="connsiteY1" fmla="*/ 36857 h 3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5212" h="36850">
                  <a:moveTo>
                    <a:pt x="24" y="6"/>
                  </a:moveTo>
                  <a:cubicBezTo>
                    <a:pt x="37723" y="14386"/>
                    <a:pt x="76183" y="26692"/>
                    <a:pt x="115237" y="36857"/>
                  </a:cubicBez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3" name="Freeform: Shape 49">
              <a:extLst>
                <a:ext uri="{FF2B5EF4-FFF2-40B4-BE49-F238E27FC236}">
                  <a16:creationId xmlns:a16="http://schemas.microsoft.com/office/drawing/2014/main" id="{44303C9E-73C7-4EF6-9310-9AAE2EB586AE}"/>
                </a:ext>
              </a:extLst>
            </p:cNvPr>
            <p:cNvSpPr/>
            <p:nvPr/>
          </p:nvSpPr>
          <p:spPr>
            <a:xfrm>
              <a:off x="5347542" y="4243399"/>
              <a:ext cx="1288007" cy="981849"/>
            </a:xfrm>
            <a:custGeom>
              <a:avLst/>
              <a:gdLst>
                <a:gd name="connsiteX0" fmla="*/ 1058964 w 1288007"/>
                <a:gd name="connsiteY0" fmla="*/ 981856 h 981849"/>
                <a:gd name="connsiteX1" fmla="*/ 21203 w 1288007"/>
                <a:gd name="connsiteY1" fmla="*/ 317476 h 981849"/>
                <a:gd name="connsiteX2" fmla="*/ 24 w 1288007"/>
                <a:gd name="connsiteY2" fmla="*/ 281685 h 981849"/>
                <a:gd name="connsiteX3" fmla="*/ 10826 w 1288007"/>
                <a:gd name="connsiteY3" fmla="*/ 250975 h 981849"/>
                <a:gd name="connsiteX4" fmla="*/ 148911 w 1288007"/>
                <a:gd name="connsiteY4" fmla="*/ 20550 h 981849"/>
                <a:gd name="connsiteX5" fmla="*/ 168607 w 1288007"/>
                <a:gd name="connsiteY5" fmla="*/ 1489 h 981849"/>
                <a:gd name="connsiteX6" fmla="*/ 177715 w 1288007"/>
                <a:gd name="connsiteY6" fmla="*/ 6 h 981849"/>
                <a:gd name="connsiteX7" fmla="*/ 201223 w 1288007"/>
                <a:gd name="connsiteY7" fmla="*/ 7419 h 981849"/>
                <a:gd name="connsiteX8" fmla="*/ 1160834 w 1288007"/>
                <a:gd name="connsiteY8" fmla="*/ 595766 h 981849"/>
                <a:gd name="connsiteX9" fmla="*/ 1231360 w 1288007"/>
                <a:gd name="connsiteY9" fmla="*/ 643418 h 981849"/>
                <a:gd name="connsiteX10" fmla="*/ 1239831 w 1288007"/>
                <a:gd name="connsiteY10" fmla="*/ 648925 h 981849"/>
                <a:gd name="connsiteX11" fmla="*/ 1286213 w 1288007"/>
                <a:gd name="connsiteY11" fmla="*/ 687682 h 981849"/>
                <a:gd name="connsiteX12" fmla="*/ 1287907 w 1288007"/>
                <a:gd name="connsiteY12" fmla="*/ 697636 h 981849"/>
                <a:gd name="connsiteX13" fmla="*/ 1284307 w 1288007"/>
                <a:gd name="connsiteY13" fmla="*/ 707590 h 981849"/>
                <a:gd name="connsiteX14" fmla="*/ 1060447 w 1288007"/>
                <a:gd name="connsiteY14" fmla="*/ 981432 h 981849"/>
                <a:gd name="connsiteX15" fmla="*/ 1058964 w 1288007"/>
                <a:gd name="connsiteY15" fmla="*/ 981432 h 981849"/>
                <a:gd name="connsiteX16" fmla="*/ 161619 w 1288007"/>
                <a:gd name="connsiteY16" fmla="*/ 220478 h 981849"/>
                <a:gd name="connsiteX17" fmla="*/ 157595 w 1288007"/>
                <a:gd name="connsiteY17" fmla="*/ 220478 h 981849"/>
                <a:gd name="connsiteX18" fmla="*/ 136416 w 1288007"/>
                <a:gd name="connsiteY18" fmla="*/ 244410 h 981849"/>
                <a:gd name="connsiteX19" fmla="*/ 167761 w 1288007"/>
                <a:gd name="connsiteY19" fmla="*/ 269401 h 981849"/>
                <a:gd name="connsiteX20" fmla="*/ 171785 w 1288007"/>
                <a:gd name="connsiteY20" fmla="*/ 269401 h 981849"/>
                <a:gd name="connsiteX21" fmla="*/ 194022 w 1288007"/>
                <a:gd name="connsiteY21" fmla="*/ 253728 h 981849"/>
                <a:gd name="connsiteX22" fmla="*/ 194022 w 1288007"/>
                <a:gd name="connsiteY22" fmla="*/ 248645 h 981849"/>
                <a:gd name="connsiteX23" fmla="*/ 189151 w 1288007"/>
                <a:gd name="connsiteY23" fmla="*/ 240386 h 981849"/>
                <a:gd name="connsiteX24" fmla="*/ 173267 w 1288007"/>
                <a:gd name="connsiteY24" fmla="*/ 223443 h 981849"/>
                <a:gd name="connsiteX25" fmla="*/ 161619 w 1288007"/>
                <a:gd name="connsiteY25" fmla="*/ 220478 h 981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88007" h="981849">
                  <a:moveTo>
                    <a:pt x="1058964" y="981856"/>
                  </a:moveTo>
                  <a:cubicBezTo>
                    <a:pt x="1011947" y="981856"/>
                    <a:pt x="110790" y="404521"/>
                    <a:pt x="21203" y="317476"/>
                  </a:cubicBezTo>
                  <a:cubicBezTo>
                    <a:pt x="9640" y="308857"/>
                    <a:pt x="2015" y="295959"/>
                    <a:pt x="24" y="281685"/>
                  </a:cubicBezTo>
                  <a:cubicBezTo>
                    <a:pt x="490" y="270608"/>
                    <a:pt x="4260" y="259913"/>
                    <a:pt x="10826" y="250975"/>
                  </a:cubicBezTo>
                  <a:lnTo>
                    <a:pt x="148911" y="20550"/>
                  </a:lnTo>
                  <a:cubicBezTo>
                    <a:pt x="153041" y="12078"/>
                    <a:pt x="160009" y="5344"/>
                    <a:pt x="168607" y="1489"/>
                  </a:cubicBezTo>
                  <a:cubicBezTo>
                    <a:pt x="171551" y="578"/>
                    <a:pt x="174623" y="70"/>
                    <a:pt x="177715" y="6"/>
                  </a:cubicBezTo>
                  <a:cubicBezTo>
                    <a:pt x="186038" y="536"/>
                    <a:pt x="194107" y="3077"/>
                    <a:pt x="201223" y="7419"/>
                  </a:cubicBezTo>
                  <a:cubicBezTo>
                    <a:pt x="313682" y="68625"/>
                    <a:pt x="1122500" y="570986"/>
                    <a:pt x="1160834" y="595766"/>
                  </a:cubicBezTo>
                  <a:cubicBezTo>
                    <a:pt x="1185190" y="611650"/>
                    <a:pt x="1208910" y="627534"/>
                    <a:pt x="1231360" y="643418"/>
                  </a:cubicBezTo>
                  <a:lnTo>
                    <a:pt x="1239831" y="648925"/>
                  </a:lnTo>
                  <a:cubicBezTo>
                    <a:pt x="1258235" y="657841"/>
                    <a:pt x="1274162" y="671141"/>
                    <a:pt x="1286213" y="687682"/>
                  </a:cubicBezTo>
                  <a:cubicBezTo>
                    <a:pt x="1287737" y="690774"/>
                    <a:pt x="1288309" y="694226"/>
                    <a:pt x="1287907" y="697636"/>
                  </a:cubicBezTo>
                  <a:cubicBezTo>
                    <a:pt x="1287293" y="701131"/>
                    <a:pt x="1286085" y="704498"/>
                    <a:pt x="1284307" y="707590"/>
                  </a:cubicBezTo>
                  <a:cubicBezTo>
                    <a:pt x="1255927" y="759690"/>
                    <a:pt x="1114876" y="967454"/>
                    <a:pt x="1060447" y="981432"/>
                  </a:cubicBezTo>
                  <a:lnTo>
                    <a:pt x="1058964" y="981432"/>
                  </a:lnTo>
                  <a:close/>
                  <a:moveTo>
                    <a:pt x="161619" y="220478"/>
                  </a:moveTo>
                  <a:cubicBezTo>
                    <a:pt x="160285" y="220266"/>
                    <a:pt x="158929" y="220266"/>
                    <a:pt x="157595" y="220478"/>
                  </a:cubicBezTo>
                  <a:cubicBezTo>
                    <a:pt x="147641" y="223654"/>
                    <a:pt x="134510" y="238268"/>
                    <a:pt x="136416" y="244410"/>
                  </a:cubicBezTo>
                  <a:cubicBezTo>
                    <a:pt x="143320" y="256418"/>
                    <a:pt x="154524" y="265335"/>
                    <a:pt x="167761" y="269401"/>
                  </a:cubicBezTo>
                  <a:lnTo>
                    <a:pt x="171785" y="269401"/>
                  </a:lnTo>
                  <a:cubicBezTo>
                    <a:pt x="181696" y="269189"/>
                    <a:pt x="190485" y="262983"/>
                    <a:pt x="194022" y="253728"/>
                  </a:cubicBezTo>
                  <a:cubicBezTo>
                    <a:pt x="194403" y="252055"/>
                    <a:pt x="194403" y="250318"/>
                    <a:pt x="194022" y="248645"/>
                  </a:cubicBezTo>
                  <a:cubicBezTo>
                    <a:pt x="193005" y="245574"/>
                    <a:pt x="191353" y="242758"/>
                    <a:pt x="189151" y="240386"/>
                  </a:cubicBezTo>
                  <a:cubicBezTo>
                    <a:pt x="184809" y="233905"/>
                    <a:pt x="179451" y="228187"/>
                    <a:pt x="173267" y="223443"/>
                  </a:cubicBezTo>
                  <a:cubicBezTo>
                    <a:pt x="169751" y="221346"/>
                    <a:pt x="165706" y="220330"/>
                    <a:pt x="161619" y="220478"/>
                  </a:cubicBezTo>
                  <a:close/>
                </a:path>
              </a:pathLst>
            </a:custGeom>
            <a:solidFill>
              <a:srgbClr val="63D1E1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4" name="Freeform: Shape 50">
              <a:extLst>
                <a:ext uri="{FF2B5EF4-FFF2-40B4-BE49-F238E27FC236}">
                  <a16:creationId xmlns:a16="http://schemas.microsoft.com/office/drawing/2014/main" id="{B10C941B-3CBF-4D4D-A3DD-EB035AC53F61}"/>
                </a:ext>
              </a:extLst>
            </p:cNvPr>
            <p:cNvSpPr/>
            <p:nvPr/>
          </p:nvSpPr>
          <p:spPr>
            <a:xfrm>
              <a:off x="5337376" y="4230477"/>
              <a:ext cx="1310523" cy="1005361"/>
            </a:xfrm>
            <a:custGeom>
              <a:avLst/>
              <a:gdLst>
                <a:gd name="connsiteX0" fmla="*/ 189786 w 1310523"/>
                <a:gd name="connsiteY0" fmla="*/ 24154 h 1005361"/>
                <a:gd name="connsiteX1" fmla="*/ 207788 w 1310523"/>
                <a:gd name="connsiteY1" fmla="*/ 30296 h 1005361"/>
                <a:gd name="connsiteX2" fmla="*/ 1166764 w 1310523"/>
                <a:gd name="connsiteY2" fmla="*/ 618219 h 1005361"/>
                <a:gd name="connsiteX3" fmla="*/ 1236866 w 1310523"/>
                <a:gd name="connsiteY3" fmla="*/ 665660 h 1005361"/>
                <a:gd name="connsiteX4" fmla="*/ 1287907 w 1310523"/>
                <a:gd name="connsiteY4" fmla="*/ 705052 h 1005361"/>
                <a:gd name="connsiteX5" fmla="*/ 1287907 w 1310523"/>
                <a:gd name="connsiteY5" fmla="*/ 708865 h 1005361"/>
                <a:gd name="connsiteX6" fmla="*/ 1285577 w 1310523"/>
                <a:gd name="connsiteY6" fmla="*/ 715218 h 1005361"/>
                <a:gd name="connsiteX7" fmla="*/ 1068706 w 1310523"/>
                <a:gd name="connsiteY7" fmla="*/ 983554 h 1005361"/>
                <a:gd name="connsiteX8" fmla="*/ 1068706 w 1310523"/>
                <a:gd name="connsiteY8" fmla="*/ 983554 h 1005361"/>
                <a:gd name="connsiteX9" fmla="*/ 39840 w 1310523"/>
                <a:gd name="connsiteY9" fmla="*/ 322563 h 1005361"/>
                <a:gd name="connsiteX10" fmla="*/ 27450 w 1310523"/>
                <a:gd name="connsiteY10" fmla="*/ 275949 h 1005361"/>
                <a:gd name="connsiteX11" fmla="*/ 32004 w 1310523"/>
                <a:gd name="connsiteY11" fmla="*/ 269828 h 1005361"/>
                <a:gd name="connsiteX12" fmla="*/ 171784 w 1310523"/>
                <a:gd name="connsiteY12" fmla="*/ 39190 h 1005361"/>
                <a:gd name="connsiteX13" fmla="*/ 185550 w 1310523"/>
                <a:gd name="connsiteY13" fmla="*/ 25213 h 1005361"/>
                <a:gd name="connsiteX14" fmla="*/ 190845 w 1310523"/>
                <a:gd name="connsiteY14" fmla="*/ 24154 h 1005361"/>
                <a:gd name="connsiteX15" fmla="*/ 183432 w 1310523"/>
                <a:gd name="connsiteY15" fmla="*/ 294607 h 1005361"/>
                <a:gd name="connsiteX16" fmla="*/ 216260 w 1310523"/>
                <a:gd name="connsiteY16" fmla="*/ 271099 h 1005361"/>
                <a:gd name="connsiteX17" fmla="*/ 217318 w 1310523"/>
                <a:gd name="connsiteY17" fmla="*/ 260721 h 1005361"/>
                <a:gd name="connsiteX18" fmla="*/ 210330 w 1310523"/>
                <a:gd name="connsiteY18" fmla="*/ 247590 h 1005361"/>
                <a:gd name="connsiteX19" fmla="*/ 191904 w 1310523"/>
                <a:gd name="connsiteY19" fmla="*/ 228106 h 1005361"/>
                <a:gd name="connsiteX20" fmla="*/ 173690 w 1310523"/>
                <a:gd name="connsiteY20" fmla="*/ 222176 h 1005361"/>
                <a:gd name="connsiteX21" fmla="*/ 166066 w 1310523"/>
                <a:gd name="connsiteY21" fmla="*/ 222176 h 1005361"/>
                <a:gd name="connsiteX22" fmla="*/ 137262 w 1310523"/>
                <a:gd name="connsiteY22" fmla="*/ 259662 h 1005361"/>
                <a:gd name="connsiteX23" fmla="*/ 176867 w 1310523"/>
                <a:gd name="connsiteY23" fmla="*/ 292913 h 1005361"/>
                <a:gd name="connsiteX24" fmla="*/ 183432 w 1310523"/>
                <a:gd name="connsiteY24" fmla="*/ 292913 h 1005361"/>
                <a:gd name="connsiteX25" fmla="*/ 190845 w 1310523"/>
                <a:gd name="connsiteY25" fmla="*/ 10 h 1005361"/>
                <a:gd name="connsiteX26" fmla="*/ 178137 w 1310523"/>
                <a:gd name="connsiteY26" fmla="*/ 2128 h 1005361"/>
                <a:gd name="connsiteX27" fmla="*/ 150605 w 1310523"/>
                <a:gd name="connsiteY27" fmla="*/ 26907 h 1005361"/>
                <a:gd name="connsiteX28" fmla="*/ 12308 w 1310523"/>
                <a:gd name="connsiteY28" fmla="*/ 257544 h 1005361"/>
                <a:gd name="connsiteX29" fmla="*/ 24 w 1310523"/>
                <a:gd name="connsiteY29" fmla="*/ 294607 h 1005361"/>
                <a:gd name="connsiteX30" fmla="*/ 23532 w 1310523"/>
                <a:gd name="connsiteY30" fmla="*/ 338024 h 1005361"/>
                <a:gd name="connsiteX31" fmla="*/ 1068282 w 1310523"/>
                <a:gd name="connsiteY31" fmla="*/ 1005368 h 1005361"/>
                <a:gd name="connsiteX32" fmla="*/ 1071036 w 1310523"/>
                <a:gd name="connsiteY32" fmla="*/ 1005368 h 1005361"/>
                <a:gd name="connsiteX33" fmla="*/ 1074212 w 1310523"/>
                <a:gd name="connsiteY33" fmla="*/ 1005368 h 1005361"/>
                <a:gd name="connsiteX34" fmla="*/ 1305273 w 1310523"/>
                <a:gd name="connsiteY34" fmla="*/ 725807 h 1005361"/>
                <a:gd name="connsiteX35" fmla="*/ 1310356 w 1310523"/>
                <a:gd name="connsiteY35" fmla="*/ 711617 h 1005361"/>
                <a:gd name="connsiteX36" fmla="*/ 1307603 w 1310523"/>
                <a:gd name="connsiteY36" fmla="*/ 695522 h 1005361"/>
                <a:gd name="connsiteX37" fmla="*/ 1256985 w 1310523"/>
                <a:gd name="connsiteY37" fmla="*/ 653164 h 1005361"/>
                <a:gd name="connsiteX38" fmla="*/ 1249149 w 1310523"/>
                <a:gd name="connsiteY38" fmla="*/ 648081 h 1005361"/>
                <a:gd name="connsiteX39" fmla="*/ 1178200 w 1310523"/>
                <a:gd name="connsiteY39" fmla="*/ 600217 h 1005361"/>
                <a:gd name="connsiteX40" fmla="*/ 217742 w 1310523"/>
                <a:gd name="connsiteY40" fmla="*/ 11446 h 1005361"/>
                <a:gd name="connsiteX41" fmla="*/ 188939 w 1310523"/>
                <a:gd name="connsiteY41" fmla="*/ 2552 h 1005361"/>
                <a:gd name="connsiteX42" fmla="*/ 159924 w 1310523"/>
                <a:gd name="connsiteY42" fmla="*/ 254156 h 1005361"/>
                <a:gd name="connsiteX43" fmla="*/ 172843 w 1310523"/>
                <a:gd name="connsiteY43" fmla="*/ 242507 h 1005361"/>
                <a:gd name="connsiteX44" fmla="*/ 172843 w 1310523"/>
                <a:gd name="connsiteY44" fmla="*/ 242507 h 1005361"/>
                <a:gd name="connsiteX45" fmla="*/ 178561 w 1310523"/>
                <a:gd name="connsiteY45" fmla="*/ 244413 h 1005361"/>
                <a:gd name="connsiteX46" fmla="*/ 191692 w 1310523"/>
                <a:gd name="connsiteY46" fmla="*/ 258603 h 1005361"/>
                <a:gd name="connsiteX47" fmla="*/ 194445 w 1310523"/>
                <a:gd name="connsiteY47" fmla="*/ 262203 h 1005361"/>
                <a:gd name="connsiteX48" fmla="*/ 182797 w 1310523"/>
                <a:gd name="connsiteY48" fmla="*/ 269616 h 1005361"/>
                <a:gd name="connsiteX49" fmla="*/ 181103 w 1310523"/>
                <a:gd name="connsiteY49" fmla="*/ 269616 h 1005361"/>
                <a:gd name="connsiteX50" fmla="*/ 159924 w 1310523"/>
                <a:gd name="connsiteY50" fmla="*/ 254156 h 1005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310523" h="1005361">
                  <a:moveTo>
                    <a:pt x="189786" y="24154"/>
                  </a:moveTo>
                  <a:cubicBezTo>
                    <a:pt x="196182" y="24747"/>
                    <a:pt x="202366" y="26844"/>
                    <a:pt x="207788" y="30296"/>
                  </a:cubicBezTo>
                  <a:cubicBezTo>
                    <a:pt x="316859" y="89385"/>
                    <a:pt x="1118476" y="586662"/>
                    <a:pt x="1166764" y="618219"/>
                  </a:cubicBezTo>
                  <a:cubicBezTo>
                    <a:pt x="1190484" y="633468"/>
                    <a:pt x="1213781" y="649352"/>
                    <a:pt x="1236866" y="665660"/>
                  </a:cubicBezTo>
                  <a:cubicBezTo>
                    <a:pt x="1245125" y="671590"/>
                    <a:pt x="1282188" y="691710"/>
                    <a:pt x="1287907" y="705052"/>
                  </a:cubicBezTo>
                  <a:cubicBezTo>
                    <a:pt x="1288287" y="706302"/>
                    <a:pt x="1288287" y="707615"/>
                    <a:pt x="1287907" y="708865"/>
                  </a:cubicBezTo>
                  <a:cubicBezTo>
                    <a:pt x="1287547" y="711109"/>
                    <a:pt x="1286763" y="713269"/>
                    <a:pt x="1285577" y="715218"/>
                  </a:cubicBezTo>
                  <a:cubicBezTo>
                    <a:pt x="1253809" y="773672"/>
                    <a:pt x="1116146" y="971270"/>
                    <a:pt x="1068706" y="983554"/>
                  </a:cubicBezTo>
                  <a:lnTo>
                    <a:pt x="1068706" y="983554"/>
                  </a:lnTo>
                  <a:cubicBezTo>
                    <a:pt x="1035455" y="983554"/>
                    <a:pt x="148699" y="429304"/>
                    <a:pt x="39840" y="322563"/>
                  </a:cubicBezTo>
                  <a:cubicBezTo>
                    <a:pt x="23554" y="313117"/>
                    <a:pt x="18005" y="292256"/>
                    <a:pt x="27450" y="275949"/>
                  </a:cubicBezTo>
                  <a:cubicBezTo>
                    <a:pt x="28742" y="273746"/>
                    <a:pt x="30267" y="271692"/>
                    <a:pt x="32004" y="269828"/>
                  </a:cubicBezTo>
                  <a:lnTo>
                    <a:pt x="171784" y="39190"/>
                  </a:lnTo>
                  <a:cubicBezTo>
                    <a:pt x="174516" y="33006"/>
                    <a:pt x="179408" y="28030"/>
                    <a:pt x="185550" y="25213"/>
                  </a:cubicBezTo>
                  <a:cubicBezTo>
                    <a:pt x="187245" y="24556"/>
                    <a:pt x="189023" y="24196"/>
                    <a:pt x="190845" y="24154"/>
                  </a:cubicBezTo>
                  <a:moveTo>
                    <a:pt x="183432" y="294607"/>
                  </a:moveTo>
                  <a:cubicBezTo>
                    <a:pt x="198258" y="294522"/>
                    <a:pt x="211410" y="285098"/>
                    <a:pt x="216260" y="271099"/>
                  </a:cubicBezTo>
                  <a:cubicBezTo>
                    <a:pt x="217572" y="267816"/>
                    <a:pt x="217932" y="264215"/>
                    <a:pt x="217318" y="260721"/>
                  </a:cubicBezTo>
                  <a:cubicBezTo>
                    <a:pt x="216281" y="255765"/>
                    <a:pt x="213866" y="251212"/>
                    <a:pt x="210330" y="247590"/>
                  </a:cubicBezTo>
                  <a:cubicBezTo>
                    <a:pt x="205374" y="240072"/>
                    <a:pt x="199147" y="233464"/>
                    <a:pt x="191904" y="228106"/>
                  </a:cubicBezTo>
                  <a:cubicBezTo>
                    <a:pt x="186525" y="224420"/>
                    <a:pt x="180213" y="222366"/>
                    <a:pt x="173690" y="222176"/>
                  </a:cubicBezTo>
                  <a:cubicBezTo>
                    <a:pt x="171149" y="221858"/>
                    <a:pt x="168607" y="221858"/>
                    <a:pt x="166066" y="222176"/>
                  </a:cubicBezTo>
                  <a:cubicBezTo>
                    <a:pt x="153994" y="226200"/>
                    <a:pt x="133662" y="245048"/>
                    <a:pt x="137262" y="259662"/>
                  </a:cubicBezTo>
                  <a:cubicBezTo>
                    <a:pt x="145163" y="275864"/>
                    <a:pt x="159543" y="287936"/>
                    <a:pt x="176867" y="292913"/>
                  </a:cubicBezTo>
                  <a:cubicBezTo>
                    <a:pt x="179048" y="293125"/>
                    <a:pt x="181251" y="293125"/>
                    <a:pt x="183432" y="292913"/>
                  </a:cubicBezTo>
                  <a:moveTo>
                    <a:pt x="190845" y="10"/>
                  </a:moveTo>
                  <a:cubicBezTo>
                    <a:pt x="186525" y="-54"/>
                    <a:pt x="182204" y="666"/>
                    <a:pt x="178137" y="2128"/>
                  </a:cubicBezTo>
                  <a:cubicBezTo>
                    <a:pt x="166108" y="6533"/>
                    <a:pt x="156260" y="15407"/>
                    <a:pt x="150605" y="26907"/>
                  </a:cubicBezTo>
                  <a:lnTo>
                    <a:pt x="12308" y="257544"/>
                  </a:lnTo>
                  <a:cubicBezTo>
                    <a:pt x="4556" y="268367"/>
                    <a:pt x="278" y="281285"/>
                    <a:pt x="24" y="294607"/>
                  </a:cubicBezTo>
                  <a:cubicBezTo>
                    <a:pt x="2078" y="311529"/>
                    <a:pt x="10486" y="327053"/>
                    <a:pt x="23532" y="338024"/>
                  </a:cubicBezTo>
                  <a:cubicBezTo>
                    <a:pt x="119049" y="431422"/>
                    <a:pt x="1017242" y="1005368"/>
                    <a:pt x="1068282" y="1005368"/>
                  </a:cubicBezTo>
                  <a:lnTo>
                    <a:pt x="1071036" y="1005368"/>
                  </a:lnTo>
                  <a:lnTo>
                    <a:pt x="1074212" y="1005368"/>
                  </a:lnTo>
                  <a:cubicBezTo>
                    <a:pt x="1137749" y="988636"/>
                    <a:pt x="1286000" y="760964"/>
                    <a:pt x="1305273" y="725807"/>
                  </a:cubicBezTo>
                  <a:cubicBezTo>
                    <a:pt x="1307920" y="721466"/>
                    <a:pt x="1309657" y="716637"/>
                    <a:pt x="1310356" y="711617"/>
                  </a:cubicBezTo>
                  <a:cubicBezTo>
                    <a:pt x="1310992" y="706090"/>
                    <a:pt x="1310038" y="700520"/>
                    <a:pt x="1307603" y="695522"/>
                  </a:cubicBezTo>
                  <a:cubicBezTo>
                    <a:pt x="1294599" y="677329"/>
                    <a:pt x="1277190" y="662758"/>
                    <a:pt x="1256985" y="653164"/>
                  </a:cubicBezTo>
                  <a:cubicBezTo>
                    <a:pt x="1254275" y="651618"/>
                    <a:pt x="1251670" y="649924"/>
                    <a:pt x="1249149" y="648081"/>
                  </a:cubicBezTo>
                  <a:cubicBezTo>
                    <a:pt x="1226488" y="632197"/>
                    <a:pt x="1202768" y="615889"/>
                    <a:pt x="1178200" y="600217"/>
                  </a:cubicBezTo>
                  <a:cubicBezTo>
                    <a:pt x="1139655" y="575226"/>
                    <a:pt x="329990" y="72230"/>
                    <a:pt x="217742" y="11446"/>
                  </a:cubicBezTo>
                  <a:cubicBezTo>
                    <a:pt x="209080" y="6046"/>
                    <a:pt x="199147" y="2975"/>
                    <a:pt x="188939" y="2552"/>
                  </a:cubicBezTo>
                  <a:close/>
                  <a:moveTo>
                    <a:pt x="159924" y="254156"/>
                  </a:moveTo>
                  <a:cubicBezTo>
                    <a:pt x="163143" y="249200"/>
                    <a:pt x="167591" y="245197"/>
                    <a:pt x="172843" y="242507"/>
                  </a:cubicBezTo>
                  <a:lnTo>
                    <a:pt x="172843" y="242507"/>
                  </a:lnTo>
                  <a:cubicBezTo>
                    <a:pt x="174897" y="242528"/>
                    <a:pt x="176909" y="243185"/>
                    <a:pt x="178561" y="244413"/>
                  </a:cubicBezTo>
                  <a:cubicBezTo>
                    <a:pt x="183729" y="248352"/>
                    <a:pt x="188155" y="253160"/>
                    <a:pt x="191692" y="258603"/>
                  </a:cubicBezTo>
                  <a:lnTo>
                    <a:pt x="194445" y="262203"/>
                  </a:lnTo>
                  <a:cubicBezTo>
                    <a:pt x="192179" y="266587"/>
                    <a:pt x="187731" y="269405"/>
                    <a:pt x="182797" y="269616"/>
                  </a:cubicBezTo>
                  <a:lnTo>
                    <a:pt x="181103" y="269616"/>
                  </a:lnTo>
                  <a:cubicBezTo>
                    <a:pt x="172843" y="266355"/>
                    <a:pt x="165557" y="261017"/>
                    <a:pt x="159924" y="254156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5" name="Freeform: Shape 51">
              <a:extLst>
                <a:ext uri="{FF2B5EF4-FFF2-40B4-BE49-F238E27FC236}">
                  <a16:creationId xmlns:a16="http://schemas.microsoft.com/office/drawing/2014/main" id="{FB4EB679-A9CD-4ED8-8391-CA72E1DFE1A2}"/>
                </a:ext>
              </a:extLst>
            </p:cNvPr>
            <p:cNvSpPr/>
            <p:nvPr/>
          </p:nvSpPr>
          <p:spPr>
            <a:xfrm>
              <a:off x="6527624" y="4901425"/>
              <a:ext cx="30285" cy="44475"/>
            </a:xfrm>
            <a:custGeom>
              <a:avLst/>
              <a:gdLst>
                <a:gd name="connsiteX0" fmla="*/ 24 w 30285"/>
                <a:gd name="connsiteY0" fmla="*/ 44482 h 44475"/>
                <a:gd name="connsiteX1" fmla="*/ 30310 w 30285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475">
                  <a:moveTo>
                    <a:pt x="24" y="44482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6" name="Freeform: Shape 52">
              <a:extLst>
                <a:ext uri="{FF2B5EF4-FFF2-40B4-BE49-F238E27FC236}">
                  <a16:creationId xmlns:a16="http://schemas.microsoft.com/office/drawing/2014/main" id="{0E5DEBC7-B277-4F30-B646-18101F0EE3E8}"/>
                </a:ext>
              </a:extLst>
            </p:cNvPr>
            <p:cNvSpPr/>
            <p:nvPr/>
          </p:nvSpPr>
          <p:spPr>
            <a:xfrm>
              <a:off x="6438250" y="4871350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7" name="Freeform: Shape 53">
              <a:extLst>
                <a:ext uri="{FF2B5EF4-FFF2-40B4-BE49-F238E27FC236}">
                  <a16:creationId xmlns:a16="http://schemas.microsoft.com/office/drawing/2014/main" id="{90B444D4-B575-41D7-94BD-D108FDF7564C}"/>
                </a:ext>
              </a:extLst>
            </p:cNvPr>
            <p:cNvSpPr/>
            <p:nvPr/>
          </p:nvSpPr>
          <p:spPr>
            <a:xfrm>
              <a:off x="6412624" y="4824757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8" name="Freeform: Shape 54">
              <a:extLst>
                <a:ext uri="{FF2B5EF4-FFF2-40B4-BE49-F238E27FC236}">
                  <a16:creationId xmlns:a16="http://schemas.microsoft.com/office/drawing/2014/main" id="{96CA12AE-430F-46B7-A6EF-705E1139B5DD}"/>
                </a:ext>
              </a:extLst>
            </p:cNvPr>
            <p:cNvSpPr/>
            <p:nvPr/>
          </p:nvSpPr>
          <p:spPr>
            <a:xfrm>
              <a:off x="6323249" y="479468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9" name="Freeform: Shape 55">
              <a:extLst>
                <a:ext uri="{FF2B5EF4-FFF2-40B4-BE49-F238E27FC236}">
                  <a16:creationId xmlns:a16="http://schemas.microsoft.com/office/drawing/2014/main" id="{F6C02ED1-F0BA-42E8-A5F9-ACABD3AEEFC4}"/>
                </a:ext>
              </a:extLst>
            </p:cNvPr>
            <p:cNvSpPr/>
            <p:nvPr/>
          </p:nvSpPr>
          <p:spPr>
            <a:xfrm>
              <a:off x="6297411" y="4748090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4"/>
                    <a:pt x="20144" y="14619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0" name="Freeform: Shape 56">
              <a:extLst>
                <a:ext uri="{FF2B5EF4-FFF2-40B4-BE49-F238E27FC236}">
                  <a16:creationId xmlns:a16="http://schemas.microsoft.com/office/drawing/2014/main" id="{59E2A7EA-8925-49A6-8776-02ECFC56DF46}"/>
                </a:ext>
              </a:extLst>
            </p:cNvPr>
            <p:cNvSpPr/>
            <p:nvPr/>
          </p:nvSpPr>
          <p:spPr>
            <a:xfrm>
              <a:off x="6208036" y="471801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1" name="Freeform: Shape 57">
              <a:extLst>
                <a:ext uri="{FF2B5EF4-FFF2-40B4-BE49-F238E27FC236}">
                  <a16:creationId xmlns:a16="http://schemas.microsoft.com/office/drawing/2014/main" id="{FCB5D0B1-A9C6-477F-ADE1-C716A1775DAA}"/>
                </a:ext>
              </a:extLst>
            </p:cNvPr>
            <p:cNvSpPr/>
            <p:nvPr/>
          </p:nvSpPr>
          <p:spPr>
            <a:xfrm>
              <a:off x="6182410" y="4671211"/>
              <a:ext cx="30073" cy="44475"/>
            </a:xfrm>
            <a:custGeom>
              <a:avLst/>
              <a:gdLst>
                <a:gd name="connsiteX0" fmla="*/ 24 w 30073"/>
                <a:gd name="connsiteY0" fmla="*/ 44482 h 44475"/>
                <a:gd name="connsiteX1" fmla="*/ 30098 w 30073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475">
                  <a:moveTo>
                    <a:pt x="24" y="44482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2" name="Freeform: Shape 58">
              <a:extLst>
                <a:ext uri="{FF2B5EF4-FFF2-40B4-BE49-F238E27FC236}">
                  <a16:creationId xmlns:a16="http://schemas.microsoft.com/office/drawing/2014/main" id="{06CF2158-B0A0-4747-80D1-6F434865FCA4}"/>
                </a:ext>
              </a:extLst>
            </p:cNvPr>
            <p:cNvSpPr/>
            <p:nvPr/>
          </p:nvSpPr>
          <p:spPr>
            <a:xfrm>
              <a:off x="6093036" y="4641137"/>
              <a:ext cx="73913" cy="100811"/>
            </a:xfrm>
            <a:custGeom>
              <a:avLst/>
              <a:gdLst>
                <a:gd name="connsiteX0" fmla="*/ 24 w 73913"/>
                <a:gd name="connsiteY0" fmla="*/ 100818 h 100811"/>
                <a:gd name="connsiteX1" fmla="*/ 73938 w 73913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811">
                  <a:moveTo>
                    <a:pt x="24" y="100818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3" name="Freeform: Shape 59">
              <a:extLst>
                <a:ext uri="{FF2B5EF4-FFF2-40B4-BE49-F238E27FC236}">
                  <a16:creationId xmlns:a16="http://schemas.microsoft.com/office/drawing/2014/main" id="{034CB3C6-0BB2-4D1F-9060-26AC7ED5C0D2}"/>
                </a:ext>
              </a:extLst>
            </p:cNvPr>
            <p:cNvSpPr/>
            <p:nvPr/>
          </p:nvSpPr>
          <p:spPr>
            <a:xfrm>
              <a:off x="6066138" y="459835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4" name="Freeform: Shape 60">
              <a:extLst>
                <a:ext uri="{FF2B5EF4-FFF2-40B4-BE49-F238E27FC236}">
                  <a16:creationId xmlns:a16="http://schemas.microsoft.com/office/drawing/2014/main" id="{96E36059-F810-4EBB-8987-84C5D6245A9A}"/>
                </a:ext>
              </a:extLst>
            </p:cNvPr>
            <p:cNvSpPr/>
            <p:nvPr/>
          </p:nvSpPr>
          <p:spPr>
            <a:xfrm>
              <a:off x="5976552" y="4571459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5" name="Freeform: Shape 61">
              <a:extLst>
                <a:ext uri="{FF2B5EF4-FFF2-40B4-BE49-F238E27FC236}">
                  <a16:creationId xmlns:a16="http://schemas.microsoft.com/office/drawing/2014/main" id="{EFCBE482-7664-4079-8CF5-D355B5D8328A}"/>
                </a:ext>
              </a:extLst>
            </p:cNvPr>
            <p:cNvSpPr/>
            <p:nvPr/>
          </p:nvSpPr>
          <p:spPr>
            <a:xfrm>
              <a:off x="5948384" y="453079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cubicBezTo>
                    <a:pt x="9978" y="29444"/>
                    <a:pt x="20144" y="14831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6" name="Freeform: Shape 62">
              <a:extLst>
                <a:ext uri="{FF2B5EF4-FFF2-40B4-BE49-F238E27FC236}">
                  <a16:creationId xmlns:a16="http://schemas.microsoft.com/office/drawing/2014/main" id="{BDFEF0AA-3567-49A9-B695-52BE9C35DF66}"/>
                </a:ext>
              </a:extLst>
            </p:cNvPr>
            <p:cNvSpPr/>
            <p:nvPr/>
          </p:nvSpPr>
          <p:spPr>
            <a:xfrm>
              <a:off x="5854774" y="449966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cubicBezTo>
                    <a:pt x="24592" y="67143"/>
                    <a:pt x="49371" y="33680"/>
                    <a:pt x="73938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7" name="Freeform: Shape 63">
              <a:extLst>
                <a:ext uri="{FF2B5EF4-FFF2-40B4-BE49-F238E27FC236}">
                  <a16:creationId xmlns:a16="http://schemas.microsoft.com/office/drawing/2014/main" id="{7DCD0B4C-089F-495B-B731-75C6BB3A6317}"/>
                </a:ext>
              </a:extLst>
            </p:cNvPr>
            <p:cNvSpPr/>
            <p:nvPr/>
          </p:nvSpPr>
          <p:spPr>
            <a:xfrm>
              <a:off x="5836349" y="4460482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5"/>
                    <a:pt x="21203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8" name="Freeform: Shape 64">
              <a:extLst>
                <a:ext uri="{FF2B5EF4-FFF2-40B4-BE49-F238E27FC236}">
                  <a16:creationId xmlns:a16="http://schemas.microsoft.com/office/drawing/2014/main" id="{B70D8FD5-FDED-4913-AEE4-0752028D275A}"/>
                </a:ext>
              </a:extLst>
            </p:cNvPr>
            <p:cNvSpPr/>
            <p:nvPr/>
          </p:nvSpPr>
          <p:spPr>
            <a:xfrm>
              <a:off x="5735961" y="4433373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cubicBezTo>
                    <a:pt x="24804" y="67143"/>
                    <a:pt x="49583" y="33680"/>
                    <a:pt x="7415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9" name="Freeform: Shape 65">
              <a:extLst>
                <a:ext uri="{FF2B5EF4-FFF2-40B4-BE49-F238E27FC236}">
                  <a16:creationId xmlns:a16="http://schemas.microsoft.com/office/drawing/2014/main" id="{C8CBFD9B-0797-4E11-8BC7-FEA0691F42F2}"/>
                </a:ext>
              </a:extLst>
            </p:cNvPr>
            <p:cNvSpPr/>
            <p:nvPr/>
          </p:nvSpPr>
          <p:spPr>
            <a:xfrm>
              <a:off x="5710335" y="4386779"/>
              <a:ext cx="30285" cy="44264"/>
            </a:xfrm>
            <a:custGeom>
              <a:avLst/>
              <a:gdLst>
                <a:gd name="connsiteX0" fmla="*/ 24 w 30285"/>
                <a:gd name="connsiteY0" fmla="*/ 44271 h 44264"/>
                <a:gd name="connsiteX1" fmla="*/ 30310 w 30285"/>
                <a:gd name="connsiteY1" fmla="*/ 6 h 4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4">
                  <a:moveTo>
                    <a:pt x="24" y="44271"/>
                  </a:moveTo>
                  <a:cubicBezTo>
                    <a:pt x="10190" y="29657"/>
                    <a:pt x="20144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40" name="Freeform: Shape 66">
              <a:extLst>
                <a:ext uri="{FF2B5EF4-FFF2-40B4-BE49-F238E27FC236}">
                  <a16:creationId xmlns:a16="http://schemas.microsoft.com/office/drawing/2014/main" id="{B8D93ABE-0052-4930-BE5B-31744011E704}"/>
                </a:ext>
              </a:extLst>
            </p:cNvPr>
            <p:cNvSpPr/>
            <p:nvPr/>
          </p:nvSpPr>
          <p:spPr>
            <a:xfrm>
              <a:off x="5620960" y="435670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41" name="Freeform: Shape 67">
              <a:extLst>
                <a:ext uri="{FF2B5EF4-FFF2-40B4-BE49-F238E27FC236}">
                  <a16:creationId xmlns:a16="http://schemas.microsoft.com/office/drawing/2014/main" id="{41F2AC0F-2297-450B-A724-185B360708DC}"/>
                </a:ext>
              </a:extLst>
            </p:cNvPr>
            <p:cNvSpPr/>
            <p:nvPr/>
          </p:nvSpPr>
          <p:spPr>
            <a:xfrm>
              <a:off x="5595334" y="4310112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5039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0245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ộ 10 chủ đề hình nền powerpoint cực đẹp">
            <a:extLst>
              <a:ext uri="{FF2B5EF4-FFF2-40B4-BE49-F238E27FC236}">
                <a16:creationId xmlns:a16="http://schemas.microsoft.com/office/drawing/2014/main" id="{923CB2C7-BEFF-44BB-A745-6794322EB4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" y="422694"/>
            <a:ext cx="12191680" cy="6429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452420" y="3357032"/>
            <a:ext cx="6012584" cy="830995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algn="ctr" defTabSz="914438"/>
            <a:r>
              <a:rPr lang="en-US" sz="4800" b="1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QUAN SÁT MẪU</a:t>
            </a:r>
            <a:endParaRPr lang="en-US" sz="4800" b="1" dirty="0">
              <a:ln w="0">
                <a:solidFill>
                  <a:srgbClr val="FF0000"/>
                </a:solidFill>
              </a:ln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UTM Avo" panose="020406030505060202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17080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:\Users\THU THUY\Pictures\Screenshots\Screenshot (63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89759" y="621053"/>
            <a:ext cx="4564342" cy="6044083"/>
          </a:xfrm>
          <a:prstGeom prst="rect">
            <a:avLst/>
          </a:prstGeom>
          <a:noFill/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2565" y="556748"/>
            <a:ext cx="4295086" cy="6108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524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5224" y="604656"/>
            <a:ext cx="8756650" cy="5918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2855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0740" y="496042"/>
            <a:ext cx="8690519" cy="6361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552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ập viết - Các nét cơ bản - Bộ Cánh diều (Tiết 1 - Tuần 1)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1999" cy="64153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60565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6" name="Google Shape;5806;p7"/>
          <p:cNvSpPr/>
          <p:nvPr/>
        </p:nvSpPr>
        <p:spPr>
          <a:xfrm>
            <a:off x="742513" y="355154"/>
            <a:ext cx="435245" cy="429461"/>
          </a:xfrm>
          <a:custGeom>
            <a:avLst/>
            <a:gdLst/>
            <a:ahLst/>
            <a:cxnLst/>
            <a:rect l="l" t="t" r="r" b="b"/>
            <a:pathLst>
              <a:path w="14601" h="14407" extrusionOk="0">
                <a:moveTo>
                  <a:pt x="7301" y="482"/>
                </a:moveTo>
                <a:cubicBezTo>
                  <a:pt x="7427" y="482"/>
                  <a:pt x="7548" y="532"/>
                  <a:pt x="7636" y="623"/>
                </a:cubicBezTo>
                <a:lnTo>
                  <a:pt x="13877" y="6864"/>
                </a:lnTo>
                <a:cubicBezTo>
                  <a:pt x="14064" y="7048"/>
                  <a:pt x="14064" y="7351"/>
                  <a:pt x="13877" y="7535"/>
                </a:cubicBezTo>
                <a:lnTo>
                  <a:pt x="7636" y="13776"/>
                </a:lnTo>
                <a:cubicBezTo>
                  <a:pt x="7544" y="13869"/>
                  <a:pt x="7422" y="13916"/>
                  <a:pt x="7301" y="13916"/>
                </a:cubicBezTo>
                <a:cubicBezTo>
                  <a:pt x="7179" y="13916"/>
                  <a:pt x="7057" y="13869"/>
                  <a:pt x="6965" y="13776"/>
                </a:cubicBezTo>
                <a:lnTo>
                  <a:pt x="724" y="7535"/>
                </a:lnTo>
                <a:cubicBezTo>
                  <a:pt x="538" y="7351"/>
                  <a:pt x="538" y="7048"/>
                  <a:pt x="724" y="6864"/>
                </a:cubicBezTo>
                <a:lnTo>
                  <a:pt x="6965" y="623"/>
                </a:lnTo>
                <a:cubicBezTo>
                  <a:pt x="7054" y="532"/>
                  <a:pt x="7175" y="482"/>
                  <a:pt x="7301" y="482"/>
                </a:cubicBezTo>
                <a:close/>
                <a:moveTo>
                  <a:pt x="7301" y="1"/>
                </a:moveTo>
                <a:cubicBezTo>
                  <a:pt x="7050" y="1"/>
                  <a:pt x="6800" y="92"/>
                  <a:pt x="6617" y="275"/>
                </a:cubicBezTo>
                <a:lnTo>
                  <a:pt x="376" y="6516"/>
                </a:lnTo>
                <a:cubicBezTo>
                  <a:pt x="1" y="6894"/>
                  <a:pt x="1" y="7504"/>
                  <a:pt x="376" y="7883"/>
                </a:cubicBezTo>
                <a:lnTo>
                  <a:pt x="6617" y="14124"/>
                </a:lnTo>
                <a:cubicBezTo>
                  <a:pt x="6799" y="14303"/>
                  <a:pt x="7044" y="14406"/>
                  <a:pt x="7301" y="14406"/>
                </a:cubicBezTo>
                <a:cubicBezTo>
                  <a:pt x="7558" y="14406"/>
                  <a:pt x="7803" y="14303"/>
                  <a:pt x="7984" y="14124"/>
                </a:cubicBezTo>
                <a:lnTo>
                  <a:pt x="14225" y="7883"/>
                </a:lnTo>
                <a:cubicBezTo>
                  <a:pt x="14601" y="7504"/>
                  <a:pt x="14601" y="6894"/>
                  <a:pt x="14225" y="6516"/>
                </a:cubicBezTo>
                <a:lnTo>
                  <a:pt x="7984" y="275"/>
                </a:lnTo>
                <a:cubicBezTo>
                  <a:pt x="7801" y="92"/>
                  <a:pt x="7551" y="1"/>
                  <a:pt x="730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1219197">
              <a:buSzPts val="1400"/>
            </a:pPr>
            <a:endParaRPr sz="1867"/>
          </a:p>
        </p:txBody>
      </p:sp>
      <p:grpSp>
        <p:nvGrpSpPr>
          <p:cNvPr id="5807" name="Google Shape;5807;p7"/>
          <p:cNvGrpSpPr/>
          <p:nvPr/>
        </p:nvGrpSpPr>
        <p:grpSpPr>
          <a:xfrm flipH="1">
            <a:off x="102805" y="4244990"/>
            <a:ext cx="1714661" cy="2440506"/>
            <a:chOff x="1510300" y="2022375"/>
            <a:chExt cx="507650" cy="722575"/>
          </a:xfrm>
        </p:grpSpPr>
        <p:sp>
          <p:nvSpPr>
            <p:cNvPr id="5808" name="Google Shape;5808;p7"/>
            <p:cNvSpPr/>
            <p:nvPr/>
          </p:nvSpPr>
          <p:spPr>
            <a:xfrm>
              <a:off x="1517500" y="2030750"/>
              <a:ext cx="493200" cy="705900"/>
            </a:xfrm>
            <a:custGeom>
              <a:avLst/>
              <a:gdLst/>
              <a:ahLst/>
              <a:cxnLst/>
              <a:rect l="l" t="t" r="r" b="b"/>
              <a:pathLst>
                <a:path w="19728" h="28236" extrusionOk="0">
                  <a:moveTo>
                    <a:pt x="1593" y="12757"/>
                  </a:moveTo>
                  <a:cubicBezTo>
                    <a:pt x="1980" y="12757"/>
                    <a:pt x="2533" y="12835"/>
                    <a:pt x="3085" y="12934"/>
                  </a:cubicBezTo>
                  <a:lnTo>
                    <a:pt x="2994" y="13532"/>
                  </a:lnTo>
                  <a:cubicBezTo>
                    <a:pt x="2911" y="13633"/>
                    <a:pt x="2844" y="13984"/>
                    <a:pt x="2801" y="14311"/>
                  </a:cubicBezTo>
                  <a:cubicBezTo>
                    <a:pt x="1912" y="13963"/>
                    <a:pt x="1002" y="13435"/>
                    <a:pt x="1106" y="12879"/>
                  </a:cubicBezTo>
                  <a:lnTo>
                    <a:pt x="1106" y="12876"/>
                  </a:lnTo>
                  <a:cubicBezTo>
                    <a:pt x="1112" y="12848"/>
                    <a:pt x="1115" y="12845"/>
                    <a:pt x="1127" y="12839"/>
                  </a:cubicBezTo>
                  <a:cubicBezTo>
                    <a:pt x="1213" y="12781"/>
                    <a:pt x="1378" y="12757"/>
                    <a:pt x="1593" y="12757"/>
                  </a:cubicBezTo>
                  <a:close/>
                  <a:moveTo>
                    <a:pt x="17222" y="14009"/>
                  </a:moveTo>
                  <a:cubicBezTo>
                    <a:pt x="18035" y="14284"/>
                    <a:pt x="18789" y="14693"/>
                    <a:pt x="18737" y="15191"/>
                  </a:cubicBezTo>
                  <a:lnTo>
                    <a:pt x="18741" y="15194"/>
                  </a:lnTo>
                  <a:cubicBezTo>
                    <a:pt x="18737" y="15225"/>
                    <a:pt x="18731" y="15225"/>
                    <a:pt x="18719" y="15237"/>
                  </a:cubicBezTo>
                  <a:cubicBezTo>
                    <a:pt x="18597" y="15335"/>
                    <a:pt x="18287" y="15371"/>
                    <a:pt x="17891" y="15371"/>
                  </a:cubicBezTo>
                  <a:cubicBezTo>
                    <a:pt x="17633" y="15371"/>
                    <a:pt x="17337" y="15356"/>
                    <a:pt x="17033" y="15332"/>
                  </a:cubicBezTo>
                  <a:cubicBezTo>
                    <a:pt x="17106" y="14895"/>
                    <a:pt x="17170" y="14455"/>
                    <a:pt x="17222" y="14009"/>
                  </a:cubicBezTo>
                  <a:close/>
                  <a:moveTo>
                    <a:pt x="7104" y="0"/>
                  </a:moveTo>
                  <a:cubicBezTo>
                    <a:pt x="7102" y="0"/>
                    <a:pt x="7101" y="0"/>
                    <a:pt x="7099" y="0"/>
                  </a:cubicBezTo>
                  <a:cubicBezTo>
                    <a:pt x="6592" y="25"/>
                    <a:pt x="8214" y="3602"/>
                    <a:pt x="8736" y="4729"/>
                  </a:cubicBezTo>
                  <a:cubicBezTo>
                    <a:pt x="8688" y="4710"/>
                    <a:pt x="8642" y="4692"/>
                    <a:pt x="8593" y="4677"/>
                  </a:cubicBezTo>
                  <a:cubicBezTo>
                    <a:pt x="8044" y="3984"/>
                    <a:pt x="6907" y="2614"/>
                    <a:pt x="6469" y="2614"/>
                  </a:cubicBezTo>
                  <a:cubicBezTo>
                    <a:pt x="6422" y="2614"/>
                    <a:pt x="6383" y="2630"/>
                    <a:pt x="6354" y="2664"/>
                  </a:cubicBezTo>
                  <a:cubicBezTo>
                    <a:pt x="6137" y="2920"/>
                    <a:pt x="6800" y="3843"/>
                    <a:pt x="7435" y="4622"/>
                  </a:cubicBezTo>
                  <a:cubicBezTo>
                    <a:pt x="6953" y="4726"/>
                    <a:pt x="6519" y="4985"/>
                    <a:pt x="6198" y="5364"/>
                  </a:cubicBezTo>
                  <a:cubicBezTo>
                    <a:pt x="5355" y="5905"/>
                    <a:pt x="4484" y="6916"/>
                    <a:pt x="4130" y="8801"/>
                  </a:cubicBezTo>
                  <a:cubicBezTo>
                    <a:pt x="4008" y="9445"/>
                    <a:pt x="3876" y="10148"/>
                    <a:pt x="3754" y="10884"/>
                  </a:cubicBezTo>
                  <a:lnTo>
                    <a:pt x="3394" y="10927"/>
                  </a:lnTo>
                  <a:lnTo>
                    <a:pt x="3220" y="12069"/>
                  </a:lnTo>
                  <a:cubicBezTo>
                    <a:pt x="2555" y="11950"/>
                    <a:pt x="2033" y="11885"/>
                    <a:pt x="1619" y="11885"/>
                  </a:cubicBezTo>
                  <a:cubicBezTo>
                    <a:pt x="1186" y="11885"/>
                    <a:pt x="873" y="11956"/>
                    <a:pt x="642" y="12109"/>
                  </a:cubicBezTo>
                  <a:cubicBezTo>
                    <a:pt x="431" y="12249"/>
                    <a:pt x="287" y="12472"/>
                    <a:pt x="244" y="12720"/>
                  </a:cubicBezTo>
                  <a:cubicBezTo>
                    <a:pt x="0" y="14027"/>
                    <a:pt x="1619" y="14834"/>
                    <a:pt x="2740" y="15231"/>
                  </a:cubicBezTo>
                  <a:lnTo>
                    <a:pt x="2270" y="18307"/>
                  </a:lnTo>
                  <a:lnTo>
                    <a:pt x="3776" y="19104"/>
                  </a:lnTo>
                  <a:cubicBezTo>
                    <a:pt x="4109" y="20094"/>
                    <a:pt x="4640" y="20946"/>
                    <a:pt x="5443" y="21569"/>
                  </a:cubicBezTo>
                  <a:cubicBezTo>
                    <a:pt x="6186" y="22143"/>
                    <a:pt x="7304" y="22583"/>
                    <a:pt x="8541" y="22815"/>
                  </a:cubicBezTo>
                  <a:lnTo>
                    <a:pt x="8559" y="23610"/>
                  </a:lnTo>
                  <a:lnTo>
                    <a:pt x="8639" y="27245"/>
                  </a:lnTo>
                  <a:cubicBezTo>
                    <a:pt x="8639" y="27245"/>
                    <a:pt x="5598" y="28236"/>
                    <a:pt x="6833" y="28236"/>
                  </a:cubicBezTo>
                  <a:cubicBezTo>
                    <a:pt x="7185" y="28236"/>
                    <a:pt x="7886" y="28155"/>
                    <a:pt x="9106" y="27947"/>
                  </a:cubicBezTo>
                  <a:lnTo>
                    <a:pt x="9399" y="22941"/>
                  </a:lnTo>
                  <a:cubicBezTo>
                    <a:pt x="9592" y="22962"/>
                    <a:pt x="9787" y="22977"/>
                    <a:pt x="9983" y="22987"/>
                  </a:cubicBezTo>
                  <a:lnTo>
                    <a:pt x="10273" y="27944"/>
                  </a:lnTo>
                  <a:cubicBezTo>
                    <a:pt x="11493" y="28152"/>
                    <a:pt x="12194" y="28233"/>
                    <a:pt x="12546" y="28233"/>
                  </a:cubicBezTo>
                  <a:cubicBezTo>
                    <a:pt x="13781" y="28233"/>
                    <a:pt x="10740" y="27242"/>
                    <a:pt x="10740" y="27242"/>
                  </a:cubicBezTo>
                  <a:lnTo>
                    <a:pt x="10835" y="22996"/>
                  </a:lnTo>
                  <a:cubicBezTo>
                    <a:pt x="13196" y="22925"/>
                    <a:pt x="15448" y="22024"/>
                    <a:pt x="16010" y="19865"/>
                  </a:cubicBezTo>
                  <a:cubicBezTo>
                    <a:pt x="16269" y="18872"/>
                    <a:pt x="16602" y="17589"/>
                    <a:pt x="16874" y="16199"/>
                  </a:cubicBezTo>
                  <a:cubicBezTo>
                    <a:pt x="17247" y="16230"/>
                    <a:pt x="17574" y="16245"/>
                    <a:pt x="17858" y="16245"/>
                  </a:cubicBezTo>
                  <a:cubicBezTo>
                    <a:pt x="18539" y="16245"/>
                    <a:pt x="18982" y="16150"/>
                    <a:pt x="19269" y="15921"/>
                  </a:cubicBezTo>
                  <a:cubicBezTo>
                    <a:pt x="19468" y="15762"/>
                    <a:pt x="19590" y="15530"/>
                    <a:pt x="19611" y="15280"/>
                  </a:cubicBezTo>
                  <a:cubicBezTo>
                    <a:pt x="19727" y="14104"/>
                    <a:pt x="18414" y="13447"/>
                    <a:pt x="17311" y="13105"/>
                  </a:cubicBezTo>
                  <a:lnTo>
                    <a:pt x="17311" y="13105"/>
                  </a:lnTo>
                  <a:cubicBezTo>
                    <a:pt x="17473" y="11050"/>
                    <a:pt x="17320" y="9029"/>
                    <a:pt x="16477" y="7536"/>
                  </a:cubicBezTo>
                  <a:lnTo>
                    <a:pt x="17088" y="7472"/>
                  </a:lnTo>
                  <a:cubicBezTo>
                    <a:pt x="17080" y="7208"/>
                    <a:pt x="16954" y="7116"/>
                    <a:pt x="16783" y="7116"/>
                  </a:cubicBezTo>
                  <a:cubicBezTo>
                    <a:pt x="16642" y="7116"/>
                    <a:pt x="16471" y="7178"/>
                    <a:pt x="16309" y="7258"/>
                  </a:cubicBezTo>
                  <a:cubicBezTo>
                    <a:pt x="16071" y="6895"/>
                    <a:pt x="15781" y="6565"/>
                    <a:pt x="15448" y="6284"/>
                  </a:cubicBezTo>
                  <a:cubicBezTo>
                    <a:pt x="15383" y="6229"/>
                    <a:pt x="15313" y="6177"/>
                    <a:pt x="15243" y="6128"/>
                  </a:cubicBezTo>
                  <a:cubicBezTo>
                    <a:pt x="14956" y="5722"/>
                    <a:pt x="14543" y="5425"/>
                    <a:pt x="14070" y="5279"/>
                  </a:cubicBezTo>
                  <a:cubicBezTo>
                    <a:pt x="13991" y="4442"/>
                    <a:pt x="13804" y="2792"/>
                    <a:pt x="13554" y="2792"/>
                  </a:cubicBezTo>
                  <a:cubicBezTo>
                    <a:pt x="13552" y="2792"/>
                    <a:pt x="13550" y="2792"/>
                    <a:pt x="13548" y="2792"/>
                  </a:cubicBezTo>
                  <a:cubicBezTo>
                    <a:pt x="13205" y="2826"/>
                    <a:pt x="13025" y="5037"/>
                    <a:pt x="13025" y="5037"/>
                  </a:cubicBezTo>
                  <a:cubicBezTo>
                    <a:pt x="13025" y="5037"/>
                    <a:pt x="12469" y="1573"/>
                    <a:pt x="11959" y="1561"/>
                  </a:cubicBezTo>
                  <a:cubicBezTo>
                    <a:pt x="11958" y="1561"/>
                    <a:pt x="11957" y="1561"/>
                    <a:pt x="11956" y="1561"/>
                  </a:cubicBezTo>
                  <a:cubicBezTo>
                    <a:pt x="11451" y="1561"/>
                    <a:pt x="12048" y="4970"/>
                    <a:pt x="12048" y="4970"/>
                  </a:cubicBezTo>
                  <a:cubicBezTo>
                    <a:pt x="12048" y="4970"/>
                    <a:pt x="11138" y="638"/>
                    <a:pt x="10709" y="638"/>
                  </a:cubicBezTo>
                  <a:cubicBezTo>
                    <a:pt x="10707" y="638"/>
                    <a:pt x="10705" y="638"/>
                    <a:pt x="10704" y="639"/>
                  </a:cubicBezTo>
                  <a:cubicBezTo>
                    <a:pt x="10303" y="669"/>
                    <a:pt x="11156" y="4411"/>
                    <a:pt x="11269" y="4900"/>
                  </a:cubicBezTo>
                  <a:lnTo>
                    <a:pt x="11260" y="4900"/>
                  </a:lnTo>
                  <a:cubicBezTo>
                    <a:pt x="11040" y="4367"/>
                    <a:pt x="9247" y="37"/>
                    <a:pt x="8719" y="37"/>
                  </a:cubicBezTo>
                  <a:cubicBezTo>
                    <a:pt x="8718" y="37"/>
                    <a:pt x="8717" y="37"/>
                    <a:pt x="8715" y="37"/>
                  </a:cubicBezTo>
                  <a:cubicBezTo>
                    <a:pt x="8248" y="64"/>
                    <a:pt x="9463" y="3669"/>
                    <a:pt x="9845" y="4772"/>
                  </a:cubicBezTo>
                  <a:lnTo>
                    <a:pt x="9815" y="4772"/>
                  </a:lnTo>
                  <a:cubicBezTo>
                    <a:pt x="9309" y="3657"/>
                    <a:pt x="7614" y="0"/>
                    <a:pt x="7104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121897" tIns="121897" rIns="121897" bIns="121897" anchor="ctr" anchorCtr="0">
              <a:noAutofit/>
            </a:bodyPr>
            <a:lstStyle/>
            <a:p>
              <a:pPr defTabSz="1219197">
                <a:buSzPts val="1400"/>
              </a:pPr>
              <a:endParaRPr sz="1867"/>
            </a:p>
          </p:txBody>
        </p:sp>
        <p:sp>
          <p:nvSpPr>
            <p:cNvPr id="5809" name="Google Shape;5809;p7"/>
            <p:cNvSpPr/>
            <p:nvPr/>
          </p:nvSpPr>
          <p:spPr>
            <a:xfrm>
              <a:off x="1510300" y="2022375"/>
              <a:ext cx="507650" cy="722575"/>
            </a:xfrm>
            <a:custGeom>
              <a:avLst/>
              <a:gdLst/>
              <a:ahLst/>
              <a:cxnLst/>
              <a:rect l="l" t="t" r="r" b="b"/>
              <a:pathLst>
                <a:path w="20306" h="28903" extrusionOk="0">
                  <a:moveTo>
                    <a:pt x="1883" y="13427"/>
                  </a:moveTo>
                  <a:cubicBezTo>
                    <a:pt x="2087" y="13427"/>
                    <a:pt x="2432" y="13453"/>
                    <a:pt x="2998" y="13547"/>
                  </a:cubicBezTo>
                  <a:lnTo>
                    <a:pt x="2967" y="13751"/>
                  </a:lnTo>
                  <a:cubicBezTo>
                    <a:pt x="2921" y="13834"/>
                    <a:pt x="2875" y="13962"/>
                    <a:pt x="2833" y="14182"/>
                  </a:cubicBezTo>
                  <a:cubicBezTo>
                    <a:pt x="2185" y="13889"/>
                    <a:pt x="1864" y="13614"/>
                    <a:pt x="1760" y="13431"/>
                  </a:cubicBezTo>
                  <a:cubicBezTo>
                    <a:pt x="1794" y="13428"/>
                    <a:pt x="1835" y="13427"/>
                    <a:pt x="1883" y="13427"/>
                  </a:cubicBezTo>
                  <a:close/>
                  <a:moveTo>
                    <a:pt x="1876" y="12765"/>
                  </a:moveTo>
                  <a:cubicBezTo>
                    <a:pt x="1513" y="12765"/>
                    <a:pt x="1345" y="12826"/>
                    <a:pt x="1232" y="12902"/>
                  </a:cubicBezTo>
                  <a:cubicBezTo>
                    <a:pt x="1143" y="12960"/>
                    <a:pt x="1085" y="13052"/>
                    <a:pt x="1067" y="13156"/>
                  </a:cubicBezTo>
                  <a:cubicBezTo>
                    <a:pt x="917" y="13971"/>
                    <a:pt x="2017" y="14585"/>
                    <a:pt x="2970" y="14958"/>
                  </a:cubicBezTo>
                  <a:lnTo>
                    <a:pt x="3361" y="15111"/>
                  </a:lnTo>
                  <a:lnTo>
                    <a:pt x="3364" y="15114"/>
                  </a:lnTo>
                  <a:lnTo>
                    <a:pt x="3419" y="14695"/>
                  </a:lnTo>
                  <a:cubicBezTo>
                    <a:pt x="3480" y="14240"/>
                    <a:pt x="3535" y="14103"/>
                    <a:pt x="3547" y="14072"/>
                  </a:cubicBezTo>
                  <a:lnTo>
                    <a:pt x="3596" y="14014"/>
                  </a:lnTo>
                  <a:lnTo>
                    <a:pt x="3749" y="13006"/>
                  </a:lnTo>
                  <a:lnTo>
                    <a:pt x="3431" y="12948"/>
                  </a:lnTo>
                  <a:cubicBezTo>
                    <a:pt x="2688" y="12815"/>
                    <a:pt x="2203" y="12765"/>
                    <a:pt x="1876" y="12765"/>
                  </a:cubicBezTo>
                  <a:close/>
                  <a:moveTo>
                    <a:pt x="17785" y="14802"/>
                  </a:moveTo>
                  <a:cubicBezTo>
                    <a:pt x="18259" y="14998"/>
                    <a:pt x="18537" y="15199"/>
                    <a:pt x="18644" y="15352"/>
                  </a:cubicBezTo>
                  <a:cubicBezTo>
                    <a:pt x="18548" y="15366"/>
                    <a:pt x="18400" y="15377"/>
                    <a:pt x="18173" y="15377"/>
                  </a:cubicBezTo>
                  <a:cubicBezTo>
                    <a:pt x="18043" y="15377"/>
                    <a:pt x="17888" y="15373"/>
                    <a:pt x="17703" y="15364"/>
                  </a:cubicBezTo>
                  <a:cubicBezTo>
                    <a:pt x="17733" y="15172"/>
                    <a:pt x="17761" y="14985"/>
                    <a:pt x="17785" y="14802"/>
                  </a:cubicBezTo>
                  <a:close/>
                  <a:moveTo>
                    <a:pt x="17229" y="13904"/>
                  </a:moveTo>
                  <a:lnTo>
                    <a:pt x="17180" y="14307"/>
                  </a:lnTo>
                  <a:cubicBezTo>
                    <a:pt x="17132" y="14723"/>
                    <a:pt x="17067" y="15163"/>
                    <a:pt x="16991" y="15615"/>
                  </a:cubicBezTo>
                  <a:lnTo>
                    <a:pt x="16930" y="15972"/>
                  </a:lnTo>
                  <a:lnTo>
                    <a:pt x="17290" y="16000"/>
                  </a:lnTo>
                  <a:cubicBezTo>
                    <a:pt x="17648" y="16027"/>
                    <a:pt x="17938" y="16039"/>
                    <a:pt x="18173" y="16039"/>
                  </a:cubicBezTo>
                  <a:lnTo>
                    <a:pt x="18176" y="16039"/>
                  </a:lnTo>
                  <a:cubicBezTo>
                    <a:pt x="18842" y="16039"/>
                    <a:pt x="19074" y="15941"/>
                    <a:pt x="19212" y="15831"/>
                  </a:cubicBezTo>
                  <a:cubicBezTo>
                    <a:pt x="19297" y="15767"/>
                    <a:pt x="19349" y="15670"/>
                    <a:pt x="19355" y="15566"/>
                  </a:cubicBezTo>
                  <a:cubicBezTo>
                    <a:pt x="19413" y="14961"/>
                    <a:pt x="18830" y="14445"/>
                    <a:pt x="17617" y="14032"/>
                  </a:cubicBezTo>
                  <a:lnTo>
                    <a:pt x="17229" y="13904"/>
                  </a:lnTo>
                  <a:close/>
                  <a:moveTo>
                    <a:pt x="9305" y="1212"/>
                  </a:moveTo>
                  <a:cubicBezTo>
                    <a:pt x="9770" y="2000"/>
                    <a:pt x="10500" y="3558"/>
                    <a:pt x="11239" y="5357"/>
                  </a:cubicBezTo>
                  <a:lnTo>
                    <a:pt x="11325" y="5537"/>
                  </a:lnTo>
                  <a:lnTo>
                    <a:pt x="11984" y="5614"/>
                  </a:lnTo>
                  <a:lnTo>
                    <a:pt x="11878" y="5155"/>
                  </a:lnTo>
                  <a:cubicBezTo>
                    <a:pt x="11679" y="4294"/>
                    <a:pt x="11511" y="3485"/>
                    <a:pt x="11398" y="2819"/>
                  </a:cubicBezTo>
                  <a:lnTo>
                    <a:pt x="11398" y="2819"/>
                  </a:lnTo>
                  <a:cubicBezTo>
                    <a:pt x="11606" y="3579"/>
                    <a:pt x="11829" y="4511"/>
                    <a:pt x="12009" y="5372"/>
                  </a:cubicBezTo>
                  <a:lnTo>
                    <a:pt x="12660" y="5247"/>
                  </a:lnTo>
                  <a:cubicBezTo>
                    <a:pt x="12504" y="4352"/>
                    <a:pt x="12382" y="3329"/>
                    <a:pt x="12369" y="2696"/>
                  </a:cubicBezTo>
                  <a:lnTo>
                    <a:pt x="12369" y="2696"/>
                  </a:lnTo>
                  <a:cubicBezTo>
                    <a:pt x="12580" y="3332"/>
                    <a:pt x="12828" y="4438"/>
                    <a:pt x="12983" y="5421"/>
                  </a:cubicBezTo>
                  <a:lnTo>
                    <a:pt x="13420" y="8122"/>
                  </a:lnTo>
                  <a:lnTo>
                    <a:pt x="13640" y="5397"/>
                  </a:lnTo>
                  <a:cubicBezTo>
                    <a:pt x="13680" y="4935"/>
                    <a:pt x="13744" y="4419"/>
                    <a:pt x="13820" y="4022"/>
                  </a:cubicBezTo>
                  <a:cubicBezTo>
                    <a:pt x="13884" y="4380"/>
                    <a:pt x="13958" y="4902"/>
                    <a:pt x="14025" y="5641"/>
                  </a:cubicBezTo>
                  <a:lnTo>
                    <a:pt x="14046" y="5861"/>
                  </a:lnTo>
                  <a:lnTo>
                    <a:pt x="14257" y="5928"/>
                  </a:lnTo>
                  <a:cubicBezTo>
                    <a:pt x="14660" y="6053"/>
                    <a:pt x="15012" y="6307"/>
                    <a:pt x="15256" y="6652"/>
                  </a:cubicBezTo>
                  <a:lnTo>
                    <a:pt x="15290" y="6698"/>
                  </a:lnTo>
                  <a:lnTo>
                    <a:pt x="15335" y="6732"/>
                  </a:lnTo>
                  <a:cubicBezTo>
                    <a:pt x="15412" y="6784"/>
                    <a:pt x="15470" y="6829"/>
                    <a:pt x="15522" y="6872"/>
                  </a:cubicBezTo>
                  <a:cubicBezTo>
                    <a:pt x="15827" y="7132"/>
                    <a:pt x="16096" y="7434"/>
                    <a:pt x="16316" y="7773"/>
                  </a:cubicBezTo>
                  <a:lnTo>
                    <a:pt x="16408" y="7914"/>
                  </a:lnTo>
                  <a:lnTo>
                    <a:pt x="16478" y="8036"/>
                  </a:lnTo>
                  <a:cubicBezTo>
                    <a:pt x="17187" y="9288"/>
                    <a:pt x="17452" y="11100"/>
                    <a:pt x="17272" y="13418"/>
                  </a:cubicBezTo>
                  <a:lnTo>
                    <a:pt x="17251" y="13681"/>
                  </a:lnTo>
                  <a:lnTo>
                    <a:pt x="17504" y="13757"/>
                  </a:lnTo>
                  <a:cubicBezTo>
                    <a:pt x="18500" y="14066"/>
                    <a:pt x="19667" y="14634"/>
                    <a:pt x="19572" y="15584"/>
                  </a:cubicBezTo>
                  <a:cubicBezTo>
                    <a:pt x="19560" y="15746"/>
                    <a:pt x="19481" y="15896"/>
                    <a:pt x="19352" y="16000"/>
                  </a:cubicBezTo>
                  <a:cubicBezTo>
                    <a:pt x="19135" y="16171"/>
                    <a:pt x="18754" y="16253"/>
                    <a:pt x="18149" y="16253"/>
                  </a:cubicBezTo>
                  <a:cubicBezTo>
                    <a:pt x="17889" y="16253"/>
                    <a:pt x="17574" y="16238"/>
                    <a:pt x="17190" y="16204"/>
                  </a:cubicBezTo>
                  <a:lnTo>
                    <a:pt x="16896" y="16180"/>
                  </a:lnTo>
                  <a:lnTo>
                    <a:pt x="16838" y="16470"/>
                  </a:lnTo>
                  <a:cubicBezTo>
                    <a:pt x="16563" y="17875"/>
                    <a:pt x="16227" y="19170"/>
                    <a:pt x="15980" y="20117"/>
                  </a:cubicBezTo>
                  <a:cubicBezTo>
                    <a:pt x="15329" y="22610"/>
                    <a:pt x="12360" y="22961"/>
                    <a:pt x="11117" y="23001"/>
                  </a:cubicBezTo>
                  <a:lnTo>
                    <a:pt x="10802" y="23010"/>
                  </a:lnTo>
                  <a:lnTo>
                    <a:pt x="10741" y="25677"/>
                  </a:lnTo>
                  <a:lnTo>
                    <a:pt x="10585" y="23004"/>
                  </a:lnTo>
                  <a:lnTo>
                    <a:pt x="10289" y="22989"/>
                  </a:lnTo>
                  <a:cubicBezTo>
                    <a:pt x="10100" y="22979"/>
                    <a:pt x="9907" y="22964"/>
                    <a:pt x="9724" y="22946"/>
                  </a:cubicBezTo>
                  <a:lnTo>
                    <a:pt x="9382" y="22906"/>
                  </a:lnTo>
                  <a:lnTo>
                    <a:pt x="9217" y="25677"/>
                  </a:lnTo>
                  <a:lnTo>
                    <a:pt x="9156" y="22869"/>
                  </a:lnTo>
                  <a:lnTo>
                    <a:pt x="8893" y="22821"/>
                  </a:lnTo>
                  <a:cubicBezTo>
                    <a:pt x="7674" y="22591"/>
                    <a:pt x="6623" y="22173"/>
                    <a:pt x="5936" y="21638"/>
                  </a:cubicBezTo>
                  <a:cubicBezTo>
                    <a:pt x="5237" y="21095"/>
                    <a:pt x="4711" y="20319"/>
                    <a:pt x="4378" y="19329"/>
                  </a:cubicBezTo>
                  <a:lnTo>
                    <a:pt x="4335" y="19204"/>
                  </a:lnTo>
                  <a:lnTo>
                    <a:pt x="2921" y="18455"/>
                  </a:lnTo>
                  <a:lnTo>
                    <a:pt x="2918" y="18459"/>
                  </a:lnTo>
                  <a:lnTo>
                    <a:pt x="3392" y="15346"/>
                  </a:lnTo>
                  <a:lnTo>
                    <a:pt x="3135" y="15254"/>
                  </a:lnTo>
                  <a:cubicBezTo>
                    <a:pt x="2194" y="14921"/>
                    <a:pt x="652" y="14200"/>
                    <a:pt x="853" y="13116"/>
                  </a:cubicBezTo>
                  <a:cubicBezTo>
                    <a:pt x="881" y="12954"/>
                    <a:pt x="972" y="12810"/>
                    <a:pt x="1110" y="12719"/>
                  </a:cubicBezTo>
                  <a:cubicBezTo>
                    <a:pt x="1278" y="12608"/>
                    <a:pt x="1527" y="12552"/>
                    <a:pt x="1894" y="12552"/>
                  </a:cubicBezTo>
                  <a:cubicBezTo>
                    <a:pt x="2273" y="12552"/>
                    <a:pt x="2777" y="12611"/>
                    <a:pt x="3447" y="12731"/>
                  </a:cubicBezTo>
                  <a:lnTo>
                    <a:pt x="3780" y="12789"/>
                  </a:lnTo>
                  <a:lnTo>
                    <a:pt x="3966" y="11561"/>
                  </a:lnTo>
                  <a:lnTo>
                    <a:pt x="4323" y="11518"/>
                  </a:lnTo>
                  <a:lnTo>
                    <a:pt x="4363" y="11274"/>
                  </a:lnTo>
                  <a:cubicBezTo>
                    <a:pt x="4488" y="10538"/>
                    <a:pt x="4620" y="9826"/>
                    <a:pt x="4739" y="9197"/>
                  </a:cubicBezTo>
                  <a:cubicBezTo>
                    <a:pt x="5020" y="7697"/>
                    <a:pt x="5670" y="6616"/>
                    <a:pt x="6663" y="5977"/>
                  </a:cubicBezTo>
                  <a:lnTo>
                    <a:pt x="6703" y="5950"/>
                  </a:lnTo>
                  <a:lnTo>
                    <a:pt x="6736" y="5913"/>
                  </a:lnTo>
                  <a:cubicBezTo>
                    <a:pt x="7008" y="5589"/>
                    <a:pt x="7378" y="5369"/>
                    <a:pt x="7790" y="5278"/>
                  </a:cubicBezTo>
                  <a:lnTo>
                    <a:pt x="8322" y="5165"/>
                  </a:lnTo>
                  <a:lnTo>
                    <a:pt x="7977" y="4743"/>
                  </a:lnTo>
                  <a:cubicBezTo>
                    <a:pt x="7491" y="4150"/>
                    <a:pt x="7228" y="3762"/>
                    <a:pt x="7088" y="3515"/>
                  </a:cubicBezTo>
                  <a:lnTo>
                    <a:pt x="7088" y="3515"/>
                  </a:lnTo>
                  <a:cubicBezTo>
                    <a:pt x="7393" y="3781"/>
                    <a:pt x="7891" y="4300"/>
                    <a:pt x="8615" y="5217"/>
                  </a:cubicBezTo>
                  <a:lnTo>
                    <a:pt x="8679" y="5296"/>
                  </a:lnTo>
                  <a:lnTo>
                    <a:pt x="8774" y="5326"/>
                  </a:lnTo>
                  <a:cubicBezTo>
                    <a:pt x="8817" y="5339"/>
                    <a:pt x="8856" y="5354"/>
                    <a:pt x="8899" y="5369"/>
                  </a:cubicBezTo>
                  <a:lnTo>
                    <a:pt x="9669" y="5675"/>
                  </a:lnTo>
                  <a:lnTo>
                    <a:pt x="9321" y="4923"/>
                  </a:lnTo>
                  <a:cubicBezTo>
                    <a:pt x="8551" y="3262"/>
                    <a:pt x="8062" y="2049"/>
                    <a:pt x="7812" y="1310"/>
                  </a:cubicBezTo>
                  <a:lnTo>
                    <a:pt x="7812" y="1310"/>
                  </a:lnTo>
                  <a:cubicBezTo>
                    <a:pt x="8258" y="2031"/>
                    <a:pt x="8936" y="3332"/>
                    <a:pt x="9797" y="5241"/>
                  </a:cubicBezTo>
                  <a:lnTo>
                    <a:pt x="9883" y="5424"/>
                  </a:lnTo>
                  <a:lnTo>
                    <a:pt x="10607" y="5464"/>
                  </a:lnTo>
                  <a:lnTo>
                    <a:pt x="10445" y="4997"/>
                  </a:lnTo>
                  <a:cubicBezTo>
                    <a:pt x="9822" y="3200"/>
                    <a:pt x="9458" y="1933"/>
                    <a:pt x="9305" y="1212"/>
                  </a:cubicBezTo>
                  <a:close/>
                  <a:moveTo>
                    <a:pt x="9089" y="27873"/>
                  </a:moveTo>
                  <a:lnTo>
                    <a:pt x="9079" y="27995"/>
                  </a:lnTo>
                  <a:cubicBezTo>
                    <a:pt x="8835" y="28035"/>
                    <a:pt x="8618" y="28068"/>
                    <a:pt x="8426" y="28099"/>
                  </a:cubicBezTo>
                  <a:cubicBezTo>
                    <a:pt x="8627" y="28026"/>
                    <a:pt x="8835" y="27955"/>
                    <a:pt x="9031" y="27891"/>
                  </a:cubicBezTo>
                  <a:lnTo>
                    <a:pt x="9089" y="27873"/>
                  </a:lnTo>
                  <a:close/>
                  <a:moveTo>
                    <a:pt x="10873" y="27873"/>
                  </a:moveTo>
                  <a:lnTo>
                    <a:pt x="10931" y="27891"/>
                  </a:lnTo>
                  <a:cubicBezTo>
                    <a:pt x="11126" y="27955"/>
                    <a:pt x="11334" y="28026"/>
                    <a:pt x="11532" y="28099"/>
                  </a:cubicBezTo>
                  <a:cubicBezTo>
                    <a:pt x="11343" y="28072"/>
                    <a:pt x="11126" y="28035"/>
                    <a:pt x="10879" y="27995"/>
                  </a:cubicBezTo>
                  <a:lnTo>
                    <a:pt x="10873" y="27873"/>
                  </a:lnTo>
                  <a:close/>
                  <a:moveTo>
                    <a:pt x="7418" y="1"/>
                  </a:moveTo>
                  <a:cubicBezTo>
                    <a:pt x="7402" y="1"/>
                    <a:pt x="7386" y="1"/>
                    <a:pt x="7372" y="2"/>
                  </a:cubicBezTo>
                  <a:cubicBezTo>
                    <a:pt x="7231" y="8"/>
                    <a:pt x="7106" y="82"/>
                    <a:pt x="7036" y="201"/>
                  </a:cubicBezTo>
                  <a:cubicBezTo>
                    <a:pt x="6938" y="363"/>
                    <a:pt x="6755" y="668"/>
                    <a:pt x="7909" y="3375"/>
                  </a:cubicBezTo>
                  <a:cubicBezTo>
                    <a:pt x="7170" y="2623"/>
                    <a:pt x="6904" y="2620"/>
                    <a:pt x="6770" y="2617"/>
                  </a:cubicBezTo>
                  <a:cubicBezTo>
                    <a:pt x="6763" y="2617"/>
                    <a:pt x="6757" y="2617"/>
                    <a:pt x="6750" y="2617"/>
                  </a:cubicBezTo>
                  <a:cubicBezTo>
                    <a:pt x="6611" y="2617"/>
                    <a:pt x="6482" y="2677"/>
                    <a:pt x="6391" y="2782"/>
                  </a:cubicBezTo>
                  <a:cubicBezTo>
                    <a:pt x="6147" y="3069"/>
                    <a:pt x="6193" y="3530"/>
                    <a:pt x="7170" y="4786"/>
                  </a:cubicBezTo>
                  <a:cubicBezTo>
                    <a:pt x="6825" y="4939"/>
                    <a:pt x="6517" y="5162"/>
                    <a:pt x="6269" y="5443"/>
                  </a:cubicBezTo>
                  <a:cubicBezTo>
                    <a:pt x="5139" y="6185"/>
                    <a:pt x="4406" y="7407"/>
                    <a:pt x="4091" y="9072"/>
                  </a:cubicBezTo>
                  <a:cubicBezTo>
                    <a:pt x="3987" y="9634"/>
                    <a:pt x="3868" y="10263"/>
                    <a:pt x="3758" y="10917"/>
                  </a:cubicBezTo>
                  <a:lnTo>
                    <a:pt x="3392" y="10959"/>
                  </a:lnTo>
                  <a:lnTo>
                    <a:pt x="3233" y="12019"/>
                  </a:lnTo>
                  <a:cubicBezTo>
                    <a:pt x="2733" y="11937"/>
                    <a:pt x="2295" y="11887"/>
                    <a:pt x="1915" y="11887"/>
                  </a:cubicBezTo>
                  <a:cubicBezTo>
                    <a:pt x="1433" y="11887"/>
                    <a:pt x="1045" y="11968"/>
                    <a:pt x="746" y="12166"/>
                  </a:cubicBezTo>
                  <a:cubicBezTo>
                    <a:pt x="462" y="12355"/>
                    <a:pt x="267" y="12655"/>
                    <a:pt x="206" y="12991"/>
                  </a:cubicBezTo>
                  <a:cubicBezTo>
                    <a:pt x="1" y="14103"/>
                    <a:pt x="868" y="15086"/>
                    <a:pt x="2658" y="15780"/>
                  </a:cubicBezTo>
                  <a:lnTo>
                    <a:pt x="2197" y="18822"/>
                  </a:lnTo>
                  <a:lnTo>
                    <a:pt x="3792" y="19665"/>
                  </a:lnTo>
                  <a:cubicBezTo>
                    <a:pt x="4171" y="20722"/>
                    <a:pt x="4754" y="21559"/>
                    <a:pt x="5530" y="22161"/>
                  </a:cubicBezTo>
                  <a:cubicBezTo>
                    <a:pt x="6248" y="22720"/>
                    <a:pt x="7295" y="23163"/>
                    <a:pt x="8505" y="23419"/>
                  </a:cubicBezTo>
                  <a:lnTo>
                    <a:pt x="8591" y="27341"/>
                  </a:lnTo>
                  <a:cubicBezTo>
                    <a:pt x="8383" y="27412"/>
                    <a:pt x="8062" y="27525"/>
                    <a:pt x="7738" y="27647"/>
                  </a:cubicBezTo>
                  <a:cubicBezTo>
                    <a:pt x="6752" y="28023"/>
                    <a:pt x="6419" y="28221"/>
                    <a:pt x="6507" y="28579"/>
                  </a:cubicBezTo>
                  <a:cubicBezTo>
                    <a:pt x="6571" y="28844"/>
                    <a:pt x="6830" y="28902"/>
                    <a:pt x="7109" y="28902"/>
                  </a:cubicBezTo>
                  <a:cubicBezTo>
                    <a:pt x="7218" y="28902"/>
                    <a:pt x="7331" y="28893"/>
                    <a:pt x="7436" y="28884"/>
                  </a:cubicBezTo>
                  <a:cubicBezTo>
                    <a:pt x="7873" y="28854"/>
                    <a:pt x="8551" y="28759"/>
                    <a:pt x="9452" y="28606"/>
                  </a:cubicBezTo>
                  <a:lnTo>
                    <a:pt x="9709" y="28560"/>
                  </a:lnTo>
                  <a:lnTo>
                    <a:pt x="9981" y="23978"/>
                  </a:lnTo>
                  <a:lnTo>
                    <a:pt x="10246" y="28560"/>
                  </a:lnTo>
                  <a:lnTo>
                    <a:pt x="10506" y="28606"/>
                  </a:lnTo>
                  <a:cubicBezTo>
                    <a:pt x="11407" y="28759"/>
                    <a:pt x="12085" y="28854"/>
                    <a:pt x="12522" y="28884"/>
                  </a:cubicBezTo>
                  <a:cubicBezTo>
                    <a:pt x="12626" y="28893"/>
                    <a:pt x="12736" y="28902"/>
                    <a:pt x="12843" y="28902"/>
                  </a:cubicBezTo>
                  <a:lnTo>
                    <a:pt x="12846" y="28899"/>
                  </a:lnTo>
                  <a:cubicBezTo>
                    <a:pt x="13127" y="28899"/>
                    <a:pt x="13387" y="28844"/>
                    <a:pt x="13454" y="28579"/>
                  </a:cubicBezTo>
                  <a:cubicBezTo>
                    <a:pt x="13542" y="28218"/>
                    <a:pt x="13206" y="28023"/>
                    <a:pt x="12220" y="27647"/>
                  </a:cubicBezTo>
                  <a:cubicBezTo>
                    <a:pt x="11899" y="27522"/>
                    <a:pt x="11578" y="27412"/>
                    <a:pt x="11367" y="27341"/>
                  </a:cubicBezTo>
                  <a:lnTo>
                    <a:pt x="11450" y="23645"/>
                  </a:lnTo>
                  <a:cubicBezTo>
                    <a:pt x="14227" y="23483"/>
                    <a:pt x="16102" y="22271"/>
                    <a:pt x="16621" y="20285"/>
                  </a:cubicBezTo>
                  <a:cubicBezTo>
                    <a:pt x="16854" y="19393"/>
                    <a:pt x="17165" y="18196"/>
                    <a:pt x="17431" y="16885"/>
                  </a:cubicBezTo>
                  <a:cubicBezTo>
                    <a:pt x="17706" y="16904"/>
                    <a:pt x="17941" y="16913"/>
                    <a:pt x="18149" y="16913"/>
                  </a:cubicBezTo>
                  <a:cubicBezTo>
                    <a:pt x="18922" y="16913"/>
                    <a:pt x="19423" y="16791"/>
                    <a:pt x="19765" y="16516"/>
                  </a:cubicBezTo>
                  <a:cubicBezTo>
                    <a:pt x="20033" y="16302"/>
                    <a:pt x="20205" y="15987"/>
                    <a:pt x="20232" y="15645"/>
                  </a:cubicBezTo>
                  <a:cubicBezTo>
                    <a:pt x="20305" y="14906"/>
                    <a:pt x="19957" y="13898"/>
                    <a:pt x="17950" y="13208"/>
                  </a:cubicBezTo>
                  <a:cubicBezTo>
                    <a:pt x="18088" y="11127"/>
                    <a:pt x="17862" y="9432"/>
                    <a:pt x="17278" y="8149"/>
                  </a:cubicBezTo>
                  <a:lnTo>
                    <a:pt x="17715" y="8106"/>
                  </a:lnTo>
                  <a:lnTo>
                    <a:pt x="17706" y="7801"/>
                  </a:lnTo>
                  <a:cubicBezTo>
                    <a:pt x="17697" y="7456"/>
                    <a:pt x="17538" y="7288"/>
                    <a:pt x="17410" y="7208"/>
                  </a:cubicBezTo>
                  <a:cubicBezTo>
                    <a:pt x="17312" y="7149"/>
                    <a:pt x="17202" y="7120"/>
                    <a:pt x="17077" y="7120"/>
                  </a:cubicBezTo>
                  <a:cubicBezTo>
                    <a:pt x="16968" y="7120"/>
                    <a:pt x="16849" y="7143"/>
                    <a:pt x="16716" y="7187"/>
                  </a:cubicBezTo>
                  <a:cubicBezTo>
                    <a:pt x="16493" y="6884"/>
                    <a:pt x="16237" y="6609"/>
                    <a:pt x="15949" y="6368"/>
                  </a:cubicBezTo>
                  <a:cubicBezTo>
                    <a:pt x="15894" y="6322"/>
                    <a:pt x="15836" y="6276"/>
                    <a:pt x="15766" y="6225"/>
                  </a:cubicBezTo>
                  <a:cubicBezTo>
                    <a:pt x="15485" y="5846"/>
                    <a:pt x="15106" y="5553"/>
                    <a:pt x="14669" y="5372"/>
                  </a:cubicBezTo>
                  <a:cubicBezTo>
                    <a:pt x="14453" y="3179"/>
                    <a:pt x="14223" y="2993"/>
                    <a:pt x="14101" y="2892"/>
                  </a:cubicBezTo>
                  <a:cubicBezTo>
                    <a:pt x="14028" y="2829"/>
                    <a:pt x="13935" y="2796"/>
                    <a:pt x="13840" y="2796"/>
                  </a:cubicBezTo>
                  <a:cubicBezTo>
                    <a:pt x="13828" y="2796"/>
                    <a:pt x="13817" y="2796"/>
                    <a:pt x="13805" y="2797"/>
                  </a:cubicBezTo>
                  <a:cubicBezTo>
                    <a:pt x="13671" y="2812"/>
                    <a:pt x="13463" y="2831"/>
                    <a:pt x="13280" y="3448"/>
                  </a:cubicBezTo>
                  <a:cubicBezTo>
                    <a:pt x="12828" y="1578"/>
                    <a:pt x="12443" y="1569"/>
                    <a:pt x="12256" y="1566"/>
                  </a:cubicBezTo>
                  <a:cubicBezTo>
                    <a:pt x="12253" y="1566"/>
                    <a:pt x="12250" y="1566"/>
                    <a:pt x="12246" y="1566"/>
                  </a:cubicBezTo>
                  <a:cubicBezTo>
                    <a:pt x="12115" y="1566"/>
                    <a:pt x="11991" y="1624"/>
                    <a:pt x="11908" y="1725"/>
                  </a:cubicBezTo>
                  <a:cubicBezTo>
                    <a:pt x="11868" y="1771"/>
                    <a:pt x="11841" y="1823"/>
                    <a:pt x="11819" y="1878"/>
                  </a:cubicBezTo>
                  <a:cubicBezTo>
                    <a:pt x="11447" y="748"/>
                    <a:pt x="11211" y="637"/>
                    <a:pt x="11032" y="637"/>
                  </a:cubicBezTo>
                  <a:cubicBezTo>
                    <a:pt x="11009" y="637"/>
                    <a:pt x="10988" y="639"/>
                    <a:pt x="10967" y="641"/>
                  </a:cubicBezTo>
                  <a:cubicBezTo>
                    <a:pt x="10851" y="650"/>
                    <a:pt x="10744" y="711"/>
                    <a:pt x="10674" y="806"/>
                  </a:cubicBezTo>
                  <a:cubicBezTo>
                    <a:pt x="10610" y="897"/>
                    <a:pt x="10472" y="1084"/>
                    <a:pt x="10653" y="2354"/>
                  </a:cubicBezTo>
                  <a:cubicBezTo>
                    <a:pt x="9609" y="166"/>
                    <a:pt x="9228" y="38"/>
                    <a:pt x="9028" y="38"/>
                  </a:cubicBezTo>
                  <a:cubicBezTo>
                    <a:pt x="9014" y="38"/>
                    <a:pt x="9000" y="38"/>
                    <a:pt x="8988" y="39"/>
                  </a:cubicBezTo>
                  <a:cubicBezTo>
                    <a:pt x="8856" y="48"/>
                    <a:pt x="8737" y="115"/>
                    <a:pt x="8664" y="225"/>
                  </a:cubicBezTo>
                  <a:cubicBezTo>
                    <a:pt x="8600" y="323"/>
                    <a:pt x="8481" y="497"/>
                    <a:pt x="8698" y="1496"/>
                  </a:cubicBezTo>
                  <a:cubicBezTo>
                    <a:pt x="7909" y="101"/>
                    <a:pt x="7602" y="1"/>
                    <a:pt x="74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897" tIns="121897" rIns="121897" bIns="121897" anchor="ctr" anchorCtr="0">
              <a:noAutofit/>
            </a:bodyPr>
            <a:lstStyle/>
            <a:p>
              <a:pPr defTabSz="1219197">
                <a:buSzPts val="1400"/>
              </a:pPr>
              <a:endParaRPr sz="1867"/>
            </a:p>
          </p:txBody>
        </p:sp>
        <p:sp>
          <p:nvSpPr>
            <p:cNvPr id="5810" name="Google Shape;5810;p7"/>
            <p:cNvSpPr/>
            <p:nvPr/>
          </p:nvSpPr>
          <p:spPr>
            <a:xfrm>
              <a:off x="1657425" y="2580425"/>
              <a:ext cx="96450" cy="156225"/>
            </a:xfrm>
            <a:custGeom>
              <a:avLst/>
              <a:gdLst/>
              <a:ahLst/>
              <a:cxnLst/>
              <a:rect l="l" t="t" r="r" b="b"/>
              <a:pathLst>
                <a:path w="3858" h="6249" extrusionOk="0">
                  <a:moveTo>
                    <a:pt x="2923" y="1"/>
                  </a:moveTo>
                  <a:lnTo>
                    <a:pt x="3042" y="5258"/>
                  </a:lnTo>
                  <a:cubicBezTo>
                    <a:pt x="3042" y="5258"/>
                    <a:pt x="1" y="6249"/>
                    <a:pt x="1236" y="6249"/>
                  </a:cubicBezTo>
                  <a:cubicBezTo>
                    <a:pt x="1588" y="6249"/>
                    <a:pt x="2289" y="6168"/>
                    <a:pt x="3509" y="5960"/>
                  </a:cubicBezTo>
                  <a:lnTo>
                    <a:pt x="3857" y="1"/>
                  </a:ln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121897" tIns="121897" rIns="121897" bIns="121897" anchor="ctr" anchorCtr="0">
              <a:noAutofit/>
            </a:bodyPr>
            <a:lstStyle/>
            <a:p>
              <a:pPr defTabSz="1219197">
                <a:buSzPts val="1400"/>
              </a:pPr>
              <a:endParaRPr sz="1867"/>
            </a:p>
          </p:txBody>
        </p:sp>
        <p:sp>
          <p:nvSpPr>
            <p:cNvPr id="5811" name="Google Shape;5811;p7"/>
            <p:cNvSpPr/>
            <p:nvPr/>
          </p:nvSpPr>
          <p:spPr>
            <a:xfrm>
              <a:off x="1765600" y="2580425"/>
              <a:ext cx="96450" cy="156225"/>
            </a:xfrm>
            <a:custGeom>
              <a:avLst/>
              <a:gdLst/>
              <a:ahLst/>
              <a:cxnLst/>
              <a:rect l="l" t="t" r="r" b="b"/>
              <a:pathLst>
                <a:path w="3858" h="6249" extrusionOk="0">
                  <a:moveTo>
                    <a:pt x="1" y="1"/>
                  </a:moveTo>
                  <a:lnTo>
                    <a:pt x="349" y="5960"/>
                  </a:lnTo>
                  <a:cubicBezTo>
                    <a:pt x="1569" y="6168"/>
                    <a:pt x="2270" y="6249"/>
                    <a:pt x="2622" y="6249"/>
                  </a:cubicBezTo>
                  <a:cubicBezTo>
                    <a:pt x="3857" y="6249"/>
                    <a:pt x="816" y="5258"/>
                    <a:pt x="816" y="5258"/>
                  </a:cubicBezTo>
                  <a:lnTo>
                    <a:pt x="935" y="1"/>
                  </a:ln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121897" tIns="121897" rIns="121897" bIns="121897" anchor="ctr" anchorCtr="0">
              <a:noAutofit/>
            </a:bodyPr>
            <a:lstStyle/>
            <a:p>
              <a:pPr defTabSz="1219197">
                <a:buSzPts val="1400"/>
              </a:pPr>
              <a:endParaRPr sz="1867"/>
            </a:p>
          </p:txBody>
        </p:sp>
        <p:sp>
          <p:nvSpPr>
            <p:cNvPr id="5812" name="Google Shape;5812;p7"/>
            <p:cNvSpPr/>
            <p:nvPr/>
          </p:nvSpPr>
          <p:spPr>
            <a:xfrm>
              <a:off x="1751175" y="2604250"/>
              <a:ext cx="1325" cy="21425"/>
            </a:xfrm>
            <a:custGeom>
              <a:avLst/>
              <a:gdLst/>
              <a:ahLst/>
              <a:cxnLst/>
              <a:rect l="l" t="t" r="r" b="b"/>
              <a:pathLst>
                <a:path w="53" h="857" extrusionOk="0">
                  <a:moveTo>
                    <a:pt x="0" y="1"/>
                  </a:moveTo>
                  <a:lnTo>
                    <a:pt x="0" y="856"/>
                  </a:lnTo>
                  <a:lnTo>
                    <a:pt x="52" y="856"/>
                  </a:lnTo>
                  <a:lnTo>
                    <a:pt x="52" y="1"/>
                  </a:lnTo>
                  <a:close/>
                </a:path>
              </a:pathLst>
            </a:custGeom>
            <a:solidFill>
              <a:srgbClr val="D8CFDB"/>
            </a:solidFill>
            <a:ln>
              <a:noFill/>
            </a:ln>
          </p:spPr>
          <p:txBody>
            <a:bodyPr spcFirstLastPara="1" wrap="square" lIns="121897" tIns="121897" rIns="121897" bIns="121897" anchor="ctr" anchorCtr="0">
              <a:noAutofit/>
            </a:bodyPr>
            <a:lstStyle/>
            <a:p>
              <a:pPr defTabSz="1219197">
                <a:buSzPts val="1400"/>
              </a:pPr>
              <a:endParaRPr sz="1867"/>
            </a:p>
          </p:txBody>
        </p:sp>
        <p:sp>
          <p:nvSpPr>
            <p:cNvPr id="5813" name="Google Shape;5813;p7"/>
            <p:cNvSpPr/>
            <p:nvPr/>
          </p:nvSpPr>
          <p:spPr>
            <a:xfrm>
              <a:off x="1730925" y="2601125"/>
              <a:ext cx="21575" cy="24550"/>
            </a:xfrm>
            <a:custGeom>
              <a:avLst/>
              <a:gdLst/>
              <a:ahLst/>
              <a:cxnLst/>
              <a:rect l="l" t="t" r="r" b="b"/>
              <a:pathLst>
                <a:path w="863" h="982" extrusionOk="0">
                  <a:moveTo>
                    <a:pt x="1" y="0"/>
                  </a:moveTo>
                  <a:lnTo>
                    <a:pt x="19" y="792"/>
                  </a:lnTo>
                  <a:cubicBezTo>
                    <a:pt x="285" y="853"/>
                    <a:pt x="548" y="917"/>
                    <a:pt x="813" y="981"/>
                  </a:cubicBezTo>
                  <a:lnTo>
                    <a:pt x="862" y="126"/>
                  </a:lnTo>
                  <a:cubicBezTo>
                    <a:pt x="572" y="95"/>
                    <a:pt x="282" y="52"/>
                    <a:pt x="1" y="0"/>
                  </a:cubicBezTo>
                  <a:close/>
                </a:path>
              </a:pathLst>
            </a:custGeom>
            <a:solidFill>
              <a:srgbClr val="D89E44"/>
            </a:solidFill>
            <a:ln>
              <a:noFill/>
            </a:ln>
          </p:spPr>
          <p:txBody>
            <a:bodyPr spcFirstLastPara="1" wrap="square" lIns="121897" tIns="121897" rIns="121897" bIns="121897" anchor="ctr" anchorCtr="0">
              <a:noAutofit/>
            </a:bodyPr>
            <a:lstStyle/>
            <a:p>
              <a:pPr defTabSz="1219197">
                <a:buSzPts val="1400"/>
              </a:pPr>
              <a:endParaRPr sz="1867"/>
            </a:p>
          </p:txBody>
        </p:sp>
        <p:sp>
          <p:nvSpPr>
            <p:cNvPr id="5814" name="Google Shape;5814;p7"/>
            <p:cNvSpPr/>
            <p:nvPr/>
          </p:nvSpPr>
          <p:spPr>
            <a:xfrm>
              <a:off x="1766975" y="2605400"/>
              <a:ext cx="21400" cy="34150"/>
            </a:xfrm>
            <a:custGeom>
              <a:avLst/>
              <a:gdLst/>
              <a:ahLst/>
              <a:cxnLst/>
              <a:rect l="l" t="t" r="r" b="b"/>
              <a:pathLst>
                <a:path w="856" h="1366" extrusionOk="0">
                  <a:moveTo>
                    <a:pt x="1" y="1"/>
                  </a:moveTo>
                  <a:cubicBezTo>
                    <a:pt x="2" y="1"/>
                    <a:pt x="3" y="1"/>
                    <a:pt x="4" y="1"/>
                  </a:cubicBezTo>
                  <a:lnTo>
                    <a:pt x="4" y="1"/>
                  </a:lnTo>
                  <a:lnTo>
                    <a:pt x="4" y="1"/>
                  </a:lnTo>
                  <a:close/>
                  <a:moveTo>
                    <a:pt x="4" y="1"/>
                  </a:moveTo>
                  <a:lnTo>
                    <a:pt x="74" y="1177"/>
                  </a:lnTo>
                  <a:cubicBezTo>
                    <a:pt x="324" y="1241"/>
                    <a:pt x="575" y="1302"/>
                    <a:pt x="825" y="1366"/>
                  </a:cubicBezTo>
                  <a:lnTo>
                    <a:pt x="856" y="13"/>
                  </a:lnTo>
                  <a:lnTo>
                    <a:pt x="856" y="13"/>
                  </a:lnTo>
                  <a:cubicBezTo>
                    <a:pt x="755" y="16"/>
                    <a:pt x="654" y="16"/>
                    <a:pt x="551" y="16"/>
                  </a:cubicBezTo>
                  <a:cubicBezTo>
                    <a:pt x="368" y="16"/>
                    <a:pt x="186" y="10"/>
                    <a:pt x="4" y="1"/>
                  </a:cubicBezTo>
                  <a:close/>
                </a:path>
              </a:pathLst>
            </a:custGeom>
            <a:solidFill>
              <a:srgbClr val="D89E44"/>
            </a:solidFill>
            <a:ln>
              <a:noFill/>
            </a:ln>
          </p:spPr>
          <p:txBody>
            <a:bodyPr spcFirstLastPara="1" wrap="square" lIns="121897" tIns="121897" rIns="121897" bIns="121897" anchor="ctr" anchorCtr="0">
              <a:noAutofit/>
            </a:bodyPr>
            <a:lstStyle/>
            <a:p>
              <a:pPr defTabSz="1219197">
                <a:buSzPts val="1400"/>
              </a:pPr>
              <a:endParaRPr sz="1867"/>
            </a:p>
          </p:txBody>
        </p:sp>
        <p:sp>
          <p:nvSpPr>
            <p:cNvPr id="5815" name="Google Shape;5815;p7"/>
            <p:cNvSpPr/>
            <p:nvPr/>
          </p:nvSpPr>
          <p:spPr>
            <a:xfrm>
              <a:off x="1514900" y="2327825"/>
              <a:ext cx="128550" cy="91275"/>
            </a:xfrm>
            <a:custGeom>
              <a:avLst/>
              <a:gdLst/>
              <a:ahLst/>
              <a:cxnLst/>
              <a:rect l="l" t="t" r="r" b="b"/>
              <a:pathLst>
                <a:path w="5142" h="3651" extrusionOk="0">
                  <a:moveTo>
                    <a:pt x="1722" y="1"/>
                  </a:moveTo>
                  <a:cubicBezTo>
                    <a:pt x="1289" y="1"/>
                    <a:pt x="976" y="72"/>
                    <a:pt x="746" y="226"/>
                  </a:cubicBezTo>
                  <a:cubicBezTo>
                    <a:pt x="535" y="366"/>
                    <a:pt x="388" y="586"/>
                    <a:pt x="345" y="837"/>
                  </a:cubicBezTo>
                  <a:cubicBezTo>
                    <a:pt x="0" y="2697"/>
                    <a:pt x="3434" y="3549"/>
                    <a:pt x="3825" y="3638"/>
                  </a:cubicBezTo>
                  <a:cubicBezTo>
                    <a:pt x="3858" y="3647"/>
                    <a:pt x="3892" y="3650"/>
                    <a:pt x="3925" y="3650"/>
                  </a:cubicBezTo>
                  <a:lnTo>
                    <a:pt x="3925" y="3647"/>
                  </a:lnTo>
                  <a:cubicBezTo>
                    <a:pt x="4148" y="3647"/>
                    <a:pt x="4338" y="3479"/>
                    <a:pt x="4362" y="3259"/>
                  </a:cubicBezTo>
                  <a:cubicBezTo>
                    <a:pt x="4387" y="3036"/>
                    <a:pt x="4240" y="2831"/>
                    <a:pt x="4023" y="2780"/>
                  </a:cubicBezTo>
                  <a:cubicBezTo>
                    <a:pt x="3079" y="2560"/>
                    <a:pt x="1057" y="1808"/>
                    <a:pt x="1210" y="996"/>
                  </a:cubicBezTo>
                  <a:cubicBezTo>
                    <a:pt x="1216" y="968"/>
                    <a:pt x="1219" y="965"/>
                    <a:pt x="1234" y="956"/>
                  </a:cubicBezTo>
                  <a:cubicBezTo>
                    <a:pt x="1320" y="898"/>
                    <a:pt x="1483" y="875"/>
                    <a:pt x="1697" y="875"/>
                  </a:cubicBezTo>
                  <a:cubicBezTo>
                    <a:pt x="2437" y="875"/>
                    <a:pt x="3779" y="1161"/>
                    <a:pt x="4582" y="1332"/>
                  </a:cubicBezTo>
                  <a:cubicBezTo>
                    <a:pt x="4609" y="1336"/>
                    <a:pt x="4635" y="1339"/>
                    <a:pt x="4661" y="1339"/>
                  </a:cubicBezTo>
                  <a:cubicBezTo>
                    <a:pt x="4866" y="1339"/>
                    <a:pt x="5049" y="1195"/>
                    <a:pt x="5092" y="990"/>
                  </a:cubicBezTo>
                  <a:cubicBezTo>
                    <a:pt x="5141" y="757"/>
                    <a:pt x="4998" y="528"/>
                    <a:pt x="4765" y="470"/>
                  </a:cubicBezTo>
                  <a:cubicBezTo>
                    <a:pt x="3363" y="173"/>
                    <a:pt x="2397" y="1"/>
                    <a:pt x="1722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121897" tIns="121897" rIns="121897" bIns="121897" anchor="ctr" anchorCtr="0">
              <a:noAutofit/>
            </a:bodyPr>
            <a:lstStyle/>
            <a:p>
              <a:pPr defTabSz="1219197">
                <a:buSzPts val="1400"/>
              </a:pPr>
              <a:endParaRPr sz="1867"/>
            </a:p>
          </p:txBody>
        </p:sp>
        <p:sp>
          <p:nvSpPr>
            <p:cNvPr id="5816" name="Google Shape;5816;p7"/>
            <p:cNvSpPr/>
            <p:nvPr/>
          </p:nvSpPr>
          <p:spPr>
            <a:xfrm>
              <a:off x="1888250" y="2350300"/>
              <a:ext cx="124200" cy="86650"/>
            </a:xfrm>
            <a:custGeom>
              <a:avLst/>
              <a:gdLst/>
              <a:ahLst/>
              <a:cxnLst/>
              <a:rect l="l" t="t" r="r" b="b"/>
              <a:pathLst>
                <a:path w="4968" h="3466" extrusionOk="0">
                  <a:moveTo>
                    <a:pt x="1014" y="1"/>
                  </a:moveTo>
                  <a:cubicBezTo>
                    <a:pt x="798" y="1"/>
                    <a:pt x="609" y="160"/>
                    <a:pt x="578" y="378"/>
                  </a:cubicBezTo>
                  <a:cubicBezTo>
                    <a:pt x="544" y="619"/>
                    <a:pt x="712" y="842"/>
                    <a:pt x="951" y="876"/>
                  </a:cubicBezTo>
                  <a:cubicBezTo>
                    <a:pt x="1913" y="1013"/>
                    <a:pt x="3990" y="1590"/>
                    <a:pt x="3907" y="2412"/>
                  </a:cubicBezTo>
                  <a:cubicBezTo>
                    <a:pt x="3907" y="2443"/>
                    <a:pt x="3901" y="2446"/>
                    <a:pt x="3889" y="2455"/>
                  </a:cubicBezTo>
                  <a:cubicBezTo>
                    <a:pt x="3767" y="2553"/>
                    <a:pt x="3456" y="2590"/>
                    <a:pt x="3058" y="2590"/>
                  </a:cubicBezTo>
                  <a:cubicBezTo>
                    <a:pt x="2295" y="2590"/>
                    <a:pt x="1211" y="2456"/>
                    <a:pt x="520" y="2369"/>
                  </a:cubicBezTo>
                  <a:cubicBezTo>
                    <a:pt x="503" y="2367"/>
                    <a:pt x="486" y="2366"/>
                    <a:pt x="469" y="2366"/>
                  </a:cubicBezTo>
                  <a:cubicBezTo>
                    <a:pt x="248" y="2366"/>
                    <a:pt x="57" y="2530"/>
                    <a:pt x="31" y="2751"/>
                  </a:cubicBezTo>
                  <a:cubicBezTo>
                    <a:pt x="1" y="2992"/>
                    <a:pt x="172" y="3212"/>
                    <a:pt x="413" y="3243"/>
                  </a:cubicBezTo>
                  <a:cubicBezTo>
                    <a:pt x="1543" y="3380"/>
                    <a:pt x="2389" y="3466"/>
                    <a:pt x="3028" y="3466"/>
                  </a:cubicBezTo>
                  <a:cubicBezTo>
                    <a:pt x="3712" y="3466"/>
                    <a:pt x="4152" y="3368"/>
                    <a:pt x="4439" y="3139"/>
                  </a:cubicBezTo>
                  <a:cubicBezTo>
                    <a:pt x="4638" y="2983"/>
                    <a:pt x="4763" y="2751"/>
                    <a:pt x="4784" y="2498"/>
                  </a:cubicBezTo>
                  <a:cubicBezTo>
                    <a:pt x="4967" y="613"/>
                    <a:pt x="1473" y="63"/>
                    <a:pt x="1076" y="5"/>
                  </a:cubicBezTo>
                  <a:cubicBezTo>
                    <a:pt x="1055" y="2"/>
                    <a:pt x="1035" y="1"/>
                    <a:pt x="1014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121897" tIns="121897" rIns="121897" bIns="121897" anchor="ctr" anchorCtr="0">
              <a:noAutofit/>
            </a:bodyPr>
            <a:lstStyle/>
            <a:p>
              <a:pPr defTabSz="1219197">
                <a:buSzPts val="1400"/>
              </a:pPr>
              <a:endParaRPr sz="1867"/>
            </a:p>
          </p:txBody>
        </p:sp>
        <p:sp>
          <p:nvSpPr>
            <p:cNvPr id="5817" name="Google Shape;5817;p7"/>
            <p:cNvSpPr/>
            <p:nvPr/>
          </p:nvSpPr>
          <p:spPr>
            <a:xfrm>
              <a:off x="1572400" y="2030750"/>
              <a:ext cx="415225" cy="575050"/>
            </a:xfrm>
            <a:custGeom>
              <a:avLst/>
              <a:gdLst/>
              <a:ahLst/>
              <a:cxnLst/>
              <a:rect l="l" t="t" r="r" b="b"/>
              <a:pathLst>
                <a:path w="16609" h="23002" extrusionOk="0">
                  <a:moveTo>
                    <a:pt x="4905" y="0"/>
                  </a:moveTo>
                  <a:cubicBezTo>
                    <a:pt x="4903" y="0"/>
                    <a:pt x="4902" y="0"/>
                    <a:pt x="4900" y="0"/>
                  </a:cubicBezTo>
                  <a:cubicBezTo>
                    <a:pt x="4393" y="22"/>
                    <a:pt x="6021" y="3611"/>
                    <a:pt x="6543" y="4735"/>
                  </a:cubicBezTo>
                  <a:lnTo>
                    <a:pt x="6440" y="4735"/>
                  </a:lnTo>
                  <a:cubicBezTo>
                    <a:pt x="5914" y="4063"/>
                    <a:pt x="4722" y="2614"/>
                    <a:pt x="4273" y="2614"/>
                  </a:cubicBezTo>
                  <a:cubicBezTo>
                    <a:pt x="4226" y="2614"/>
                    <a:pt x="4187" y="2630"/>
                    <a:pt x="4158" y="2664"/>
                  </a:cubicBezTo>
                  <a:cubicBezTo>
                    <a:pt x="3923" y="2939"/>
                    <a:pt x="4714" y="3996"/>
                    <a:pt x="5392" y="4802"/>
                  </a:cubicBezTo>
                  <a:cubicBezTo>
                    <a:pt x="4399" y="5001"/>
                    <a:pt x="2502" y="5773"/>
                    <a:pt x="1934" y="8801"/>
                  </a:cubicBezTo>
                  <a:cubicBezTo>
                    <a:pt x="1186" y="12781"/>
                    <a:pt x="0" y="19049"/>
                    <a:pt x="3247" y="21566"/>
                  </a:cubicBezTo>
                  <a:cubicBezTo>
                    <a:pt x="4377" y="22442"/>
                    <a:pt x="6373" y="23002"/>
                    <a:pt x="8338" y="23002"/>
                  </a:cubicBezTo>
                  <a:cubicBezTo>
                    <a:pt x="10807" y="23002"/>
                    <a:pt x="13227" y="22118"/>
                    <a:pt x="13814" y="19868"/>
                  </a:cubicBezTo>
                  <a:cubicBezTo>
                    <a:pt x="14742" y="16312"/>
                    <a:pt x="16609" y="9094"/>
                    <a:pt x="13252" y="6287"/>
                  </a:cubicBezTo>
                  <a:lnTo>
                    <a:pt x="13252" y="6284"/>
                  </a:lnTo>
                  <a:cubicBezTo>
                    <a:pt x="12888" y="5978"/>
                    <a:pt x="12418" y="5737"/>
                    <a:pt x="11895" y="5538"/>
                  </a:cubicBezTo>
                  <a:cubicBezTo>
                    <a:pt x="11838" y="4859"/>
                    <a:pt x="11639" y="2792"/>
                    <a:pt x="11358" y="2792"/>
                  </a:cubicBezTo>
                  <a:cubicBezTo>
                    <a:pt x="11356" y="2792"/>
                    <a:pt x="11354" y="2792"/>
                    <a:pt x="11352" y="2792"/>
                  </a:cubicBezTo>
                  <a:cubicBezTo>
                    <a:pt x="11006" y="2826"/>
                    <a:pt x="10829" y="5037"/>
                    <a:pt x="10829" y="5037"/>
                  </a:cubicBezTo>
                  <a:cubicBezTo>
                    <a:pt x="10829" y="5037"/>
                    <a:pt x="10273" y="1573"/>
                    <a:pt x="9760" y="1561"/>
                  </a:cubicBezTo>
                  <a:cubicBezTo>
                    <a:pt x="9759" y="1561"/>
                    <a:pt x="9758" y="1561"/>
                    <a:pt x="9757" y="1561"/>
                  </a:cubicBezTo>
                  <a:cubicBezTo>
                    <a:pt x="9252" y="1561"/>
                    <a:pt x="9849" y="4970"/>
                    <a:pt x="9849" y="4970"/>
                  </a:cubicBezTo>
                  <a:cubicBezTo>
                    <a:pt x="9849" y="4970"/>
                    <a:pt x="8939" y="638"/>
                    <a:pt x="8510" y="638"/>
                  </a:cubicBezTo>
                  <a:cubicBezTo>
                    <a:pt x="8508" y="638"/>
                    <a:pt x="8506" y="638"/>
                    <a:pt x="8505" y="639"/>
                  </a:cubicBezTo>
                  <a:cubicBezTo>
                    <a:pt x="8107" y="669"/>
                    <a:pt x="8960" y="4411"/>
                    <a:pt x="9073" y="4900"/>
                  </a:cubicBezTo>
                  <a:lnTo>
                    <a:pt x="9061" y="4900"/>
                  </a:lnTo>
                  <a:cubicBezTo>
                    <a:pt x="8841" y="4367"/>
                    <a:pt x="7048" y="37"/>
                    <a:pt x="6523" y="37"/>
                  </a:cubicBezTo>
                  <a:cubicBezTo>
                    <a:pt x="6522" y="37"/>
                    <a:pt x="6521" y="37"/>
                    <a:pt x="6519" y="37"/>
                  </a:cubicBezTo>
                  <a:cubicBezTo>
                    <a:pt x="6049" y="64"/>
                    <a:pt x="7264" y="3669"/>
                    <a:pt x="7649" y="4772"/>
                  </a:cubicBezTo>
                  <a:lnTo>
                    <a:pt x="7616" y="4772"/>
                  </a:lnTo>
                  <a:cubicBezTo>
                    <a:pt x="7110" y="3657"/>
                    <a:pt x="5418" y="0"/>
                    <a:pt x="4905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121897" tIns="121897" rIns="121897" bIns="121897" anchor="ctr" anchorCtr="0">
              <a:noAutofit/>
            </a:bodyPr>
            <a:lstStyle/>
            <a:p>
              <a:pPr defTabSz="1219197">
                <a:buSzPts val="1400"/>
              </a:pPr>
              <a:endParaRPr sz="1867"/>
            </a:p>
          </p:txBody>
        </p:sp>
        <p:sp>
          <p:nvSpPr>
            <p:cNvPr id="5818" name="Google Shape;5818;p7"/>
            <p:cNvSpPr/>
            <p:nvPr/>
          </p:nvSpPr>
          <p:spPr>
            <a:xfrm>
              <a:off x="1630350" y="2254500"/>
              <a:ext cx="65325" cy="28450"/>
            </a:xfrm>
            <a:custGeom>
              <a:avLst/>
              <a:gdLst/>
              <a:ahLst/>
              <a:cxnLst/>
              <a:rect l="l" t="t" r="r" b="b"/>
              <a:pathLst>
                <a:path w="2613" h="1138" extrusionOk="0">
                  <a:moveTo>
                    <a:pt x="800" y="0"/>
                  </a:moveTo>
                  <a:cubicBezTo>
                    <a:pt x="664" y="0"/>
                    <a:pt x="528" y="18"/>
                    <a:pt x="398" y="55"/>
                  </a:cubicBezTo>
                  <a:cubicBezTo>
                    <a:pt x="297" y="80"/>
                    <a:pt x="206" y="129"/>
                    <a:pt x="129" y="196"/>
                  </a:cubicBezTo>
                  <a:cubicBezTo>
                    <a:pt x="71" y="245"/>
                    <a:pt x="31" y="315"/>
                    <a:pt x="19" y="388"/>
                  </a:cubicBezTo>
                  <a:cubicBezTo>
                    <a:pt x="1" y="471"/>
                    <a:pt x="19" y="553"/>
                    <a:pt x="68" y="620"/>
                  </a:cubicBezTo>
                  <a:cubicBezTo>
                    <a:pt x="123" y="700"/>
                    <a:pt x="199" y="767"/>
                    <a:pt x="285" y="813"/>
                  </a:cubicBezTo>
                  <a:cubicBezTo>
                    <a:pt x="398" y="877"/>
                    <a:pt x="517" y="926"/>
                    <a:pt x="642" y="963"/>
                  </a:cubicBezTo>
                  <a:cubicBezTo>
                    <a:pt x="801" y="1011"/>
                    <a:pt x="963" y="1051"/>
                    <a:pt x="1125" y="1079"/>
                  </a:cubicBezTo>
                  <a:cubicBezTo>
                    <a:pt x="1314" y="1112"/>
                    <a:pt x="1504" y="1134"/>
                    <a:pt x="1696" y="1137"/>
                  </a:cubicBezTo>
                  <a:cubicBezTo>
                    <a:pt x="1713" y="1137"/>
                    <a:pt x="1729" y="1137"/>
                    <a:pt x="1746" y="1137"/>
                  </a:cubicBezTo>
                  <a:cubicBezTo>
                    <a:pt x="1864" y="1137"/>
                    <a:pt x="1982" y="1128"/>
                    <a:pt x="2099" y="1106"/>
                  </a:cubicBezTo>
                  <a:cubicBezTo>
                    <a:pt x="2188" y="1091"/>
                    <a:pt x="2277" y="1063"/>
                    <a:pt x="2356" y="1021"/>
                  </a:cubicBezTo>
                  <a:cubicBezTo>
                    <a:pt x="2411" y="990"/>
                    <a:pt x="2460" y="953"/>
                    <a:pt x="2503" y="911"/>
                  </a:cubicBezTo>
                  <a:cubicBezTo>
                    <a:pt x="2533" y="880"/>
                    <a:pt x="2555" y="846"/>
                    <a:pt x="2570" y="810"/>
                  </a:cubicBezTo>
                  <a:cubicBezTo>
                    <a:pt x="2576" y="788"/>
                    <a:pt x="2582" y="770"/>
                    <a:pt x="2588" y="752"/>
                  </a:cubicBezTo>
                  <a:cubicBezTo>
                    <a:pt x="2613" y="596"/>
                    <a:pt x="2530" y="459"/>
                    <a:pt x="2338" y="339"/>
                  </a:cubicBezTo>
                  <a:cubicBezTo>
                    <a:pt x="2142" y="220"/>
                    <a:pt x="1846" y="126"/>
                    <a:pt x="1443" y="55"/>
                  </a:cubicBezTo>
                  <a:cubicBezTo>
                    <a:pt x="1241" y="19"/>
                    <a:pt x="1036" y="0"/>
                    <a:pt x="832" y="0"/>
                  </a:cubicBezTo>
                  <a:cubicBezTo>
                    <a:pt x="821" y="0"/>
                    <a:pt x="811" y="0"/>
                    <a:pt x="800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121897" tIns="121897" rIns="121897" bIns="121897" anchor="ctr" anchorCtr="0">
              <a:noAutofit/>
            </a:bodyPr>
            <a:lstStyle/>
            <a:p>
              <a:pPr defTabSz="1219197">
                <a:buSzPts val="1400"/>
              </a:pPr>
              <a:endParaRPr sz="1867"/>
            </a:p>
          </p:txBody>
        </p:sp>
        <p:sp>
          <p:nvSpPr>
            <p:cNvPr id="5819" name="Google Shape;5819;p7"/>
            <p:cNvSpPr/>
            <p:nvPr/>
          </p:nvSpPr>
          <p:spPr>
            <a:xfrm>
              <a:off x="1846175" y="2283375"/>
              <a:ext cx="65325" cy="28500"/>
            </a:xfrm>
            <a:custGeom>
              <a:avLst/>
              <a:gdLst/>
              <a:ahLst/>
              <a:cxnLst/>
              <a:rect l="l" t="t" r="r" b="b"/>
              <a:pathLst>
                <a:path w="2613" h="1140" extrusionOk="0">
                  <a:moveTo>
                    <a:pt x="831" y="0"/>
                  </a:moveTo>
                  <a:cubicBezTo>
                    <a:pt x="685" y="0"/>
                    <a:pt x="538" y="18"/>
                    <a:pt x="397" y="55"/>
                  </a:cubicBezTo>
                  <a:cubicBezTo>
                    <a:pt x="297" y="82"/>
                    <a:pt x="205" y="128"/>
                    <a:pt x="129" y="196"/>
                  </a:cubicBezTo>
                  <a:cubicBezTo>
                    <a:pt x="71" y="247"/>
                    <a:pt x="31" y="315"/>
                    <a:pt x="16" y="391"/>
                  </a:cubicBezTo>
                  <a:cubicBezTo>
                    <a:pt x="0" y="473"/>
                    <a:pt x="16" y="556"/>
                    <a:pt x="65" y="623"/>
                  </a:cubicBezTo>
                  <a:cubicBezTo>
                    <a:pt x="123" y="703"/>
                    <a:pt x="196" y="767"/>
                    <a:pt x="281" y="816"/>
                  </a:cubicBezTo>
                  <a:cubicBezTo>
                    <a:pt x="394" y="877"/>
                    <a:pt x="517" y="929"/>
                    <a:pt x="642" y="965"/>
                  </a:cubicBezTo>
                  <a:cubicBezTo>
                    <a:pt x="798" y="1014"/>
                    <a:pt x="960" y="1051"/>
                    <a:pt x="1121" y="1078"/>
                  </a:cubicBezTo>
                  <a:cubicBezTo>
                    <a:pt x="1311" y="1115"/>
                    <a:pt x="1503" y="1133"/>
                    <a:pt x="1696" y="1139"/>
                  </a:cubicBezTo>
                  <a:cubicBezTo>
                    <a:pt x="1712" y="1140"/>
                    <a:pt x="1729" y="1140"/>
                    <a:pt x="1745" y="1140"/>
                  </a:cubicBezTo>
                  <a:cubicBezTo>
                    <a:pt x="1863" y="1140"/>
                    <a:pt x="1981" y="1130"/>
                    <a:pt x="2096" y="1109"/>
                  </a:cubicBezTo>
                  <a:cubicBezTo>
                    <a:pt x="2188" y="1094"/>
                    <a:pt x="2273" y="1063"/>
                    <a:pt x="2356" y="1020"/>
                  </a:cubicBezTo>
                  <a:cubicBezTo>
                    <a:pt x="2407" y="993"/>
                    <a:pt x="2456" y="956"/>
                    <a:pt x="2502" y="913"/>
                  </a:cubicBezTo>
                  <a:cubicBezTo>
                    <a:pt x="2530" y="883"/>
                    <a:pt x="2551" y="849"/>
                    <a:pt x="2566" y="809"/>
                  </a:cubicBezTo>
                  <a:cubicBezTo>
                    <a:pt x="2572" y="791"/>
                    <a:pt x="2579" y="773"/>
                    <a:pt x="2585" y="755"/>
                  </a:cubicBezTo>
                  <a:cubicBezTo>
                    <a:pt x="2612" y="599"/>
                    <a:pt x="2530" y="461"/>
                    <a:pt x="2337" y="342"/>
                  </a:cubicBezTo>
                  <a:cubicBezTo>
                    <a:pt x="2142" y="223"/>
                    <a:pt x="1845" y="128"/>
                    <a:pt x="1442" y="58"/>
                  </a:cubicBezTo>
                  <a:cubicBezTo>
                    <a:pt x="1241" y="21"/>
                    <a:pt x="1036" y="3"/>
                    <a:pt x="831" y="0"/>
                  </a:cubicBezTo>
                  <a:close/>
                </a:path>
              </a:pathLst>
            </a:custGeom>
            <a:solidFill>
              <a:srgbClr val="FF5378"/>
            </a:solidFill>
            <a:ln>
              <a:noFill/>
            </a:ln>
          </p:spPr>
          <p:txBody>
            <a:bodyPr spcFirstLastPara="1" wrap="square" lIns="121897" tIns="121897" rIns="121897" bIns="121897" anchor="ctr" anchorCtr="0">
              <a:noAutofit/>
            </a:bodyPr>
            <a:lstStyle/>
            <a:p>
              <a:pPr defTabSz="1219197">
                <a:buSzPts val="1400"/>
              </a:pPr>
              <a:endParaRPr sz="1867"/>
            </a:p>
          </p:txBody>
        </p:sp>
        <p:sp>
          <p:nvSpPr>
            <p:cNvPr id="5820" name="Google Shape;5820;p7"/>
            <p:cNvSpPr/>
            <p:nvPr/>
          </p:nvSpPr>
          <p:spPr>
            <a:xfrm>
              <a:off x="1749275" y="2262025"/>
              <a:ext cx="46675" cy="32350"/>
            </a:xfrm>
            <a:custGeom>
              <a:avLst/>
              <a:gdLst/>
              <a:ahLst/>
              <a:cxnLst/>
              <a:rect l="l" t="t" r="r" b="b"/>
              <a:pathLst>
                <a:path w="1867" h="1294" extrusionOk="0">
                  <a:moveTo>
                    <a:pt x="948" y="0"/>
                  </a:moveTo>
                  <a:cubicBezTo>
                    <a:pt x="787" y="0"/>
                    <a:pt x="625" y="47"/>
                    <a:pt x="486" y="139"/>
                  </a:cubicBezTo>
                  <a:cubicBezTo>
                    <a:pt x="364" y="225"/>
                    <a:pt x="263" y="341"/>
                    <a:pt x="189" y="475"/>
                  </a:cubicBezTo>
                  <a:cubicBezTo>
                    <a:pt x="58" y="726"/>
                    <a:pt x="0" y="1010"/>
                    <a:pt x="31" y="1294"/>
                  </a:cubicBezTo>
                  <a:cubicBezTo>
                    <a:pt x="104" y="1028"/>
                    <a:pt x="202" y="778"/>
                    <a:pt x="348" y="573"/>
                  </a:cubicBezTo>
                  <a:cubicBezTo>
                    <a:pt x="492" y="373"/>
                    <a:pt x="691" y="240"/>
                    <a:pt x="919" y="240"/>
                  </a:cubicBezTo>
                  <a:cubicBezTo>
                    <a:pt x="924" y="240"/>
                    <a:pt x="930" y="240"/>
                    <a:pt x="935" y="240"/>
                  </a:cubicBezTo>
                  <a:cubicBezTo>
                    <a:pt x="945" y="239"/>
                    <a:pt x="956" y="239"/>
                    <a:pt x="967" y="239"/>
                  </a:cubicBezTo>
                  <a:cubicBezTo>
                    <a:pt x="1186" y="239"/>
                    <a:pt x="1384" y="359"/>
                    <a:pt x="1524" y="552"/>
                  </a:cubicBezTo>
                  <a:cubicBezTo>
                    <a:pt x="1674" y="756"/>
                    <a:pt x="1766" y="1010"/>
                    <a:pt x="1824" y="1276"/>
                  </a:cubicBezTo>
                  <a:cubicBezTo>
                    <a:pt x="1866" y="995"/>
                    <a:pt x="1818" y="704"/>
                    <a:pt x="1683" y="454"/>
                  </a:cubicBezTo>
                  <a:cubicBezTo>
                    <a:pt x="1610" y="319"/>
                    <a:pt x="1506" y="203"/>
                    <a:pt x="1378" y="121"/>
                  </a:cubicBezTo>
                  <a:cubicBezTo>
                    <a:pt x="1246" y="40"/>
                    <a:pt x="1097" y="0"/>
                    <a:pt x="948" y="0"/>
                  </a:cubicBezTo>
                  <a:close/>
                </a:path>
              </a:pathLst>
            </a:custGeom>
            <a:solidFill>
              <a:srgbClr val="3B0F49"/>
            </a:solidFill>
            <a:ln>
              <a:noFill/>
            </a:ln>
          </p:spPr>
          <p:txBody>
            <a:bodyPr spcFirstLastPara="1" wrap="square" lIns="121897" tIns="121897" rIns="121897" bIns="121897" anchor="ctr" anchorCtr="0">
              <a:noAutofit/>
            </a:bodyPr>
            <a:lstStyle/>
            <a:p>
              <a:pPr defTabSz="1219197">
                <a:buSzPts val="1400"/>
              </a:pPr>
              <a:endParaRPr sz="1867"/>
            </a:p>
          </p:txBody>
        </p:sp>
        <p:sp>
          <p:nvSpPr>
            <p:cNvPr id="5821" name="Google Shape;5821;p7"/>
            <p:cNvSpPr/>
            <p:nvPr/>
          </p:nvSpPr>
          <p:spPr>
            <a:xfrm>
              <a:off x="1753225" y="2196375"/>
              <a:ext cx="60725" cy="20100"/>
            </a:xfrm>
            <a:custGeom>
              <a:avLst/>
              <a:gdLst/>
              <a:ahLst/>
              <a:cxnLst/>
              <a:rect l="l" t="t" r="r" b="b"/>
              <a:pathLst>
                <a:path w="2429" h="804" extrusionOk="0">
                  <a:moveTo>
                    <a:pt x="1022" y="1"/>
                  </a:moveTo>
                  <a:cubicBezTo>
                    <a:pt x="935" y="1"/>
                    <a:pt x="847" y="8"/>
                    <a:pt x="758" y="22"/>
                  </a:cubicBezTo>
                  <a:cubicBezTo>
                    <a:pt x="508" y="59"/>
                    <a:pt x="273" y="160"/>
                    <a:pt x="71" y="312"/>
                  </a:cubicBezTo>
                  <a:cubicBezTo>
                    <a:pt x="1" y="367"/>
                    <a:pt x="13" y="489"/>
                    <a:pt x="71" y="548"/>
                  </a:cubicBezTo>
                  <a:cubicBezTo>
                    <a:pt x="104" y="579"/>
                    <a:pt x="142" y="592"/>
                    <a:pt x="181" y="592"/>
                  </a:cubicBezTo>
                  <a:cubicBezTo>
                    <a:pt x="225" y="592"/>
                    <a:pt x="269" y="575"/>
                    <a:pt x="306" y="548"/>
                  </a:cubicBezTo>
                  <a:lnTo>
                    <a:pt x="306" y="548"/>
                  </a:lnTo>
                  <a:cubicBezTo>
                    <a:pt x="283" y="565"/>
                    <a:pt x="275" y="572"/>
                    <a:pt x="276" y="572"/>
                  </a:cubicBezTo>
                  <a:cubicBezTo>
                    <a:pt x="276" y="572"/>
                    <a:pt x="307" y="549"/>
                    <a:pt x="319" y="541"/>
                  </a:cubicBezTo>
                  <a:cubicBezTo>
                    <a:pt x="352" y="517"/>
                    <a:pt x="389" y="496"/>
                    <a:pt x="429" y="477"/>
                  </a:cubicBezTo>
                  <a:cubicBezTo>
                    <a:pt x="453" y="462"/>
                    <a:pt x="480" y="450"/>
                    <a:pt x="508" y="438"/>
                  </a:cubicBezTo>
                  <a:cubicBezTo>
                    <a:pt x="508" y="437"/>
                    <a:pt x="509" y="437"/>
                    <a:pt x="509" y="437"/>
                  </a:cubicBezTo>
                  <a:lnTo>
                    <a:pt x="509" y="437"/>
                  </a:lnTo>
                  <a:cubicBezTo>
                    <a:pt x="509" y="437"/>
                    <a:pt x="509" y="437"/>
                    <a:pt x="509" y="437"/>
                  </a:cubicBezTo>
                  <a:cubicBezTo>
                    <a:pt x="510" y="437"/>
                    <a:pt x="515" y="436"/>
                    <a:pt x="526" y="431"/>
                  </a:cubicBezTo>
                  <a:lnTo>
                    <a:pt x="572" y="413"/>
                  </a:lnTo>
                  <a:cubicBezTo>
                    <a:pt x="648" y="386"/>
                    <a:pt x="728" y="364"/>
                    <a:pt x="807" y="349"/>
                  </a:cubicBezTo>
                  <a:cubicBezTo>
                    <a:pt x="881" y="335"/>
                    <a:pt x="955" y="328"/>
                    <a:pt x="1028" y="328"/>
                  </a:cubicBezTo>
                  <a:cubicBezTo>
                    <a:pt x="1409" y="328"/>
                    <a:pt x="1776" y="510"/>
                    <a:pt x="2066" y="761"/>
                  </a:cubicBezTo>
                  <a:cubicBezTo>
                    <a:pt x="2101" y="791"/>
                    <a:pt x="2139" y="803"/>
                    <a:pt x="2176" y="803"/>
                  </a:cubicBezTo>
                  <a:cubicBezTo>
                    <a:pt x="2310" y="803"/>
                    <a:pt x="2428" y="636"/>
                    <a:pt x="2301" y="526"/>
                  </a:cubicBezTo>
                  <a:cubicBezTo>
                    <a:pt x="1934" y="211"/>
                    <a:pt x="1497" y="1"/>
                    <a:pt x="1022" y="1"/>
                  </a:cubicBezTo>
                  <a:close/>
                </a:path>
              </a:pathLst>
            </a:custGeom>
            <a:solidFill>
              <a:srgbClr val="3B0F49"/>
            </a:solidFill>
            <a:ln>
              <a:noFill/>
            </a:ln>
          </p:spPr>
          <p:txBody>
            <a:bodyPr spcFirstLastPara="1" wrap="square" lIns="121897" tIns="121897" rIns="121897" bIns="121897" anchor="ctr" anchorCtr="0">
              <a:noAutofit/>
            </a:bodyPr>
            <a:lstStyle/>
            <a:p>
              <a:pPr defTabSz="1219197">
                <a:buSzPts val="1400"/>
              </a:pPr>
              <a:endParaRPr sz="1867"/>
            </a:p>
          </p:txBody>
        </p:sp>
        <p:sp>
          <p:nvSpPr>
            <p:cNvPr id="5822" name="Google Shape;5822;p7"/>
            <p:cNvSpPr/>
            <p:nvPr/>
          </p:nvSpPr>
          <p:spPr>
            <a:xfrm>
              <a:off x="1653350" y="2145025"/>
              <a:ext cx="123725" cy="112050"/>
            </a:xfrm>
            <a:custGeom>
              <a:avLst/>
              <a:gdLst/>
              <a:ahLst/>
              <a:cxnLst/>
              <a:rect l="l" t="t" r="r" b="b"/>
              <a:pathLst>
                <a:path w="4949" h="4482" extrusionOk="0">
                  <a:moveTo>
                    <a:pt x="2473" y="1"/>
                  </a:moveTo>
                  <a:cubicBezTo>
                    <a:pt x="1472" y="1"/>
                    <a:pt x="559" y="678"/>
                    <a:pt x="303" y="1694"/>
                  </a:cubicBezTo>
                  <a:cubicBezTo>
                    <a:pt x="0" y="2895"/>
                    <a:pt x="727" y="4111"/>
                    <a:pt x="1928" y="4413"/>
                  </a:cubicBezTo>
                  <a:cubicBezTo>
                    <a:pt x="2111" y="4459"/>
                    <a:pt x="2295" y="4481"/>
                    <a:pt x="2476" y="4481"/>
                  </a:cubicBezTo>
                  <a:cubicBezTo>
                    <a:pt x="3477" y="4481"/>
                    <a:pt x="4390" y="3804"/>
                    <a:pt x="4646" y="2788"/>
                  </a:cubicBezTo>
                  <a:cubicBezTo>
                    <a:pt x="4949" y="1590"/>
                    <a:pt x="4222" y="372"/>
                    <a:pt x="3021" y="69"/>
                  </a:cubicBezTo>
                  <a:cubicBezTo>
                    <a:pt x="2838" y="23"/>
                    <a:pt x="2654" y="1"/>
                    <a:pt x="2473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121897" tIns="121897" rIns="121897" bIns="121897" anchor="ctr" anchorCtr="0">
              <a:noAutofit/>
            </a:bodyPr>
            <a:lstStyle/>
            <a:p>
              <a:pPr defTabSz="1219197">
                <a:buSzPts val="1400"/>
              </a:pPr>
              <a:endParaRPr sz="1867"/>
            </a:p>
          </p:txBody>
        </p:sp>
        <p:sp>
          <p:nvSpPr>
            <p:cNvPr id="5823" name="Google Shape;5823;p7"/>
            <p:cNvSpPr/>
            <p:nvPr/>
          </p:nvSpPr>
          <p:spPr>
            <a:xfrm>
              <a:off x="1655025" y="2140900"/>
              <a:ext cx="124875" cy="120175"/>
            </a:xfrm>
            <a:custGeom>
              <a:avLst/>
              <a:gdLst/>
              <a:ahLst/>
              <a:cxnLst/>
              <a:rect l="l" t="t" r="r" b="b"/>
              <a:pathLst>
                <a:path w="4995" h="4807" extrusionOk="0">
                  <a:moveTo>
                    <a:pt x="2399" y="331"/>
                  </a:moveTo>
                  <a:cubicBezTo>
                    <a:pt x="3006" y="331"/>
                    <a:pt x="3596" y="594"/>
                    <a:pt x="4002" y="1077"/>
                  </a:cubicBezTo>
                  <a:cubicBezTo>
                    <a:pt x="4558" y="1740"/>
                    <a:pt x="4631" y="2718"/>
                    <a:pt x="4192" y="3460"/>
                  </a:cubicBezTo>
                  <a:cubicBezTo>
                    <a:pt x="3817" y="4088"/>
                    <a:pt x="3119" y="4477"/>
                    <a:pt x="2395" y="4477"/>
                  </a:cubicBezTo>
                  <a:cubicBezTo>
                    <a:pt x="2263" y="4477"/>
                    <a:pt x="2130" y="4464"/>
                    <a:pt x="1998" y="4437"/>
                  </a:cubicBezTo>
                  <a:cubicBezTo>
                    <a:pt x="1033" y="4236"/>
                    <a:pt x="340" y="3390"/>
                    <a:pt x="330" y="2403"/>
                  </a:cubicBezTo>
                  <a:cubicBezTo>
                    <a:pt x="340" y="1542"/>
                    <a:pt x="877" y="741"/>
                    <a:pt x="1699" y="451"/>
                  </a:cubicBezTo>
                  <a:cubicBezTo>
                    <a:pt x="1928" y="370"/>
                    <a:pt x="2165" y="331"/>
                    <a:pt x="2399" y="331"/>
                  </a:cubicBezTo>
                  <a:close/>
                  <a:moveTo>
                    <a:pt x="2394" y="0"/>
                  </a:moveTo>
                  <a:cubicBezTo>
                    <a:pt x="2240" y="0"/>
                    <a:pt x="2086" y="15"/>
                    <a:pt x="1931" y="45"/>
                  </a:cubicBezTo>
                  <a:cubicBezTo>
                    <a:pt x="816" y="261"/>
                    <a:pt x="14" y="1270"/>
                    <a:pt x="1" y="2393"/>
                  </a:cubicBezTo>
                  <a:lnTo>
                    <a:pt x="1" y="2393"/>
                  </a:lnTo>
                  <a:cubicBezTo>
                    <a:pt x="1" y="2396"/>
                    <a:pt x="0" y="2400"/>
                    <a:pt x="1" y="2403"/>
                  </a:cubicBezTo>
                  <a:cubicBezTo>
                    <a:pt x="1" y="2403"/>
                    <a:pt x="1" y="2403"/>
                    <a:pt x="1" y="2403"/>
                  </a:cubicBezTo>
                  <a:lnTo>
                    <a:pt x="1" y="2403"/>
                  </a:lnTo>
                  <a:cubicBezTo>
                    <a:pt x="1" y="2404"/>
                    <a:pt x="1" y="2406"/>
                    <a:pt x="1" y="2407"/>
                  </a:cubicBezTo>
                  <a:lnTo>
                    <a:pt x="1" y="2407"/>
                  </a:lnTo>
                  <a:cubicBezTo>
                    <a:pt x="11" y="3410"/>
                    <a:pt x="634" y="4304"/>
                    <a:pt x="1571" y="4660"/>
                  </a:cubicBezTo>
                  <a:cubicBezTo>
                    <a:pt x="1835" y="4759"/>
                    <a:pt x="2112" y="4807"/>
                    <a:pt x="2389" y="4807"/>
                  </a:cubicBezTo>
                  <a:cubicBezTo>
                    <a:pt x="3094" y="4807"/>
                    <a:pt x="3794" y="4498"/>
                    <a:pt x="4253" y="3943"/>
                  </a:cubicBezTo>
                  <a:cubicBezTo>
                    <a:pt x="4897" y="3161"/>
                    <a:pt x="4995" y="2027"/>
                    <a:pt x="4463" y="1157"/>
                  </a:cubicBezTo>
                  <a:cubicBezTo>
                    <a:pt x="4015" y="429"/>
                    <a:pt x="3226" y="0"/>
                    <a:pt x="2394" y="0"/>
                  </a:cubicBezTo>
                  <a:close/>
                </a:path>
              </a:pathLst>
            </a:custGeom>
            <a:solidFill>
              <a:srgbClr val="3B0F49"/>
            </a:solidFill>
            <a:ln>
              <a:noFill/>
            </a:ln>
          </p:spPr>
          <p:txBody>
            <a:bodyPr spcFirstLastPara="1" wrap="square" lIns="121897" tIns="121897" rIns="121897" bIns="121897" anchor="ctr" anchorCtr="0">
              <a:noAutofit/>
            </a:bodyPr>
            <a:lstStyle/>
            <a:p>
              <a:pPr defTabSz="1219197">
                <a:buSzPts val="1400"/>
              </a:pPr>
              <a:endParaRPr sz="1867"/>
            </a:p>
          </p:txBody>
        </p:sp>
        <p:sp>
          <p:nvSpPr>
            <p:cNvPr id="5824" name="Google Shape;5824;p7"/>
            <p:cNvSpPr/>
            <p:nvPr/>
          </p:nvSpPr>
          <p:spPr>
            <a:xfrm>
              <a:off x="1791425" y="2160150"/>
              <a:ext cx="122650" cy="112075"/>
            </a:xfrm>
            <a:custGeom>
              <a:avLst/>
              <a:gdLst/>
              <a:ahLst/>
              <a:cxnLst/>
              <a:rect l="l" t="t" r="r" b="b"/>
              <a:pathLst>
                <a:path w="4906" h="4483" extrusionOk="0">
                  <a:moveTo>
                    <a:pt x="2450" y="1"/>
                  </a:moveTo>
                  <a:cubicBezTo>
                    <a:pt x="1422" y="1"/>
                    <a:pt x="493" y="714"/>
                    <a:pt x="266" y="1761"/>
                  </a:cubicBezTo>
                  <a:cubicBezTo>
                    <a:pt x="0" y="2971"/>
                    <a:pt x="764" y="4165"/>
                    <a:pt x="1974" y="4431"/>
                  </a:cubicBezTo>
                  <a:cubicBezTo>
                    <a:pt x="2134" y="4466"/>
                    <a:pt x="2294" y="4483"/>
                    <a:pt x="2452" y="4483"/>
                  </a:cubicBezTo>
                  <a:cubicBezTo>
                    <a:pt x="3481" y="4483"/>
                    <a:pt x="4410" y="3769"/>
                    <a:pt x="4640" y="2720"/>
                  </a:cubicBezTo>
                  <a:cubicBezTo>
                    <a:pt x="4906" y="1514"/>
                    <a:pt x="4142" y="320"/>
                    <a:pt x="2933" y="54"/>
                  </a:cubicBezTo>
                  <a:cubicBezTo>
                    <a:pt x="2771" y="18"/>
                    <a:pt x="2609" y="1"/>
                    <a:pt x="2450" y="1"/>
                  </a:cubicBezTo>
                  <a:close/>
                </a:path>
              </a:pathLst>
            </a:custGeom>
            <a:solidFill>
              <a:srgbClr val="00BCB3"/>
            </a:solidFill>
            <a:ln>
              <a:noFill/>
            </a:ln>
          </p:spPr>
          <p:txBody>
            <a:bodyPr spcFirstLastPara="1" wrap="square" lIns="121897" tIns="121897" rIns="121897" bIns="121897" anchor="ctr" anchorCtr="0">
              <a:noAutofit/>
            </a:bodyPr>
            <a:lstStyle/>
            <a:p>
              <a:pPr defTabSz="1219197">
                <a:buSzPts val="1400"/>
              </a:pPr>
              <a:endParaRPr sz="1867"/>
            </a:p>
          </p:txBody>
        </p:sp>
        <p:sp>
          <p:nvSpPr>
            <p:cNvPr id="5825" name="Google Shape;5825;p7"/>
            <p:cNvSpPr/>
            <p:nvPr/>
          </p:nvSpPr>
          <p:spPr>
            <a:xfrm>
              <a:off x="1792650" y="2156175"/>
              <a:ext cx="124875" cy="120175"/>
            </a:xfrm>
            <a:custGeom>
              <a:avLst/>
              <a:gdLst/>
              <a:ahLst/>
              <a:cxnLst/>
              <a:rect l="l" t="t" r="r" b="b"/>
              <a:pathLst>
                <a:path w="4995" h="4807" extrusionOk="0">
                  <a:moveTo>
                    <a:pt x="2396" y="332"/>
                  </a:moveTo>
                  <a:cubicBezTo>
                    <a:pt x="3004" y="332"/>
                    <a:pt x="3596" y="596"/>
                    <a:pt x="4005" y="1077"/>
                  </a:cubicBezTo>
                  <a:cubicBezTo>
                    <a:pt x="4561" y="1743"/>
                    <a:pt x="4634" y="2721"/>
                    <a:pt x="4191" y="3463"/>
                  </a:cubicBezTo>
                  <a:cubicBezTo>
                    <a:pt x="3817" y="4089"/>
                    <a:pt x="3122" y="4478"/>
                    <a:pt x="2402" y="4478"/>
                  </a:cubicBezTo>
                  <a:cubicBezTo>
                    <a:pt x="2268" y="4478"/>
                    <a:pt x="2134" y="4465"/>
                    <a:pt x="2001" y="4437"/>
                  </a:cubicBezTo>
                  <a:cubicBezTo>
                    <a:pt x="1036" y="4236"/>
                    <a:pt x="342" y="3390"/>
                    <a:pt x="333" y="2403"/>
                  </a:cubicBezTo>
                  <a:cubicBezTo>
                    <a:pt x="339" y="1542"/>
                    <a:pt x="880" y="741"/>
                    <a:pt x="1698" y="451"/>
                  </a:cubicBezTo>
                  <a:cubicBezTo>
                    <a:pt x="1927" y="371"/>
                    <a:pt x="2163" y="332"/>
                    <a:pt x="2396" y="332"/>
                  </a:cubicBezTo>
                  <a:close/>
                  <a:moveTo>
                    <a:pt x="2394" y="0"/>
                  </a:moveTo>
                  <a:cubicBezTo>
                    <a:pt x="2241" y="0"/>
                    <a:pt x="2086" y="15"/>
                    <a:pt x="1931" y="45"/>
                  </a:cubicBezTo>
                  <a:cubicBezTo>
                    <a:pt x="816" y="261"/>
                    <a:pt x="17" y="1269"/>
                    <a:pt x="0" y="2392"/>
                  </a:cubicBezTo>
                  <a:lnTo>
                    <a:pt x="0" y="2392"/>
                  </a:lnTo>
                  <a:cubicBezTo>
                    <a:pt x="0" y="2396"/>
                    <a:pt x="0" y="2399"/>
                    <a:pt x="0" y="2403"/>
                  </a:cubicBezTo>
                  <a:cubicBezTo>
                    <a:pt x="0" y="2403"/>
                    <a:pt x="0" y="2403"/>
                    <a:pt x="0" y="2403"/>
                  </a:cubicBezTo>
                  <a:lnTo>
                    <a:pt x="0" y="2403"/>
                  </a:lnTo>
                  <a:cubicBezTo>
                    <a:pt x="0" y="2406"/>
                    <a:pt x="0" y="2410"/>
                    <a:pt x="0" y="2413"/>
                  </a:cubicBezTo>
                  <a:lnTo>
                    <a:pt x="0" y="2413"/>
                  </a:lnTo>
                  <a:cubicBezTo>
                    <a:pt x="13" y="3414"/>
                    <a:pt x="636" y="4304"/>
                    <a:pt x="1573" y="4660"/>
                  </a:cubicBezTo>
                  <a:cubicBezTo>
                    <a:pt x="1837" y="4759"/>
                    <a:pt x="2114" y="4807"/>
                    <a:pt x="2391" y="4807"/>
                  </a:cubicBezTo>
                  <a:cubicBezTo>
                    <a:pt x="3096" y="4807"/>
                    <a:pt x="3796" y="4498"/>
                    <a:pt x="4252" y="3946"/>
                  </a:cubicBezTo>
                  <a:cubicBezTo>
                    <a:pt x="4897" y="3161"/>
                    <a:pt x="4994" y="2027"/>
                    <a:pt x="4466" y="1157"/>
                  </a:cubicBezTo>
                  <a:cubicBezTo>
                    <a:pt x="4017" y="429"/>
                    <a:pt x="3229" y="0"/>
                    <a:pt x="2394" y="0"/>
                  </a:cubicBezTo>
                  <a:close/>
                </a:path>
              </a:pathLst>
            </a:custGeom>
            <a:solidFill>
              <a:srgbClr val="3B0F49"/>
            </a:solidFill>
            <a:ln>
              <a:noFill/>
            </a:ln>
          </p:spPr>
          <p:txBody>
            <a:bodyPr spcFirstLastPara="1" wrap="square" lIns="121897" tIns="121897" rIns="121897" bIns="121897" anchor="ctr" anchorCtr="0">
              <a:noAutofit/>
            </a:bodyPr>
            <a:lstStyle/>
            <a:p>
              <a:pPr defTabSz="1219197">
                <a:buSzPts val="1400"/>
              </a:pPr>
              <a:endParaRPr sz="1867"/>
            </a:p>
          </p:txBody>
        </p:sp>
        <p:sp>
          <p:nvSpPr>
            <p:cNvPr id="5826" name="Google Shape;5826;p7"/>
            <p:cNvSpPr/>
            <p:nvPr/>
          </p:nvSpPr>
          <p:spPr>
            <a:xfrm>
              <a:off x="1906125" y="2204500"/>
              <a:ext cx="42625" cy="20775"/>
            </a:xfrm>
            <a:custGeom>
              <a:avLst/>
              <a:gdLst/>
              <a:ahLst/>
              <a:cxnLst/>
              <a:rect l="l" t="t" r="r" b="b"/>
              <a:pathLst>
                <a:path w="1705" h="831" extrusionOk="0">
                  <a:moveTo>
                    <a:pt x="1234" y="0"/>
                  </a:moveTo>
                  <a:cubicBezTo>
                    <a:pt x="1178" y="0"/>
                    <a:pt x="1121" y="7"/>
                    <a:pt x="1066" y="18"/>
                  </a:cubicBezTo>
                  <a:cubicBezTo>
                    <a:pt x="785" y="76"/>
                    <a:pt x="523" y="235"/>
                    <a:pt x="287" y="391"/>
                  </a:cubicBezTo>
                  <a:cubicBezTo>
                    <a:pt x="226" y="430"/>
                    <a:pt x="165" y="473"/>
                    <a:pt x="107" y="519"/>
                  </a:cubicBezTo>
                  <a:cubicBezTo>
                    <a:pt x="37" y="574"/>
                    <a:pt x="0" y="659"/>
                    <a:pt x="49" y="745"/>
                  </a:cubicBezTo>
                  <a:cubicBezTo>
                    <a:pt x="77" y="793"/>
                    <a:pt x="141" y="830"/>
                    <a:pt x="201" y="830"/>
                  </a:cubicBezTo>
                  <a:cubicBezTo>
                    <a:pt x="227" y="830"/>
                    <a:pt x="254" y="823"/>
                    <a:pt x="275" y="806"/>
                  </a:cubicBezTo>
                  <a:cubicBezTo>
                    <a:pt x="410" y="705"/>
                    <a:pt x="547" y="614"/>
                    <a:pt x="694" y="531"/>
                  </a:cubicBezTo>
                  <a:cubicBezTo>
                    <a:pt x="755" y="497"/>
                    <a:pt x="813" y="464"/>
                    <a:pt x="877" y="436"/>
                  </a:cubicBezTo>
                  <a:lnTo>
                    <a:pt x="920" y="415"/>
                  </a:lnTo>
                  <a:lnTo>
                    <a:pt x="928" y="411"/>
                  </a:lnTo>
                  <a:lnTo>
                    <a:pt x="928" y="411"/>
                  </a:lnTo>
                  <a:cubicBezTo>
                    <a:pt x="931" y="410"/>
                    <a:pt x="933" y="409"/>
                    <a:pt x="935" y="409"/>
                  </a:cubicBezTo>
                  <a:cubicBezTo>
                    <a:pt x="966" y="397"/>
                    <a:pt x="996" y="384"/>
                    <a:pt x="1030" y="372"/>
                  </a:cubicBezTo>
                  <a:cubicBezTo>
                    <a:pt x="1063" y="363"/>
                    <a:pt x="1088" y="354"/>
                    <a:pt x="1118" y="348"/>
                  </a:cubicBezTo>
                  <a:cubicBezTo>
                    <a:pt x="1134" y="345"/>
                    <a:pt x="1146" y="342"/>
                    <a:pt x="1161" y="339"/>
                  </a:cubicBezTo>
                  <a:lnTo>
                    <a:pt x="1179" y="336"/>
                  </a:lnTo>
                  <a:cubicBezTo>
                    <a:pt x="1179" y="336"/>
                    <a:pt x="1179" y="336"/>
                    <a:pt x="1179" y="336"/>
                  </a:cubicBezTo>
                  <a:lnTo>
                    <a:pt x="1179" y="336"/>
                  </a:lnTo>
                  <a:cubicBezTo>
                    <a:pt x="1203" y="335"/>
                    <a:pt x="1229" y="332"/>
                    <a:pt x="1256" y="332"/>
                  </a:cubicBezTo>
                  <a:lnTo>
                    <a:pt x="1269" y="332"/>
                  </a:lnTo>
                  <a:lnTo>
                    <a:pt x="1295" y="339"/>
                  </a:lnTo>
                  <a:cubicBezTo>
                    <a:pt x="1297" y="339"/>
                    <a:pt x="1298" y="339"/>
                    <a:pt x="1299" y="339"/>
                  </a:cubicBezTo>
                  <a:lnTo>
                    <a:pt x="1299" y="339"/>
                  </a:lnTo>
                  <a:cubicBezTo>
                    <a:pt x="1299" y="339"/>
                    <a:pt x="1299" y="339"/>
                    <a:pt x="1299" y="339"/>
                  </a:cubicBezTo>
                  <a:lnTo>
                    <a:pt x="1299" y="339"/>
                  </a:lnTo>
                  <a:lnTo>
                    <a:pt x="1300" y="340"/>
                  </a:lnTo>
                  <a:lnTo>
                    <a:pt x="1300" y="340"/>
                  </a:lnTo>
                  <a:cubicBezTo>
                    <a:pt x="1300" y="339"/>
                    <a:pt x="1300" y="339"/>
                    <a:pt x="1299" y="339"/>
                  </a:cubicBezTo>
                  <a:lnTo>
                    <a:pt x="1299" y="339"/>
                  </a:lnTo>
                  <a:cubicBezTo>
                    <a:pt x="1302" y="342"/>
                    <a:pt x="1305" y="343"/>
                    <a:pt x="1308" y="344"/>
                  </a:cubicBezTo>
                  <a:lnTo>
                    <a:pt x="1308" y="344"/>
                  </a:lnTo>
                  <a:lnTo>
                    <a:pt x="1300" y="340"/>
                  </a:lnTo>
                  <a:lnTo>
                    <a:pt x="1300" y="340"/>
                  </a:lnTo>
                  <a:cubicBezTo>
                    <a:pt x="1314" y="342"/>
                    <a:pt x="1315" y="344"/>
                    <a:pt x="1312" y="344"/>
                  </a:cubicBezTo>
                  <a:cubicBezTo>
                    <a:pt x="1311" y="344"/>
                    <a:pt x="1310" y="344"/>
                    <a:pt x="1308" y="344"/>
                  </a:cubicBezTo>
                  <a:lnTo>
                    <a:pt x="1308" y="344"/>
                  </a:lnTo>
                  <a:lnTo>
                    <a:pt x="1325" y="353"/>
                  </a:lnTo>
                  <a:lnTo>
                    <a:pt x="1325" y="353"/>
                  </a:lnTo>
                  <a:cubicBezTo>
                    <a:pt x="1320" y="350"/>
                    <a:pt x="1318" y="347"/>
                    <a:pt x="1318" y="347"/>
                  </a:cubicBezTo>
                  <a:lnTo>
                    <a:pt x="1318" y="347"/>
                  </a:lnTo>
                  <a:cubicBezTo>
                    <a:pt x="1319" y="347"/>
                    <a:pt x="1322" y="349"/>
                    <a:pt x="1327" y="354"/>
                  </a:cubicBezTo>
                  <a:lnTo>
                    <a:pt x="1327" y="354"/>
                  </a:lnTo>
                  <a:lnTo>
                    <a:pt x="1325" y="353"/>
                  </a:lnTo>
                  <a:lnTo>
                    <a:pt x="1325" y="353"/>
                  </a:lnTo>
                  <a:cubicBezTo>
                    <a:pt x="1325" y="353"/>
                    <a:pt x="1326" y="354"/>
                    <a:pt x="1327" y="354"/>
                  </a:cubicBezTo>
                  <a:lnTo>
                    <a:pt x="1327" y="354"/>
                  </a:lnTo>
                  <a:cubicBezTo>
                    <a:pt x="1327" y="354"/>
                    <a:pt x="1327" y="354"/>
                    <a:pt x="1327" y="354"/>
                  </a:cubicBezTo>
                  <a:lnTo>
                    <a:pt x="1327" y="354"/>
                  </a:lnTo>
                  <a:lnTo>
                    <a:pt x="1332" y="357"/>
                  </a:lnTo>
                  <a:cubicBezTo>
                    <a:pt x="1330" y="356"/>
                    <a:pt x="1329" y="355"/>
                    <a:pt x="1327" y="354"/>
                  </a:cubicBezTo>
                  <a:lnTo>
                    <a:pt x="1327" y="354"/>
                  </a:lnTo>
                  <a:cubicBezTo>
                    <a:pt x="1329" y="356"/>
                    <a:pt x="1330" y="358"/>
                    <a:pt x="1332" y="360"/>
                  </a:cubicBezTo>
                  <a:cubicBezTo>
                    <a:pt x="1334" y="362"/>
                    <a:pt x="1335" y="363"/>
                    <a:pt x="1336" y="364"/>
                  </a:cubicBezTo>
                  <a:lnTo>
                    <a:pt x="1336" y="364"/>
                  </a:lnTo>
                  <a:cubicBezTo>
                    <a:pt x="1336" y="365"/>
                    <a:pt x="1337" y="367"/>
                    <a:pt x="1338" y="369"/>
                  </a:cubicBezTo>
                  <a:cubicBezTo>
                    <a:pt x="1344" y="379"/>
                    <a:pt x="1350" y="400"/>
                    <a:pt x="1351" y="400"/>
                  </a:cubicBezTo>
                  <a:cubicBezTo>
                    <a:pt x="1352" y="400"/>
                    <a:pt x="1351" y="395"/>
                    <a:pt x="1348" y="383"/>
                  </a:cubicBezTo>
                  <a:lnTo>
                    <a:pt x="1348" y="383"/>
                  </a:lnTo>
                  <a:cubicBezTo>
                    <a:pt x="1352" y="400"/>
                    <a:pt x="1360" y="414"/>
                    <a:pt x="1363" y="430"/>
                  </a:cubicBezTo>
                  <a:cubicBezTo>
                    <a:pt x="1363" y="436"/>
                    <a:pt x="1367" y="453"/>
                    <a:pt x="1370" y="463"/>
                  </a:cubicBezTo>
                  <a:lnTo>
                    <a:pt x="1370" y="463"/>
                  </a:lnTo>
                  <a:cubicBezTo>
                    <a:pt x="1371" y="471"/>
                    <a:pt x="1372" y="481"/>
                    <a:pt x="1372" y="482"/>
                  </a:cubicBezTo>
                  <a:lnTo>
                    <a:pt x="1375" y="522"/>
                  </a:lnTo>
                  <a:cubicBezTo>
                    <a:pt x="1375" y="632"/>
                    <a:pt x="1457" y="687"/>
                    <a:pt x="1540" y="687"/>
                  </a:cubicBezTo>
                  <a:cubicBezTo>
                    <a:pt x="1622" y="687"/>
                    <a:pt x="1705" y="632"/>
                    <a:pt x="1705" y="522"/>
                  </a:cubicBezTo>
                  <a:cubicBezTo>
                    <a:pt x="1699" y="348"/>
                    <a:pt x="1647" y="171"/>
                    <a:pt x="1494" y="70"/>
                  </a:cubicBezTo>
                  <a:cubicBezTo>
                    <a:pt x="1417" y="19"/>
                    <a:pt x="1326" y="0"/>
                    <a:pt x="1234" y="0"/>
                  </a:cubicBezTo>
                  <a:close/>
                </a:path>
              </a:pathLst>
            </a:custGeom>
            <a:solidFill>
              <a:srgbClr val="3B0F49"/>
            </a:solidFill>
            <a:ln>
              <a:noFill/>
            </a:ln>
          </p:spPr>
          <p:txBody>
            <a:bodyPr spcFirstLastPara="1" wrap="square" lIns="121897" tIns="121897" rIns="121897" bIns="121897" anchor="ctr" anchorCtr="0">
              <a:noAutofit/>
            </a:bodyPr>
            <a:lstStyle/>
            <a:p>
              <a:pPr defTabSz="1219197">
                <a:buSzPts val="1400"/>
              </a:pPr>
              <a:endParaRPr sz="1867"/>
            </a:p>
          </p:txBody>
        </p:sp>
        <p:sp>
          <p:nvSpPr>
            <p:cNvPr id="5827" name="Google Shape;5827;p7"/>
            <p:cNvSpPr/>
            <p:nvPr/>
          </p:nvSpPr>
          <p:spPr>
            <a:xfrm>
              <a:off x="1574225" y="2303900"/>
              <a:ext cx="148650" cy="238675"/>
            </a:xfrm>
            <a:custGeom>
              <a:avLst/>
              <a:gdLst/>
              <a:ahLst/>
              <a:cxnLst/>
              <a:rect l="l" t="t" r="r" b="b"/>
              <a:pathLst>
                <a:path w="5946" h="9547" extrusionOk="0">
                  <a:moveTo>
                    <a:pt x="1125" y="1"/>
                  </a:moveTo>
                  <a:lnTo>
                    <a:pt x="1" y="7381"/>
                  </a:lnTo>
                  <a:lnTo>
                    <a:pt x="4097" y="9547"/>
                  </a:lnTo>
                  <a:lnTo>
                    <a:pt x="5945" y="3923"/>
                  </a:lnTo>
                  <a:lnTo>
                    <a:pt x="5087" y="2225"/>
                  </a:lnTo>
                  <a:lnTo>
                    <a:pt x="1125" y="1"/>
                  </a:ln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121897" tIns="121897" rIns="121897" bIns="121897" anchor="ctr" anchorCtr="0">
              <a:noAutofit/>
            </a:bodyPr>
            <a:lstStyle/>
            <a:p>
              <a:pPr defTabSz="1219197">
                <a:buSzPts val="1400"/>
              </a:pPr>
              <a:endParaRPr sz="1867"/>
            </a:p>
          </p:txBody>
        </p:sp>
        <p:sp>
          <p:nvSpPr>
            <p:cNvPr id="5828" name="Google Shape;5828;p7"/>
            <p:cNvSpPr/>
            <p:nvPr/>
          </p:nvSpPr>
          <p:spPr>
            <a:xfrm>
              <a:off x="1748650" y="2336425"/>
              <a:ext cx="161225" cy="217825"/>
            </a:xfrm>
            <a:custGeom>
              <a:avLst/>
              <a:gdLst/>
              <a:ahLst/>
              <a:cxnLst/>
              <a:rect l="l" t="t" r="r" b="b"/>
              <a:pathLst>
                <a:path w="6449" h="8713" extrusionOk="0">
                  <a:moveTo>
                    <a:pt x="6449" y="1"/>
                  </a:moveTo>
                  <a:lnTo>
                    <a:pt x="1546" y="1333"/>
                  </a:lnTo>
                  <a:lnTo>
                    <a:pt x="1" y="2652"/>
                  </a:lnTo>
                  <a:lnTo>
                    <a:pt x="92" y="8713"/>
                  </a:lnTo>
                  <a:lnTo>
                    <a:pt x="4958" y="7415"/>
                  </a:lnTo>
                  <a:lnTo>
                    <a:pt x="6449" y="1"/>
                  </a:ln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121897" tIns="121897" rIns="121897" bIns="121897" anchor="ctr" anchorCtr="0">
              <a:noAutofit/>
            </a:bodyPr>
            <a:lstStyle/>
            <a:p>
              <a:pPr defTabSz="1219197">
                <a:buSzPts val="1400"/>
              </a:pPr>
              <a:endParaRPr sz="1867"/>
            </a:p>
          </p:txBody>
        </p:sp>
        <p:sp>
          <p:nvSpPr>
            <p:cNvPr id="5829" name="Google Shape;5829;p7"/>
            <p:cNvSpPr/>
            <p:nvPr/>
          </p:nvSpPr>
          <p:spPr>
            <a:xfrm>
              <a:off x="1613400" y="2309625"/>
              <a:ext cx="121225" cy="67550"/>
            </a:xfrm>
            <a:custGeom>
              <a:avLst/>
              <a:gdLst/>
              <a:ahLst/>
              <a:cxnLst/>
              <a:rect l="l" t="t" r="r" b="b"/>
              <a:pathLst>
                <a:path w="4849" h="2702" extrusionOk="0">
                  <a:moveTo>
                    <a:pt x="1" y="1"/>
                  </a:moveTo>
                  <a:lnTo>
                    <a:pt x="4849" y="2701"/>
                  </a:lnTo>
                  <a:cubicBezTo>
                    <a:pt x="3972" y="47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121897" tIns="121897" rIns="121897" bIns="121897" anchor="ctr" anchorCtr="0">
              <a:noAutofit/>
            </a:bodyPr>
            <a:lstStyle/>
            <a:p>
              <a:pPr defTabSz="1219197">
                <a:buSzPts val="1400"/>
              </a:pPr>
              <a:endParaRPr sz="1867"/>
            </a:p>
          </p:txBody>
        </p:sp>
        <p:sp>
          <p:nvSpPr>
            <p:cNvPr id="5830" name="Google Shape;5830;p7"/>
            <p:cNvSpPr/>
            <p:nvPr/>
          </p:nvSpPr>
          <p:spPr>
            <a:xfrm>
              <a:off x="1752700" y="2338375"/>
              <a:ext cx="142525" cy="40475"/>
            </a:xfrm>
            <a:custGeom>
              <a:avLst/>
              <a:gdLst/>
              <a:ahLst/>
              <a:cxnLst/>
              <a:rect l="l" t="t" r="r" b="b"/>
              <a:pathLst>
                <a:path w="5701" h="1619" extrusionOk="0">
                  <a:moveTo>
                    <a:pt x="4137" y="1"/>
                  </a:moveTo>
                  <a:cubicBezTo>
                    <a:pt x="2840" y="1"/>
                    <a:pt x="1044" y="276"/>
                    <a:pt x="0" y="1618"/>
                  </a:cubicBezTo>
                  <a:lnTo>
                    <a:pt x="5700" y="134"/>
                  </a:lnTo>
                  <a:cubicBezTo>
                    <a:pt x="5700" y="134"/>
                    <a:pt x="5039" y="1"/>
                    <a:pt x="4137" y="1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121897" tIns="121897" rIns="121897" bIns="121897" anchor="ctr" anchorCtr="0">
              <a:noAutofit/>
            </a:bodyPr>
            <a:lstStyle/>
            <a:p>
              <a:pPr defTabSz="1219197">
                <a:buSzPts val="1400"/>
              </a:pPr>
              <a:endParaRPr sz="1867"/>
            </a:p>
          </p:txBody>
        </p:sp>
        <p:sp>
          <p:nvSpPr>
            <p:cNvPr id="5831" name="Google Shape;5831;p7"/>
            <p:cNvSpPr/>
            <p:nvPr/>
          </p:nvSpPr>
          <p:spPr>
            <a:xfrm>
              <a:off x="1602250" y="2302750"/>
              <a:ext cx="307550" cy="108700"/>
            </a:xfrm>
            <a:custGeom>
              <a:avLst/>
              <a:gdLst/>
              <a:ahLst/>
              <a:cxnLst/>
              <a:rect l="l" t="t" r="r" b="b"/>
              <a:pathLst>
                <a:path w="12302" h="4348" extrusionOk="0">
                  <a:moveTo>
                    <a:pt x="367" y="1"/>
                  </a:moveTo>
                  <a:lnTo>
                    <a:pt x="4" y="47"/>
                  </a:lnTo>
                  <a:lnTo>
                    <a:pt x="1" y="47"/>
                  </a:lnTo>
                  <a:lnTo>
                    <a:pt x="2429" y="2998"/>
                  </a:lnTo>
                  <a:lnTo>
                    <a:pt x="6920" y="4348"/>
                  </a:lnTo>
                  <a:lnTo>
                    <a:pt x="12302" y="1348"/>
                  </a:lnTo>
                  <a:lnTo>
                    <a:pt x="11899" y="1259"/>
                  </a:lnTo>
                  <a:lnTo>
                    <a:pt x="7256" y="2493"/>
                  </a:lnTo>
                  <a:cubicBezTo>
                    <a:pt x="7109" y="2545"/>
                    <a:pt x="7091" y="3016"/>
                    <a:pt x="6947" y="3043"/>
                  </a:cubicBezTo>
                  <a:cubicBezTo>
                    <a:pt x="6679" y="3093"/>
                    <a:pt x="6388" y="3113"/>
                    <a:pt x="6098" y="3113"/>
                  </a:cubicBezTo>
                  <a:cubicBezTo>
                    <a:pt x="5294" y="3113"/>
                    <a:pt x="4495" y="2956"/>
                    <a:pt x="4186" y="2814"/>
                  </a:cubicBezTo>
                  <a:cubicBezTo>
                    <a:pt x="4039" y="2750"/>
                    <a:pt x="4213" y="2151"/>
                    <a:pt x="4213" y="2151"/>
                  </a:cubicBezTo>
                  <a:lnTo>
                    <a:pt x="367" y="1"/>
                  </a:ln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121897" tIns="121897" rIns="121897" bIns="121897" anchor="ctr" anchorCtr="0">
              <a:noAutofit/>
            </a:bodyPr>
            <a:lstStyle/>
            <a:p>
              <a:pPr defTabSz="1219197">
                <a:buSzPts val="1400"/>
              </a:pPr>
              <a:endParaRPr sz="1867"/>
            </a:p>
          </p:txBody>
        </p:sp>
        <p:sp>
          <p:nvSpPr>
            <p:cNvPr id="5832" name="Google Shape;5832;p7"/>
            <p:cNvSpPr/>
            <p:nvPr/>
          </p:nvSpPr>
          <p:spPr>
            <a:xfrm>
              <a:off x="1574225" y="2303900"/>
              <a:ext cx="148650" cy="238675"/>
            </a:xfrm>
            <a:custGeom>
              <a:avLst/>
              <a:gdLst/>
              <a:ahLst/>
              <a:cxnLst/>
              <a:rect l="l" t="t" r="r" b="b"/>
              <a:pathLst>
                <a:path w="5946" h="9547" extrusionOk="0">
                  <a:moveTo>
                    <a:pt x="5249" y="2545"/>
                  </a:moveTo>
                  <a:lnTo>
                    <a:pt x="5249" y="2545"/>
                  </a:lnTo>
                  <a:cubicBezTo>
                    <a:pt x="5243" y="2652"/>
                    <a:pt x="5255" y="2747"/>
                    <a:pt x="5307" y="2768"/>
                  </a:cubicBezTo>
                  <a:cubicBezTo>
                    <a:pt x="5328" y="2777"/>
                    <a:pt x="5352" y="2790"/>
                    <a:pt x="5377" y="2799"/>
                  </a:cubicBezTo>
                  <a:lnTo>
                    <a:pt x="5249" y="2545"/>
                  </a:lnTo>
                  <a:close/>
                  <a:moveTo>
                    <a:pt x="1125" y="1"/>
                  </a:moveTo>
                  <a:lnTo>
                    <a:pt x="951" y="1140"/>
                  </a:lnTo>
                  <a:lnTo>
                    <a:pt x="816" y="2008"/>
                  </a:lnTo>
                  <a:lnTo>
                    <a:pt x="602" y="3413"/>
                  </a:lnTo>
                  <a:lnTo>
                    <a:pt x="468" y="4305"/>
                  </a:lnTo>
                  <a:lnTo>
                    <a:pt x="1" y="7381"/>
                  </a:lnTo>
                  <a:lnTo>
                    <a:pt x="4097" y="9547"/>
                  </a:lnTo>
                  <a:lnTo>
                    <a:pt x="5945" y="3923"/>
                  </a:lnTo>
                  <a:lnTo>
                    <a:pt x="5795" y="3627"/>
                  </a:lnTo>
                  <a:lnTo>
                    <a:pt x="3553" y="2952"/>
                  </a:lnTo>
                  <a:lnTo>
                    <a:pt x="1125" y="1"/>
                  </a:lnTo>
                  <a:close/>
                </a:path>
              </a:pathLst>
            </a:custGeom>
            <a:solidFill>
              <a:srgbClr val="B1244F"/>
            </a:solidFill>
            <a:ln>
              <a:noFill/>
            </a:ln>
          </p:spPr>
          <p:txBody>
            <a:bodyPr spcFirstLastPara="1" wrap="square" lIns="121897" tIns="121897" rIns="121897" bIns="121897" anchor="ctr" anchorCtr="0">
              <a:noAutofit/>
            </a:bodyPr>
            <a:lstStyle/>
            <a:p>
              <a:pPr defTabSz="1219197">
                <a:buSzPts val="1400"/>
              </a:pPr>
              <a:endParaRPr sz="1867"/>
            </a:p>
          </p:txBody>
        </p:sp>
        <p:sp>
          <p:nvSpPr>
            <p:cNvPr id="5833" name="Google Shape;5833;p7"/>
            <p:cNvSpPr/>
            <p:nvPr/>
          </p:nvSpPr>
          <p:spPr>
            <a:xfrm>
              <a:off x="1602250" y="2303900"/>
              <a:ext cx="116875" cy="90675"/>
            </a:xfrm>
            <a:custGeom>
              <a:avLst/>
              <a:gdLst/>
              <a:ahLst/>
              <a:cxnLst/>
              <a:rect l="l" t="t" r="r" b="b"/>
              <a:pathLst>
                <a:path w="4675" h="3627" extrusionOk="0">
                  <a:moveTo>
                    <a:pt x="1" y="1"/>
                  </a:moveTo>
                  <a:lnTo>
                    <a:pt x="6" y="4"/>
                  </a:lnTo>
                  <a:lnTo>
                    <a:pt x="6" y="4"/>
                  </a:lnTo>
                  <a:lnTo>
                    <a:pt x="4" y="1"/>
                  </a:lnTo>
                  <a:close/>
                  <a:moveTo>
                    <a:pt x="6" y="4"/>
                  </a:moveTo>
                  <a:lnTo>
                    <a:pt x="2432" y="2952"/>
                  </a:lnTo>
                  <a:lnTo>
                    <a:pt x="4674" y="3627"/>
                  </a:lnTo>
                  <a:lnTo>
                    <a:pt x="4253" y="2799"/>
                  </a:lnTo>
                  <a:cubicBezTo>
                    <a:pt x="4228" y="2790"/>
                    <a:pt x="4207" y="2777"/>
                    <a:pt x="4186" y="2768"/>
                  </a:cubicBezTo>
                  <a:cubicBezTo>
                    <a:pt x="4131" y="2747"/>
                    <a:pt x="4118" y="2655"/>
                    <a:pt x="4128" y="2545"/>
                  </a:cubicBezTo>
                  <a:lnTo>
                    <a:pt x="3966" y="2225"/>
                  </a:lnTo>
                  <a:lnTo>
                    <a:pt x="6" y="4"/>
                  </a:lnTo>
                  <a:close/>
                </a:path>
              </a:pathLst>
            </a:custGeom>
            <a:solidFill>
              <a:srgbClr val="B1244F"/>
            </a:solidFill>
            <a:ln>
              <a:noFill/>
            </a:ln>
          </p:spPr>
          <p:txBody>
            <a:bodyPr spcFirstLastPara="1" wrap="square" lIns="121897" tIns="121897" rIns="121897" bIns="121897" anchor="ctr" anchorCtr="0">
              <a:noAutofit/>
            </a:bodyPr>
            <a:lstStyle/>
            <a:p>
              <a:pPr defTabSz="1219197">
                <a:buSzPts val="1400"/>
              </a:pPr>
              <a:endParaRPr sz="1867"/>
            </a:p>
          </p:txBody>
        </p:sp>
        <p:sp>
          <p:nvSpPr>
            <p:cNvPr id="5834" name="Google Shape;5834;p7"/>
            <p:cNvSpPr/>
            <p:nvPr/>
          </p:nvSpPr>
          <p:spPr>
            <a:xfrm>
              <a:off x="1748650" y="2336425"/>
              <a:ext cx="161225" cy="217825"/>
            </a:xfrm>
            <a:custGeom>
              <a:avLst/>
              <a:gdLst/>
              <a:ahLst/>
              <a:cxnLst/>
              <a:rect l="l" t="t" r="r" b="b"/>
              <a:pathLst>
                <a:path w="6449" h="8713" extrusionOk="0">
                  <a:moveTo>
                    <a:pt x="6449" y="1"/>
                  </a:moveTo>
                  <a:lnTo>
                    <a:pt x="1064" y="3001"/>
                  </a:lnTo>
                  <a:lnTo>
                    <a:pt x="1" y="2680"/>
                  </a:lnTo>
                  <a:lnTo>
                    <a:pt x="92" y="8713"/>
                  </a:lnTo>
                  <a:lnTo>
                    <a:pt x="4958" y="7415"/>
                  </a:lnTo>
                  <a:lnTo>
                    <a:pt x="6449" y="1"/>
                  </a:lnTo>
                  <a:close/>
                </a:path>
              </a:pathLst>
            </a:custGeom>
            <a:solidFill>
              <a:srgbClr val="B1244F"/>
            </a:solidFill>
            <a:ln>
              <a:noFill/>
            </a:ln>
          </p:spPr>
          <p:txBody>
            <a:bodyPr spcFirstLastPara="1" wrap="square" lIns="121897" tIns="121897" rIns="121897" bIns="121897" anchor="ctr" anchorCtr="0">
              <a:noAutofit/>
            </a:bodyPr>
            <a:lstStyle/>
            <a:p>
              <a:pPr defTabSz="1219197">
                <a:buSzPts val="1400"/>
              </a:pPr>
              <a:endParaRPr sz="1867"/>
            </a:p>
          </p:txBody>
        </p:sp>
        <p:sp>
          <p:nvSpPr>
            <p:cNvPr id="5835" name="Google Shape;5835;p7"/>
            <p:cNvSpPr/>
            <p:nvPr/>
          </p:nvSpPr>
          <p:spPr>
            <a:xfrm>
              <a:off x="1748650" y="2336425"/>
              <a:ext cx="161225" cy="75025"/>
            </a:xfrm>
            <a:custGeom>
              <a:avLst/>
              <a:gdLst/>
              <a:ahLst/>
              <a:cxnLst/>
              <a:rect l="l" t="t" r="r" b="b"/>
              <a:pathLst>
                <a:path w="6449" h="3001" extrusionOk="0">
                  <a:moveTo>
                    <a:pt x="6449" y="1"/>
                  </a:moveTo>
                  <a:lnTo>
                    <a:pt x="1546" y="1333"/>
                  </a:lnTo>
                  <a:lnTo>
                    <a:pt x="1" y="2652"/>
                  </a:lnTo>
                  <a:lnTo>
                    <a:pt x="1" y="2680"/>
                  </a:lnTo>
                  <a:lnTo>
                    <a:pt x="1064" y="3001"/>
                  </a:lnTo>
                  <a:lnTo>
                    <a:pt x="6449" y="1"/>
                  </a:lnTo>
                  <a:close/>
                </a:path>
              </a:pathLst>
            </a:custGeom>
            <a:solidFill>
              <a:srgbClr val="B1244F"/>
            </a:solidFill>
            <a:ln>
              <a:noFill/>
            </a:ln>
          </p:spPr>
          <p:txBody>
            <a:bodyPr spcFirstLastPara="1" wrap="square" lIns="121897" tIns="121897" rIns="121897" bIns="121897" anchor="ctr" anchorCtr="0">
              <a:noAutofit/>
            </a:bodyPr>
            <a:lstStyle/>
            <a:p>
              <a:pPr defTabSz="1219197">
                <a:buSzPts val="1400"/>
              </a:pPr>
              <a:endParaRPr sz="1867"/>
            </a:p>
          </p:txBody>
        </p:sp>
        <p:sp>
          <p:nvSpPr>
            <p:cNvPr id="5836" name="Google Shape;5836;p7"/>
            <p:cNvSpPr/>
            <p:nvPr/>
          </p:nvSpPr>
          <p:spPr>
            <a:xfrm>
              <a:off x="1674650" y="2359500"/>
              <a:ext cx="112675" cy="208075"/>
            </a:xfrm>
            <a:custGeom>
              <a:avLst/>
              <a:gdLst/>
              <a:ahLst/>
              <a:cxnLst/>
              <a:rect l="l" t="t" r="r" b="b"/>
              <a:pathLst>
                <a:path w="4507" h="8323" extrusionOk="0">
                  <a:moveTo>
                    <a:pt x="1070" y="1"/>
                  </a:moveTo>
                  <a:lnTo>
                    <a:pt x="1" y="7542"/>
                  </a:lnTo>
                  <a:cubicBezTo>
                    <a:pt x="452" y="8156"/>
                    <a:pt x="1153" y="8323"/>
                    <a:pt x="1782" y="8323"/>
                  </a:cubicBezTo>
                  <a:cubicBezTo>
                    <a:pt x="2535" y="8323"/>
                    <a:pt x="3187" y="8083"/>
                    <a:pt x="3187" y="8083"/>
                  </a:cubicBezTo>
                  <a:lnTo>
                    <a:pt x="4506" y="410"/>
                  </a:lnTo>
                  <a:lnTo>
                    <a:pt x="4506" y="410"/>
                  </a:lnTo>
                  <a:cubicBezTo>
                    <a:pt x="4085" y="526"/>
                    <a:pt x="3683" y="571"/>
                    <a:pt x="3312" y="571"/>
                  </a:cubicBezTo>
                  <a:cubicBezTo>
                    <a:pt x="1996" y="571"/>
                    <a:pt x="1070" y="1"/>
                    <a:pt x="1070" y="1"/>
                  </a:cubicBezTo>
                  <a:close/>
                </a:path>
              </a:pathLst>
            </a:custGeom>
            <a:solidFill>
              <a:srgbClr val="FF3253"/>
            </a:solidFill>
            <a:ln>
              <a:noFill/>
            </a:ln>
          </p:spPr>
          <p:txBody>
            <a:bodyPr spcFirstLastPara="1" wrap="square" lIns="121897" tIns="121897" rIns="121897" bIns="121897" anchor="ctr" anchorCtr="0">
              <a:noAutofit/>
            </a:bodyPr>
            <a:lstStyle/>
            <a:p>
              <a:pPr defTabSz="1219197">
                <a:buSzPts val="1400"/>
              </a:pPr>
              <a:endParaRPr sz="1867"/>
            </a:p>
          </p:txBody>
        </p:sp>
        <p:sp>
          <p:nvSpPr>
            <p:cNvPr id="5837" name="Google Shape;5837;p7"/>
            <p:cNvSpPr/>
            <p:nvPr/>
          </p:nvSpPr>
          <p:spPr>
            <a:xfrm>
              <a:off x="1843650" y="2395400"/>
              <a:ext cx="75400" cy="43250"/>
            </a:xfrm>
            <a:custGeom>
              <a:avLst/>
              <a:gdLst/>
              <a:ahLst/>
              <a:cxnLst/>
              <a:rect l="l" t="t" r="r" b="b"/>
              <a:pathLst>
                <a:path w="3016" h="1730" extrusionOk="0">
                  <a:moveTo>
                    <a:pt x="2139" y="0"/>
                  </a:moveTo>
                  <a:cubicBezTo>
                    <a:pt x="1873" y="0"/>
                    <a:pt x="1962" y="614"/>
                    <a:pt x="1962" y="614"/>
                  </a:cubicBezTo>
                  <a:cubicBezTo>
                    <a:pt x="1962" y="614"/>
                    <a:pt x="1" y="733"/>
                    <a:pt x="1788" y="1085"/>
                  </a:cubicBezTo>
                  <a:cubicBezTo>
                    <a:pt x="1788" y="1085"/>
                    <a:pt x="557" y="1462"/>
                    <a:pt x="1338" y="1462"/>
                  </a:cubicBezTo>
                  <a:cubicBezTo>
                    <a:pt x="1452" y="1462"/>
                    <a:pt x="1607" y="1454"/>
                    <a:pt x="1815" y="1436"/>
                  </a:cubicBezTo>
                  <a:lnTo>
                    <a:pt x="1815" y="1436"/>
                  </a:lnTo>
                  <a:cubicBezTo>
                    <a:pt x="1815" y="1436"/>
                    <a:pt x="792" y="1729"/>
                    <a:pt x="1904" y="1729"/>
                  </a:cubicBezTo>
                  <a:cubicBezTo>
                    <a:pt x="3016" y="1729"/>
                    <a:pt x="2139" y="1463"/>
                    <a:pt x="2139" y="1463"/>
                  </a:cubicBezTo>
                  <a:cubicBezTo>
                    <a:pt x="2139" y="1463"/>
                    <a:pt x="2402" y="0"/>
                    <a:pt x="2139" y="0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121897" tIns="121897" rIns="121897" bIns="121897" anchor="ctr" anchorCtr="0">
              <a:noAutofit/>
            </a:bodyPr>
            <a:lstStyle/>
            <a:p>
              <a:pPr defTabSz="1219197">
                <a:buSzPts val="1400"/>
              </a:pPr>
              <a:endParaRPr sz="1867"/>
            </a:p>
          </p:txBody>
        </p:sp>
        <p:sp>
          <p:nvSpPr>
            <p:cNvPr id="5838" name="Google Shape;5838;p7"/>
            <p:cNvSpPr/>
            <p:nvPr/>
          </p:nvSpPr>
          <p:spPr>
            <a:xfrm>
              <a:off x="1567275" y="2368325"/>
              <a:ext cx="64325" cy="44450"/>
            </a:xfrm>
            <a:custGeom>
              <a:avLst/>
              <a:gdLst/>
              <a:ahLst/>
              <a:cxnLst/>
              <a:rect l="l" t="t" r="r" b="b"/>
              <a:pathLst>
                <a:path w="2573" h="1778" extrusionOk="0">
                  <a:moveTo>
                    <a:pt x="1051" y="1"/>
                  </a:moveTo>
                  <a:cubicBezTo>
                    <a:pt x="853" y="1"/>
                    <a:pt x="746" y="1431"/>
                    <a:pt x="746" y="1431"/>
                  </a:cubicBezTo>
                  <a:cubicBezTo>
                    <a:pt x="746" y="1431"/>
                    <a:pt x="1" y="1538"/>
                    <a:pt x="871" y="1731"/>
                  </a:cubicBezTo>
                  <a:cubicBezTo>
                    <a:pt x="1021" y="1764"/>
                    <a:pt x="1123" y="1778"/>
                    <a:pt x="1189" y="1778"/>
                  </a:cubicBezTo>
                  <a:cubicBezTo>
                    <a:pt x="1510" y="1778"/>
                    <a:pt x="1003" y="1459"/>
                    <a:pt x="1003" y="1459"/>
                  </a:cubicBezTo>
                  <a:lnTo>
                    <a:pt x="1003" y="1459"/>
                  </a:lnTo>
                  <a:cubicBezTo>
                    <a:pt x="1274" y="1551"/>
                    <a:pt x="1433" y="1587"/>
                    <a:pt x="1514" y="1587"/>
                  </a:cubicBezTo>
                  <a:cubicBezTo>
                    <a:pt x="1807" y="1587"/>
                    <a:pt x="1103" y="1120"/>
                    <a:pt x="1103" y="1120"/>
                  </a:cubicBezTo>
                  <a:cubicBezTo>
                    <a:pt x="2573" y="1086"/>
                    <a:pt x="1067" y="634"/>
                    <a:pt x="1067" y="634"/>
                  </a:cubicBezTo>
                  <a:cubicBezTo>
                    <a:pt x="1067" y="634"/>
                    <a:pt x="1268" y="48"/>
                    <a:pt x="1061" y="2"/>
                  </a:cubicBezTo>
                  <a:cubicBezTo>
                    <a:pt x="1058" y="1"/>
                    <a:pt x="1054" y="1"/>
                    <a:pt x="1051" y="1"/>
                  </a:cubicBezTo>
                  <a:close/>
                </a:path>
              </a:pathLst>
            </a:custGeom>
            <a:solidFill>
              <a:srgbClr val="FFC243"/>
            </a:solidFill>
            <a:ln>
              <a:noFill/>
            </a:ln>
          </p:spPr>
          <p:txBody>
            <a:bodyPr spcFirstLastPara="1" wrap="square" lIns="121897" tIns="121897" rIns="121897" bIns="121897" anchor="ctr" anchorCtr="0">
              <a:noAutofit/>
            </a:bodyPr>
            <a:lstStyle/>
            <a:p>
              <a:pPr defTabSz="1219197">
                <a:buSzPts val="1400"/>
              </a:pPr>
              <a:endParaRPr sz="1867"/>
            </a:p>
          </p:txBody>
        </p:sp>
      </p:grpSp>
      <p:sp>
        <p:nvSpPr>
          <p:cNvPr id="5840" name="Google Shape;5840;p7"/>
          <p:cNvSpPr/>
          <p:nvPr/>
        </p:nvSpPr>
        <p:spPr>
          <a:xfrm>
            <a:off x="742514" y="492877"/>
            <a:ext cx="10589102" cy="3586868"/>
          </a:xfrm>
          <a:prstGeom prst="wedgeRoundRectCallout">
            <a:avLst>
              <a:gd name="adj1" fmla="val -42465"/>
              <a:gd name="adj2" fmla="val 80820"/>
              <a:gd name="adj3" fmla="val 16667"/>
            </a:avLst>
          </a:prstGeom>
          <a:solidFill>
            <a:srgbClr val="FFDA8E"/>
          </a:solidFill>
          <a:ln w="25400" cap="flat" cmpd="sng">
            <a:solidFill>
              <a:srgbClr val="F1A3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60932" rIns="121897" bIns="60932" anchor="ctr" anchorCtr="0">
            <a:noAutofit/>
          </a:bodyPr>
          <a:lstStyle/>
          <a:p>
            <a:pPr algn="ctr" defTabSz="1219197"/>
            <a:endParaRPr sz="1867">
              <a:solidFill>
                <a:srgbClr val="FFC243"/>
              </a:solidFill>
            </a:endParaRPr>
          </a:p>
        </p:txBody>
      </p:sp>
      <p:sp>
        <p:nvSpPr>
          <p:cNvPr id="5841" name="Google Shape;5841;p7"/>
          <p:cNvSpPr txBox="1"/>
          <p:nvPr/>
        </p:nvSpPr>
        <p:spPr>
          <a:xfrm>
            <a:off x="801448" y="955642"/>
            <a:ext cx="10589104" cy="2900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algn="ctr" defTabSz="1219197">
              <a:spcAft>
                <a:spcPts val="2134"/>
              </a:spcAft>
            </a:pPr>
            <a:r>
              <a:rPr lang="en-US" sz="8000" b="1" dirty="0">
                <a:solidFill>
                  <a:srgbClr val="002060"/>
                </a:solidFill>
                <a:latin typeface="UTM Avo" panose="02040603050506020204" pitchFamily="18" charset="0"/>
                <a:ea typeface="Cambria"/>
                <a:cs typeface="Myanmar Text" panose="020B0502040204020203" pitchFamily="34" charset="0"/>
                <a:sym typeface="Cambria"/>
              </a:rPr>
              <a:t>TÌM HIỂU VỀ Ô LI VÀ ĐƯỜNG KẺ </a:t>
            </a:r>
          </a:p>
        </p:txBody>
      </p:sp>
    </p:spTree>
    <p:extLst>
      <p:ext uri="{BB962C8B-B14F-4D97-AF65-F5344CB8AC3E}">
        <p14:creationId xmlns:p14="http://schemas.microsoft.com/office/powerpoint/2010/main" val="27855877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8105" y="428693"/>
            <a:ext cx="9655786" cy="64533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70680" y="4267365"/>
            <a:ext cx="66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</a:rPr>
              <a:t>1</a:t>
            </a:r>
          </a:p>
        </p:txBody>
      </p:sp>
      <p:cxnSp>
        <p:nvCxnSpPr>
          <p:cNvPr id="8" name="Straight Connector 7"/>
          <p:cNvCxnSpPr>
            <a:cxnSpLocks/>
          </p:cNvCxnSpPr>
          <p:nvPr/>
        </p:nvCxnSpPr>
        <p:spPr>
          <a:xfrm>
            <a:off x="1538514" y="4793158"/>
            <a:ext cx="9187543" cy="8049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145280" y="3622273"/>
            <a:ext cx="66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45280" y="2970308"/>
            <a:ext cx="66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80840" y="2349662"/>
            <a:ext cx="66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80840" y="1667612"/>
            <a:ext cx="66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</a:rPr>
              <a:t>1</a:t>
            </a:r>
          </a:p>
        </p:txBody>
      </p:sp>
      <p:cxnSp>
        <p:nvCxnSpPr>
          <p:cNvPr id="14" name="Straight Connector 13"/>
          <p:cNvCxnSpPr>
            <a:cxnSpLocks/>
          </p:cNvCxnSpPr>
          <p:nvPr/>
        </p:nvCxnSpPr>
        <p:spPr>
          <a:xfrm flipV="1">
            <a:off x="1538514" y="2416139"/>
            <a:ext cx="9187543" cy="2068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4864074" y="4330159"/>
            <a:ext cx="660400" cy="50138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4203674" y="1040017"/>
            <a:ext cx="66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03674" y="388052"/>
            <a:ext cx="66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</a:rPr>
              <a:t>3</a:t>
            </a:r>
          </a:p>
        </p:txBody>
      </p:sp>
      <p:cxnSp>
        <p:nvCxnSpPr>
          <p:cNvPr id="18" name="Straight Connector 17"/>
          <p:cNvCxnSpPr>
            <a:cxnSpLocks/>
          </p:cNvCxnSpPr>
          <p:nvPr/>
        </p:nvCxnSpPr>
        <p:spPr>
          <a:xfrm>
            <a:off x="1538514" y="4249659"/>
            <a:ext cx="9187543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cxnSpLocks/>
          </p:cNvCxnSpPr>
          <p:nvPr/>
        </p:nvCxnSpPr>
        <p:spPr>
          <a:xfrm>
            <a:off x="1538514" y="3619394"/>
            <a:ext cx="9187543" cy="65667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538514" y="3001418"/>
            <a:ext cx="9187543" cy="62997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4864074" y="3728802"/>
            <a:ext cx="660400" cy="45695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4864074" y="3049525"/>
            <a:ext cx="660400" cy="50596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4886908" y="2479983"/>
            <a:ext cx="660400" cy="50466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354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  <p:bldP spid="12" grpId="0"/>
      <p:bldP spid="13" grpId="0"/>
      <p:bldP spid="9" grpId="0" animBg="1"/>
      <p:bldP spid="15" grpId="0"/>
      <p:bldP spid="16" grpId="0"/>
      <p:bldP spid="22" grpId="0" animBg="1"/>
      <p:bldP spid="23" grpId="0" animBg="1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9266"/>
            <a:ext cx="12192000" cy="641873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559" y="4744195"/>
            <a:ext cx="7384080" cy="129515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0427" y="697178"/>
            <a:ext cx="7427212" cy="6160821"/>
          </a:xfrm>
          <a:prstGeom prst="rect">
            <a:avLst/>
          </a:prstGeom>
        </p:spPr>
      </p:pic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5228089" y="2829229"/>
            <a:ext cx="1770335" cy="1809455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 fontScale="92500" lnSpcReduction="10000"/>
          </a:bodyPr>
          <a:lstStyle/>
          <a:p>
            <a:pPr algn="ctr" defTabSz="914377">
              <a:lnSpc>
                <a:spcPct val="110000"/>
              </a:lnSpc>
              <a:spcBef>
                <a:spcPct val="0"/>
              </a:spcBef>
            </a:pPr>
            <a:r>
              <a:rPr lang="zh-CN" altLang="en-US" sz="5867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校园</a:t>
            </a:r>
            <a:endParaRPr lang="en-US" altLang="zh-CN" sz="5867" dirty="0">
              <a:solidFill>
                <a:schemeClr val="bg1"/>
              </a:solidFill>
              <a:latin typeface="方正粗圆简体" panose="02010601030101010101" pitchFamily="2" charset="-122"/>
              <a:ea typeface="方正粗圆简体" panose="02010601030101010101" pitchFamily="2" charset="-122"/>
              <a:cs typeface="+mj-cs"/>
            </a:endParaRPr>
          </a:p>
          <a:p>
            <a:pPr algn="ctr" defTabSz="914377">
              <a:lnSpc>
                <a:spcPct val="110000"/>
              </a:lnSpc>
              <a:spcBef>
                <a:spcPct val="0"/>
              </a:spcBef>
            </a:pPr>
            <a:r>
              <a:rPr lang="zh-CN" altLang="en-US" sz="5867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安全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716496" y="3639666"/>
            <a:ext cx="4368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>
                <a:solidFill>
                  <a:srgbClr val="FF0000"/>
                </a:solidFill>
                <a:latin typeface="HP001 4 hàng" pitchFamily="34" charset="0"/>
              </a:rPr>
              <a:t>Thư giãn</a:t>
            </a:r>
          </a:p>
        </p:txBody>
      </p:sp>
    </p:spTree>
    <p:extLst>
      <p:ext uri="{BB962C8B-B14F-4D97-AF65-F5344CB8AC3E}">
        <p14:creationId xmlns:p14="http://schemas.microsoft.com/office/powerpoint/2010/main" val="4113412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974</TotalTime>
  <Words>55</Words>
  <Application>Microsoft Office PowerPoint</Application>
  <PresentationFormat>Widescreen</PresentationFormat>
  <Paragraphs>22</Paragraphs>
  <Slides>19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</vt:lpstr>
      <vt:lpstr>Calibri</vt:lpstr>
      <vt:lpstr>Calibri Light</vt:lpstr>
      <vt:lpstr>HP001 4 hàng</vt:lpstr>
      <vt:lpstr>Quicksand</vt:lpstr>
      <vt:lpstr>UTM Avo</vt:lpstr>
      <vt:lpstr>VNI-Times</vt:lpstr>
      <vt:lpstr>方正粗圆简体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Ziczac</cp:lastModifiedBy>
  <cp:revision>48</cp:revision>
  <dcterms:created xsi:type="dcterms:W3CDTF">2021-09-02T05:53:53Z</dcterms:created>
  <dcterms:modified xsi:type="dcterms:W3CDTF">2022-03-03T08:22:38Z</dcterms:modified>
</cp:coreProperties>
</file>