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300" r:id="rId2"/>
    <p:sldId id="299" r:id="rId3"/>
    <p:sldId id="354" r:id="rId4"/>
    <p:sldId id="327" r:id="rId5"/>
    <p:sldId id="360" r:id="rId6"/>
    <p:sldId id="328" r:id="rId7"/>
    <p:sldId id="336" r:id="rId8"/>
    <p:sldId id="337" r:id="rId9"/>
    <p:sldId id="332" r:id="rId10"/>
    <p:sldId id="358" r:id="rId11"/>
    <p:sldId id="359" r:id="rId12"/>
    <p:sldId id="324" r:id="rId13"/>
    <p:sldId id="325" r:id="rId14"/>
    <p:sldId id="326" r:id="rId15"/>
    <p:sldId id="355" r:id="rId16"/>
    <p:sldId id="352" r:id="rId17"/>
    <p:sldId id="346" r:id="rId18"/>
    <p:sldId id="349" r:id="rId19"/>
    <p:sldId id="348" r:id="rId20"/>
    <p:sldId id="351" r:id="rId21"/>
    <p:sldId id="347" r:id="rId22"/>
    <p:sldId id="350" r:id="rId23"/>
    <p:sldId id="338" r:id="rId24"/>
    <p:sldId id="33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96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752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B5A11-1F32-4AA6-9EFB-2759E58D9F2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0C154-92A7-44DE-A036-709283AC8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3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887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42218-EFDB-49DD-A5CD-13B8F79518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18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42218-EFDB-49DD-A5CD-13B8F79518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15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17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0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15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80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59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5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3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74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53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03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8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28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3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0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0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2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7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6.png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29.png"/><Relationship Id="rId1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9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4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9.png"/><Relationship Id="rId1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microsoft.com/office/2007/relationships/hdphoto" Target="../media/hdphoto7.wdp"/><Relationship Id="rId17" Type="http://schemas.openxmlformats.org/officeDocument/2006/relationships/image" Target="../media/image46.png"/><Relationship Id="rId2" Type="http://schemas.openxmlformats.org/officeDocument/2006/relationships/audio" Target="../media/audio1.wav"/><Relationship Id="rId16" Type="http://schemas.openxmlformats.org/officeDocument/2006/relationships/image" Target="../media/image34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43.png"/><Relationship Id="rId5" Type="http://schemas.openxmlformats.org/officeDocument/2006/relationships/image" Target="../media/image42.png"/><Relationship Id="rId15" Type="http://schemas.openxmlformats.org/officeDocument/2006/relationships/image" Target="../media/image45.png"/><Relationship Id="rId10" Type="http://schemas.microsoft.com/office/2007/relationships/hdphoto" Target="../media/hdphoto5.wdp"/><Relationship Id="rId19" Type="http://schemas.openxmlformats.org/officeDocument/2006/relationships/image" Target="../media/image48.png"/><Relationship Id="rId4" Type="http://schemas.openxmlformats.org/officeDocument/2006/relationships/audio" Target="../media/audio2.wav"/><Relationship Id="rId9" Type="http://schemas.openxmlformats.org/officeDocument/2006/relationships/image" Target="../media/image29.png"/><Relationship Id="rId1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115893" y="1648606"/>
            <a:ext cx="5960286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 viết: a, c, ca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0D7191-AB4E-4E61-BA41-D5B2FD76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8" y="447239"/>
            <a:ext cx="10953163" cy="641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68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DB9255-0EAE-45F6-B5E6-6AB0249EC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88" y="454783"/>
            <a:ext cx="10968023" cy="640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51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pic>
        <p:nvPicPr>
          <p:cNvPr id="6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9"/>
            <a:ext cx="9539079" cy="606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5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72743" y="2122622"/>
            <a:ext cx="60707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 VỞ</a:t>
            </a:r>
          </a:p>
        </p:txBody>
      </p:sp>
    </p:spTree>
    <p:extLst>
      <p:ext uri="{BB962C8B-B14F-4D97-AF65-F5344CB8AC3E}">
        <p14:creationId xmlns:p14="http://schemas.microsoft.com/office/powerpoint/2010/main" val="208479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63" y="514559"/>
            <a:ext cx="10503074" cy="634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23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307" y="683837"/>
            <a:ext cx="5978398" cy="56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05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HU THUY\Pictures\Screenshots\Screenshot (6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730" y="592025"/>
            <a:ext cx="4564342" cy="6044083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840" y="592025"/>
            <a:ext cx="4200665" cy="60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7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71915" y="517606"/>
            <a:ext cx="5836955" cy="1200329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harsh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TRÒ CHƠI</a:t>
            </a:r>
          </a:p>
        </p:txBody>
      </p:sp>
      <p:pic>
        <p:nvPicPr>
          <p:cNvPr id="7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"/>
          <a:stretch/>
        </p:blipFill>
        <p:spPr>
          <a:xfrm>
            <a:off x="1833840" y="1254731"/>
            <a:ext cx="8113104" cy="5603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149543" y="2348692"/>
            <a:ext cx="2658876" cy="52938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445045" y="2826212"/>
            <a:ext cx="489069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AI NHANH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AI ĐÚNG?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8931727" y="2826212"/>
            <a:ext cx="3396775" cy="389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11117"/>
      </p:ext>
    </p:extLst>
  </p:cSld>
  <p:clrMapOvr>
    <a:masterClrMapping/>
  </p:clrMapOvr>
  <p:transition spd="slow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033" y="5607943"/>
            <a:ext cx="1086500" cy="11829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233" y="5396400"/>
            <a:ext cx="812889" cy="8850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146" y="5396400"/>
            <a:ext cx="520391" cy="5665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9" name="Snip Diagonal Corner Rectangle 38"/>
          <p:cNvSpPr/>
          <p:nvPr/>
        </p:nvSpPr>
        <p:spPr>
          <a:xfrm>
            <a:off x="4129281" y="781917"/>
            <a:ext cx="4542004" cy="1604597"/>
          </a:xfrm>
          <a:prstGeom prst="snip2DiagRect">
            <a:avLst/>
          </a:prstGeom>
          <a:solidFill>
            <a:srgbClr val="FFC0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UTM Avo" panose="02040603050506020204" pitchFamily="18" charset="0"/>
              </a:rPr>
              <a:t>Con </a:t>
            </a:r>
            <a:r>
              <a:rPr lang="en-US" sz="3200" dirty="0" err="1">
                <a:solidFill>
                  <a:prstClr val="black"/>
                </a:solidFill>
                <a:latin typeface="UTM Avo" panose="02040603050506020204" pitchFamily="18" charset="0"/>
              </a:rPr>
              <a:t>gì</a:t>
            </a:r>
            <a:r>
              <a:rPr lang="en-US" sz="32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 panose="02040603050506020204" pitchFamily="18" charset="0"/>
              </a:rPr>
              <a:t>vòi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110220" y="3202074"/>
            <a:ext cx="4906798" cy="770816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</a:rPr>
              <a:t>voi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6" name="Cloud 45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8" name="Cloud 47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130615" y="3206263"/>
            <a:ext cx="4906798" cy="770816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110220" y="4091246"/>
            <a:ext cx="4906798" cy="770816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sên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130615" y="4095435"/>
            <a:ext cx="4906798" cy="770816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vịt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971896" y="3252770"/>
            <a:ext cx="885137" cy="70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012196" y="4157974"/>
            <a:ext cx="804536" cy="704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461" y="4123055"/>
            <a:ext cx="804742" cy="707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FB696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06" y="3233883"/>
            <a:ext cx="804742" cy="707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5062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39" grpId="0" animBg="1"/>
      <p:bldP spid="45" grpId="0" animBg="1"/>
      <p:bldP spid="46" grpId="0" animBg="1"/>
      <p:bldP spid="48" grpId="0" animBg="1"/>
      <p:bldP spid="50" grpId="0" animBg="1"/>
      <p:bldP spid="52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283" y="5232171"/>
            <a:ext cx="1086500" cy="11829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77" y="5708397"/>
            <a:ext cx="812889" cy="885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96" y="6005220"/>
            <a:ext cx="520391" cy="5665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23" name="Snip Diagonal Corner Rectangle 22"/>
          <p:cNvSpPr/>
          <p:nvPr/>
        </p:nvSpPr>
        <p:spPr>
          <a:xfrm>
            <a:off x="3538043" y="634445"/>
            <a:ext cx="3189123" cy="1604597"/>
          </a:xfrm>
          <a:prstGeom prst="snip2Diag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</a:rPr>
              <a:t>Đây là nét gì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27340" y="3412386"/>
            <a:ext cx="4906798" cy="77081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</a:rPr>
              <a:t>Nét thẳng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Cloud 24"/>
          <p:cNvSpPr/>
          <p:nvPr/>
        </p:nvSpPr>
        <p:spPr>
          <a:xfrm>
            <a:off x="-866225" y="6365236"/>
            <a:ext cx="567114" cy="349210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13449721" y="6165539"/>
            <a:ext cx="891420" cy="548907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7735" y="3416575"/>
            <a:ext cx="4906798" cy="77081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Nét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ngang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27340" y="4301558"/>
            <a:ext cx="4906798" cy="77081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</a:rPr>
              <a:t>Nét cong 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47735" y="4305747"/>
            <a:ext cx="4906798" cy="77081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Nét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cong phải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416" y="3437861"/>
            <a:ext cx="805722" cy="708059"/>
          </a:xfrm>
          <a:prstGeom prst="rect">
            <a:avLst/>
          </a:prstGeom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602" y="4365152"/>
            <a:ext cx="804536" cy="643628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791" y="4346519"/>
            <a:ext cx="804742" cy="707197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941" y="3489533"/>
            <a:ext cx="732592" cy="643793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46373" y="618858"/>
            <a:ext cx="2180507" cy="22052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08293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4835931"/>
            <a:ext cx="1086500" cy="11829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17" y="5326783"/>
            <a:ext cx="812889" cy="8850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48" y="6111807"/>
            <a:ext cx="520391" cy="5665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22" name="Snip Diagonal Corner Rectangle 21"/>
          <p:cNvSpPr/>
          <p:nvPr/>
        </p:nvSpPr>
        <p:spPr>
          <a:xfrm>
            <a:off x="2592614" y="1022829"/>
            <a:ext cx="3424404" cy="1604597"/>
          </a:xfrm>
          <a:prstGeom prst="snip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10220" y="3010242"/>
            <a:ext cx="4906798" cy="7708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rắn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Cloud 23"/>
          <p:cNvSpPr/>
          <p:nvPr/>
        </p:nvSpPr>
        <p:spPr>
          <a:xfrm>
            <a:off x="-683345" y="5968996"/>
            <a:ext cx="567114" cy="349210"/>
          </a:xfrm>
          <a:prstGeom prst="cloud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Cloud 24"/>
          <p:cNvSpPr/>
          <p:nvPr/>
        </p:nvSpPr>
        <p:spPr>
          <a:xfrm>
            <a:off x="13632601" y="5769299"/>
            <a:ext cx="891420" cy="548907"/>
          </a:xfrm>
          <a:prstGeom prst="cloud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130615" y="3018289"/>
            <a:ext cx="4906798" cy="7708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ngựa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10220" y="3905318"/>
            <a:ext cx="4906798" cy="7708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dê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30615" y="3909507"/>
            <a:ext cx="4906798" cy="7708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3041621"/>
            <a:ext cx="885137" cy="70805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3938682"/>
            <a:ext cx="804536" cy="70408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950279"/>
            <a:ext cx="804742" cy="7071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061591"/>
            <a:ext cx="804742" cy="7071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30615" y="461354"/>
            <a:ext cx="4169101" cy="22252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2669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ộ 10 chủ đề hình nền powerpoint cực đẹp">
            <a:extLst>
              <a:ext uri="{FF2B5EF4-FFF2-40B4-BE49-F238E27FC236}">
                <a16:creationId xmlns:a16="http://schemas.microsoft.com/office/drawing/2014/main" id="{923CB2C7-BEFF-44BB-A745-6794322EB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" y="431321"/>
            <a:ext cx="12191680" cy="642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52421" y="3313900"/>
            <a:ext cx="6012584" cy="1015661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 defTabSz="914438"/>
            <a:r>
              <a:rPr lang="en-US" sz="60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8017080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43" y="5161637"/>
            <a:ext cx="1086500" cy="1182926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257" y="5566455"/>
            <a:ext cx="812889" cy="885032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39" y="6168199"/>
            <a:ext cx="520391" cy="566575"/>
          </a:xfrm>
          <a:prstGeom prst="rect">
            <a:avLst/>
          </a:prstGeom>
          <a:solidFill>
            <a:srgbClr val="FF99FF"/>
          </a:solidFill>
        </p:spPr>
      </p:pic>
      <p:sp>
        <p:nvSpPr>
          <p:cNvPr id="23" name="Snip Diagonal Corner Rectangle 22"/>
          <p:cNvSpPr/>
          <p:nvPr/>
        </p:nvSpPr>
        <p:spPr>
          <a:xfrm>
            <a:off x="3837939" y="935641"/>
            <a:ext cx="3637764" cy="1604597"/>
          </a:xfrm>
          <a:prstGeom prst="snip2Diag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Nét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84540" y="2999947"/>
            <a:ext cx="4906798" cy="770816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Khuyết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cao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Cloud 24"/>
          <p:cNvSpPr/>
          <p:nvPr/>
        </p:nvSpPr>
        <p:spPr>
          <a:xfrm>
            <a:off x="-409025" y="5952797"/>
            <a:ext cx="567114" cy="349210"/>
          </a:xfrm>
          <a:prstGeom prst="cloud">
            <a:avLst/>
          </a:prstGeom>
          <a:solidFill>
            <a:srgbClr val="FF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13906921" y="5753100"/>
            <a:ext cx="891420" cy="548907"/>
          </a:xfrm>
          <a:prstGeom prst="cloud">
            <a:avLst/>
          </a:prstGeom>
          <a:solidFill>
            <a:srgbClr val="FF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04935" y="3004136"/>
            <a:ext cx="4906798" cy="770816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Khuyết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hai đầu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84540" y="3889119"/>
            <a:ext cx="4906798" cy="770816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Móc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hai đầu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404935" y="3893308"/>
            <a:ext cx="4906798" cy="770816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Khuyết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xuôi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616" y="3025422"/>
            <a:ext cx="805722" cy="708059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934" y="3952713"/>
            <a:ext cx="732404" cy="643628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991" y="3965782"/>
            <a:ext cx="804742" cy="643793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141" y="3077094"/>
            <a:ext cx="732592" cy="643793"/>
          </a:xfrm>
          <a:prstGeom prst="rect">
            <a:avLst/>
          </a:prstGeom>
          <a:solidFill>
            <a:srgbClr val="FF99FF"/>
          </a:solidFill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48230" y="445124"/>
            <a:ext cx="1981850" cy="2499834"/>
          </a:xfrm>
          <a:prstGeom prst="rect">
            <a:avLst/>
          </a:prstGeom>
          <a:solidFill>
            <a:srgbClr val="FF99FF"/>
          </a:solidFill>
        </p:spPr>
      </p:pic>
    </p:spTree>
    <p:extLst>
      <p:ext uri="{BB962C8B-B14F-4D97-AF65-F5344CB8AC3E}">
        <p14:creationId xmlns:p14="http://schemas.microsoft.com/office/powerpoint/2010/main" val="76512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661" y="5581583"/>
            <a:ext cx="1086500" cy="11829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555" y="3795367"/>
            <a:ext cx="812889" cy="885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98" y="5902549"/>
            <a:ext cx="520391" cy="5665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3" name="Snip Diagonal Corner Rectangle 22"/>
          <p:cNvSpPr/>
          <p:nvPr/>
        </p:nvSpPr>
        <p:spPr>
          <a:xfrm>
            <a:off x="2865120" y="803244"/>
            <a:ext cx="5019524" cy="1604597"/>
          </a:xfrm>
          <a:prstGeom prst="snip2Diag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Đây</a:t>
            </a:r>
            <a:r>
              <a:rPr lang="en-US" sz="3200" noProof="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là</a:t>
            </a:r>
            <a:r>
              <a:rPr lang="en-US" sz="3200" noProof="0" dirty="0">
                <a:solidFill>
                  <a:prstClr val="black"/>
                </a:solidFill>
                <a:latin typeface="UTM Avo" panose="02040603050506020204" pitchFamily="18" charset="0"/>
              </a:rPr>
              <a:t> con </a:t>
            </a:r>
            <a:r>
              <a:rPr lang="en-US" sz="320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cá</a:t>
            </a:r>
            <a:r>
              <a:rPr lang="en-US" sz="3200" noProof="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3200" noProof="0" dirty="0" err="1">
                <a:solidFill>
                  <a:prstClr val="black"/>
                </a:solidFill>
                <a:latin typeface="UTM Avo" panose="02040603050506020204" pitchFamily="18" charset="0"/>
              </a:rPr>
              <a:t>gì</a:t>
            </a:r>
            <a:r>
              <a:rPr lang="en-US" sz="3200" noProof="0" dirty="0">
                <a:solidFill>
                  <a:prstClr val="black"/>
                </a:solidFill>
                <a:latin typeface="UTM Avo" panose="02040603050506020204" pitchFamily="18" charset="0"/>
              </a:rPr>
              <a:t> 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36088" y="3449884"/>
            <a:ext cx="4906798" cy="77081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chép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Cloud 24"/>
          <p:cNvSpPr/>
          <p:nvPr/>
        </p:nvSpPr>
        <p:spPr>
          <a:xfrm>
            <a:off x="-663025" y="5674356"/>
            <a:ext cx="567114" cy="349210"/>
          </a:xfrm>
          <a:prstGeom prst="cloud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13652921" y="5474659"/>
            <a:ext cx="891420" cy="548907"/>
          </a:xfrm>
          <a:prstGeom prst="cloud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41221" y="3409959"/>
            <a:ext cx="4906798" cy="77081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B.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rồng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6088" y="4557123"/>
            <a:ext cx="4906798" cy="77081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ba đuôi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441221" y="4500565"/>
            <a:ext cx="4906798" cy="82737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rô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25" y="3444856"/>
            <a:ext cx="805722" cy="7080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538350" y="4655093"/>
            <a:ext cx="804536" cy="6620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277" y="4609964"/>
            <a:ext cx="804742" cy="7071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231" y="3473470"/>
            <a:ext cx="804742" cy="6437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1732" y="677418"/>
            <a:ext cx="3315025" cy="22549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98726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60" y="5968097"/>
            <a:ext cx="646086" cy="703426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257" y="5877294"/>
            <a:ext cx="812889" cy="8850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98" y="6319810"/>
            <a:ext cx="520391" cy="56657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5" name="Snip Diagonal Corner Rectangle 24"/>
          <p:cNvSpPr/>
          <p:nvPr/>
        </p:nvSpPr>
        <p:spPr>
          <a:xfrm>
            <a:off x="2763036" y="466360"/>
            <a:ext cx="7200413" cy="1604597"/>
          </a:xfrm>
          <a:prstGeom prst="snip2DiagRect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Chọn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cầm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bút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21207" y="2565444"/>
            <a:ext cx="4906798" cy="1159775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Cloud 27"/>
          <p:cNvSpPr/>
          <p:nvPr/>
        </p:nvSpPr>
        <p:spPr>
          <a:xfrm>
            <a:off x="-663025" y="6263636"/>
            <a:ext cx="567114" cy="349210"/>
          </a:xfrm>
          <a:prstGeom prst="cloud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Cloud 28"/>
          <p:cNvSpPr/>
          <p:nvPr/>
        </p:nvSpPr>
        <p:spPr>
          <a:xfrm>
            <a:off x="13652921" y="6063939"/>
            <a:ext cx="891420" cy="548907"/>
          </a:xfrm>
          <a:prstGeom prst="cloud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028892" y="2637530"/>
            <a:ext cx="4906798" cy="1109032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90245" y="4181839"/>
            <a:ext cx="4906798" cy="1108945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50935" y="4204147"/>
            <a:ext cx="4906798" cy="1127636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09" y="2653827"/>
            <a:ext cx="1081354" cy="95028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773652" y="4255152"/>
            <a:ext cx="1230226" cy="10766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852" y="4394333"/>
            <a:ext cx="1020100" cy="8964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852" y="2749038"/>
            <a:ext cx="1068838" cy="8550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13931" y="2637529"/>
            <a:ext cx="1774469" cy="113140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91705" y="2532718"/>
            <a:ext cx="1543975" cy="1192501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74039" y="4111080"/>
            <a:ext cx="1357721" cy="122070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05594" y="4171065"/>
            <a:ext cx="1854316" cy="1160717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250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49" y="406455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12" y="4208321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1897" y="2964737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558083" y="1356927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884185" y="599268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679391" y="1082727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50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24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HU THUY\Pictures\Screenshots\Screenshot (6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673" y="345282"/>
            <a:ext cx="4564342" cy="6044083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783" y="345282"/>
            <a:ext cx="4200665" cy="60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51575" y="621091"/>
            <a:ext cx="5521910" cy="769441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QUAN SÁT MẪU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42" y="2265968"/>
            <a:ext cx="1087755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1285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ết a, 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8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9605"/>
            <a:ext cx="12192000" cy="653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5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102" y="914657"/>
            <a:ext cx="2667345" cy="3131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519" y="914657"/>
            <a:ext cx="2688473" cy="3032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077294" y="4356236"/>
            <a:ext cx="2008921" cy="1993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8982" y="4341233"/>
            <a:ext cx="2090155" cy="2074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897299" y="-39439"/>
            <a:ext cx="5521910" cy="769441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QUAN SÁT MẪU</a:t>
            </a:r>
          </a:p>
        </p:txBody>
      </p:sp>
    </p:spTree>
    <p:extLst>
      <p:ext uri="{BB962C8B-B14F-4D97-AF65-F5344CB8AC3E}">
        <p14:creationId xmlns:p14="http://schemas.microsoft.com/office/powerpoint/2010/main" val="2855255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780"/>
            <a:ext cx="12192000" cy="64187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697179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11600" y="3847679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41134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7830"/>
            <a:ext cx="12192000" cy="6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8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4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6034" y="975870"/>
            <a:ext cx="9883067" cy="5559225"/>
          </a:xfrm>
          <a:prstGeom prst="rect">
            <a:avLst/>
          </a:prstGeom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2862755" y="1597030"/>
            <a:ext cx="5826621" cy="1413127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sz="6000"/>
          </a:p>
        </p:txBody>
      </p:sp>
      <p:sp>
        <p:nvSpPr>
          <p:cNvPr id="7" name="WordArt 15"/>
          <p:cNvSpPr>
            <a:spLocks noChangeArrowheads="1" noChangeShapeType="1" noTextEdit="1"/>
          </p:cNvSpPr>
          <p:nvPr/>
        </p:nvSpPr>
        <p:spPr bwMode="auto">
          <a:xfrm>
            <a:off x="3090302" y="1710540"/>
            <a:ext cx="5371525" cy="10326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UTM Avo" panose="02040603050506020204" pitchFamily="18" charset="0"/>
                <a:cs typeface="Times New Roman"/>
              </a:rPr>
              <a:t>VIẾT BẢNG CON</a:t>
            </a:r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792847" y="3429000"/>
            <a:ext cx="3757925" cy="2395381"/>
            <a:chOff x="1624" y="1384"/>
            <a:chExt cx="2456" cy="1928"/>
          </a:xfrm>
        </p:grpSpPr>
        <p:sp>
          <p:nvSpPr>
            <p:cNvPr id="9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7200">
                <a:latin typeface="VNI-Times" pitchFamily="2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1946600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</TotalTime>
  <Words>169</Words>
  <Application>Microsoft Office PowerPoint</Application>
  <PresentationFormat>Widescreen</PresentationFormat>
  <Paragraphs>51</Paragraphs>
  <Slides>24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HP001 4 hàng</vt:lpstr>
      <vt:lpstr>Quicksand</vt:lpstr>
      <vt:lpstr>UTM Avo</vt:lpstr>
      <vt:lpstr>VNI-Times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Ziczac</cp:lastModifiedBy>
  <cp:revision>64</cp:revision>
  <dcterms:created xsi:type="dcterms:W3CDTF">2021-09-02T05:53:53Z</dcterms:created>
  <dcterms:modified xsi:type="dcterms:W3CDTF">2022-03-03T08:03:50Z</dcterms:modified>
</cp:coreProperties>
</file>