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mp3" ContentType="audio/m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807" r:id="rId1"/>
  </p:sldMasterIdLst>
  <p:notesMasterIdLst>
    <p:notesMasterId r:id="rId20"/>
  </p:notesMasterIdLst>
  <p:handoutMasterIdLst>
    <p:handoutMasterId r:id="rId21"/>
  </p:handoutMasterIdLst>
  <p:sldIdLst>
    <p:sldId id="288" r:id="rId2"/>
    <p:sldId id="386" r:id="rId3"/>
    <p:sldId id="263" r:id="rId4"/>
    <p:sldId id="264" r:id="rId5"/>
    <p:sldId id="385" r:id="rId6"/>
    <p:sldId id="373" r:id="rId7"/>
    <p:sldId id="360" r:id="rId8"/>
    <p:sldId id="374" r:id="rId9"/>
    <p:sldId id="387" r:id="rId10"/>
    <p:sldId id="377" r:id="rId11"/>
    <p:sldId id="379" r:id="rId12"/>
    <p:sldId id="380" r:id="rId13"/>
    <p:sldId id="381" r:id="rId14"/>
    <p:sldId id="308" r:id="rId15"/>
    <p:sldId id="346" r:id="rId16"/>
    <p:sldId id="382" r:id="rId17"/>
    <p:sldId id="383" r:id="rId18"/>
    <p:sldId id="388" r:id="rId19"/>
  </p:sldIdLst>
  <p:sldSz cx="12192000" cy="6858000"/>
  <p:notesSz cx="6858000" cy="9144000"/>
  <p:embeddedFontLst>
    <p:embeddedFont>
      <p:font typeface="Calibri" pitchFamily="34" charset="0"/>
      <p:regular r:id="rId22"/>
      <p:bold r:id="rId23"/>
      <p:italic r:id="rId24"/>
      <p:boldItalic r:id="rId25"/>
    </p:embeddedFont>
    <p:embeddedFont>
      <p:font typeface="Calibri Light" charset="0"/>
      <p:regular r:id="rId26"/>
      <p:italic r:id="rId27"/>
    </p:embeddedFont>
    <p:embeddedFont>
      <p:font typeface=".VnTime" pitchFamily="34" charset="0"/>
      <p:regular r:id="rId28"/>
      <p:bold r:id="rId29"/>
      <p:italic r:id="rId30"/>
      <p:boldItalic r:id="rId31"/>
    </p:embeddedFont>
    <p:embeddedFont>
      <p:font typeface="HP001 4 hàng" charset="0"/>
      <p:regular r:id="rId32"/>
      <p:bold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9AE9D"/>
    <a:srgbClr val="FF8119"/>
    <a:srgbClr val="FF7707"/>
    <a:srgbClr val="FFAF6C"/>
    <a:srgbClr val="FFFFFF"/>
    <a:srgbClr val="FFFF99"/>
    <a:srgbClr val="404040"/>
    <a:srgbClr val="FFFBF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2257" autoAdjust="0"/>
    <p:restoredTop sz="94660"/>
  </p:normalViewPr>
  <p:slideViewPr>
    <p:cSldViewPr snapToGrid="0">
      <p:cViewPr varScale="1">
        <p:scale>
          <a:sx n="71" d="100"/>
          <a:sy n="71" d="100"/>
        </p:scale>
        <p:origin x="-39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330" y="6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0BDF1DD0-705F-46AD-B4EB-E452359353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0C21F98-A7D0-4574-A0B6-27C636ACC51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6719A95-5560-4B04-AEBA-C7F2A8A231F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0BE5BF4-CE73-4539-8EF1-E38D4F3FF4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A6CADE-2C1B-46AB-A86A-E3C2552F4B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28654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9952AB-6FFB-4AAA-93E8-B3C2E296352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952AB-6FFB-4AAA-93E8-B3C2E296352C}" type="slidenum">
              <a:rPr lang="en-US" smtClean="0"/>
              <a:t>18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5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080CF3A-5DBB-4AEB-8CC5-A021CD856B23}" type="datetime10">
              <a:rPr lang="en-US" smtClean="0"/>
              <a:t>22:36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1146B2CB-5A67-4AB8-9A1B-7AE29B183FB4}"/>
              </a:ext>
            </a:extLst>
          </p:cNvPr>
          <p:cNvSpPr/>
          <p:nvPr userDrawn="1"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539D47BF-CEAC-48A2-B050-FC53038EA6BD}"/>
              </a:ext>
            </a:extLst>
          </p:cNvPr>
          <p:cNvSpPr/>
          <p:nvPr userDrawn="1"/>
        </p:nvSpPr>
        <p:spPr>
          <a:xfrm>
            <a:off x="11171104" y="88135"/>
            <a:ext cx="1122345" cy="1355075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84305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6F155-6188-44AB-94DD-ACE336FE4EBD}" type="datetime10">
              <a:rPr lang="en-US" smtClean="0"/>
              <a:t>22:36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01FF-4C9D-44E1-A8AE-04F6E852A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906392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2064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3BBFE051-E3AD-4768-A668-CD3786BDD232}" type="datetime10">
              <a:rPr lang="en-US" smtClean="0"/>
              <a:t>22:36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39192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3946D7-963D-4760-AF6E-73B8B6EA8EED}" type="datetime10">
              <a:rPr lang="en-US" smtClean="0"/>
              <a:t>22:36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25244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728683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6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E2672C6-5BC4-4048-BB9A-BCEB01117B57}" type="datetime10">
              <a:rPr lang="en-US" smtClean="0"/>
              <a:t>22:36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13826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E4E0695D-0296-4356-BAA4-48DC9039C6A4}" type="datetime10">
              <a:rPr lang="en-US" smtClean="0"/>
              <a:t>22:36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xmlns="" id="{15AE95DF-B3F5-45EA-8646-2C9A8560C598}"/>
              </a:ext>
            </a:extLst>
          </p:cNvPr>
          <p:cNvSpPr/>
          <p:nvPr userDrawn="1"/>
        </p:nvSpPr>
        <p:spPr>
          <a:xfrm>
            <a:off x="10792627" y="136523"/>
            <a:ext cx="1122345" cy="1355075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352125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5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AC08E47-E601-463E-AC51-E1934121EB6E}" type="datetime10">
              <a:rPr lang="en-US" smtClean="0"/>
              <a:t>22:36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A061CF56-B0CB-422D-9DB9-B5569520333B}"/>
              </a:ext>
            </a:extLst>
          </p:cNvPr>
          <p:cNvSpPr/>
          <p:nvPr userDrawn="1"/>
        </p:nvSpPr>
        <p:spPr>
          <a:xfrm>
            <a:off x="11171104" y="88135"/>
            <a:ext cx="1122345" cy="1355075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4036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6AEFD-E502-452F-A729-E2E558703648}" type="datetime10">
              <a:rPr lang="en-US" smtClean="0"/>
              <a:t>22:36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01FF-4C9D-44E1-A8AE-04F6E852A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95240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72670-B505-4E1C-95C2-0E77B578A236}" type="datetime10">
              <a:rPr lang="en-US" smtClean="0"/>
              <a:t>22:36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01FF-4C9D-44E1-A8AE-04F6E852A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73615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F48C3-FCD4-45A6-87D1-3780586A088C}" type="datetime10">
              <a:rPr lang="en-US" smtClean="0"/>
              <a:t>22:36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A01FF-4C9D-44E1-A8AE-04F6E852A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8160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08" r:id="rId8"/>
    <p:sldLayoutId id="2147483809" r:id="rId9"/>
    <p:sldLayoutId id="2147483814" r:id="rId10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" Target="slide5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5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0.xml"/><Relationship Id="rId1" Type="http://schemas.openxmlformats.org/officeDocument/2006/relationships/video" Target="NULL" TargetMode="External"/><Relationship Id="rId6" Type="http://schemas.microsoft.com/office/2007/relationships/media" Target="../media/media2.mp3"/><Relationship Id="rId5" Type="http://schemas.openxmlformats.org/officeDocument/2006/relationships/slide" Target="slide3.xml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0.xml"/><Relationship Id="rId1" Type="http://schemas.openxmlformats.org/officeDocument/2006/relationships/video" Target="NULL" TargetMode="External"/><Relationship Id="rId6" Type="http://schemas.microsoft.com/office/2007/relationships/media" Target="../media/media2.mp3"/><Relationship Id="rId5" Type="http://schemas.openxmlformats.org/officeDocument/2006/relationships/slide" Target="slide3.xml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" Target="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0CB2D8-8CEA-4B4A-AE31-C621F5555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801216"/>
            <a:ext cx="10784541" cy="1155849"/>
          </a:xfrm>
        </p:spPr>
        <p:txBody>
          <a:bodyPr>
            <a:normAutofit fontScale="90000"/>
          </a:bodyPr>
          <a:lstStyle/>
          <a:p>
            <a:r>
              <a:rPr lang="en-US" sz="5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5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5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5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 </a:t>
            </a:r>
            <a:r>
              <a:rPr lang="en-US" sz="5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sáu ngày 16 </a:t>
            </a:r>
            <a:r>
              <a:rPr lang="en-US" sz="5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tháng </a:t>
            </a:r>
            <a:r>
              <a:rPr lang="en-US" sz="5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en-US" sz="5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năm 2022</a:t>
            </a:r>
            <a:endParaRPr lang="en-US" sz="5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8290B9B-78D3-47BF-8F38-E7F0A7E750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609302" y="3073055"/>
            <a:ext cx="13410604" cy="1655762"/>
          </a:xfrm>
        </p:spPr>
        <p:txBody>
          <a:bodyPr>
            <a:normAutofit lnSpcReduction="10000"/>
          </a:bodyPr>
          <a:lstStyle/>
          <a:p>
            <a:r>
              <a:rPr lang="en-US" sz="5200" b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TIẾNG VIỆT</a:t>
            </a:r>
          </a:p>
          <a:p>
            <a:r>
              <a:rPr lang="en-US" sz="5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5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81: </a:t>
            </a:r>
            <a:r>
              <a:rPr lang="en-US" sz="5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5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5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1F6419F-6269-448F-87A7-8999FBDA1C50}"/>
              </a:ext>
            </a:extLst>
          </p:cNvPr>
          <p:cNvSpPr/>
          <p:nvPr/>
        </p:nvSpPr>
        <p:spPr>
          <a:xfrm>
            <a:off x="9467278" y="99936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E58CBCC-4DC4-48C0-8847-61DC45CE02A5}"/>
              </a:ext>
            </a:extLst>
          </p:cNvPr>
          <p:cNvSpPr/>
          <p:nvPr/>
        </p:nvSpPr>
        <p:spPr>
          <a:xfrm>
            <a:off x="11039823" y="679206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84C705C-6FA6-402E-AF95-099BF48A8EC4}" type="datetime10">
              <a:rPr lang="en-US" smtClean="0"/>
              <a:t>22:36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88591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xmlns="" id="{119D8C3F-E960-43BC-9E7E-B25C1BD5B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27926" y="493877"/>
            <a:ext cx="6845456" cy="45537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809ED40-223B-4D55-9DEE-E0D88588987D}"/>
              </a:ext>
            </a:extLst>
          </p:cNvPr>
          <p:cNvSpPr txBox="1"/>
          <p:nvPr/>
        </p:nvSpPr>
        <p:spPr>
          <a:xfrm>
            <a:off x="726454" y="5286905"/>
            <a:ext cx="10896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C00000"/>
                </a:solidFill>
                <a:latin typeface="UTM Avo" panose="02040603050506020204" pitchFamily="18" charset="0"/>
              </a:rPr>
              <a:t>Chú thích: </a:t>
            </a:r>
            <a:r>
              <a:rPr lang="en-US" sz="3200">
                <a:solidFill>
                  <a:srgbClr val="C00000"/>
                </a:solidFill>
                <a:latin typeface=".VnTime" panose="020B7200000000000000"/>
              </a:rPr>
              <a:t>§ê ra</a:t>
            </a:r>
            <a:r>
              <a:rPr lang="en-US" sz="3200">
                <a:solidFill>
                  <a:prstClr val="black"/>
                </a:solidFill>
                <a:latin typeface=".VnTime" panose="020B7200000000000000"/>
              </a:rPr>
              <a:t> lµ tr¹ng th¸i nh</a:t>
            </a:r>
            <a:r>
              <a:rPr lang="en-US" sz="3200" smtClean="0">
                <a:solidFill>
                  <a:prstClr val="black"/>
                </a:solidFill>
                <a:latin typeface=".VnTime" panose="020B7200000000000000"/>
              </a:rPr>
              <a:t>­ </a:t>
            </a:r>
            <a:r>
              <a:rPr lang="en-US" sz="3200">
                <a:solidFill>
                  <a:prstClr val="black"/>
                </a:solidFill>
                <a:latin typeface=".VnTime" panose="020B7200000000000000"/>
              </a:rPr>
              <a:t>kh«ng cßn c¶m gi¸c, kh«ng cßn cö ®éng </a:t>
            </a:r>
            <a:r>
              <a:rPr lang="en-US" sz="3200" smtClean="0">
                <a:solidFill>
                  <a:prstClr val="black"/>
                </a:solidFill>
                <a:latin typeface=".VnTime" panose="020B7200000000000000"/>
              </a:rPr>
              <a:t>®­îc </a:t>
            </a:r>
            <a:r>
              <a:rPr lang="en-US" sz="3200">
                <a:solidFill>
                  <a:prstClr val="black"/>
                </a:solidFill>
                <a:latin typeface=".VnTime" panose="020B7200000000000000"/>
              </a:rPr>
              <a:t>n÷a.</a:t>
            </a:r>
            <a:endParaRPr lang="en-US" sz="3200" dirty="0">
              <a:solidFill>
                <a:prstClr val="black"/>
              </a:solidFill>
              <a:latin typeface=".VnTime" panose="020B720000000000000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48593A8-C33A-4F74-9324-8CBA04035222}" type="datetime10">
              <a:rPr lang="en-US" smtClean="0"/>
              <a:t>22:36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74533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8F38AFB-6FF1-4948-979A-2F0192678482}"/>
              </a:ext>
            </a:extLst>
          </p:cNvPr>
          <p:cNvSpPr txBox="1"/>
          <p:nvPr/>
        </p:nvSpPr>
        <p:spPr>
          <a:xfrm>
            <a:off x="752078" y="467612"/>
            <a:ext cx="10687844" cy="5265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Bỏ nghề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3200" kern="0">
                <a:solidFill>
                  <a:prstClr val="black"/>
                </a:solidFill>
                <a:latin typeface="UTM Avo" panose="02040603050506020204" pitchFamily="18" charset="0"/>
              </a:rPr>
              <a:t>	Có bác thợ săn gặp một con v</a:t>
            </a:r>
            <a:r>
              <a:rPr lang="vi-VN" sz="3200" kern="0">
                <a:solidFill>
                  <a:prstClr val="black"/>
                </a:solidFill>
                <a:latin typeface="UTM Avo" panose="02040603050506020204" pitchFamily="18" charset="0"/>
              </a:rPr>
              <a:t>ư</a:t>
            </a:r>
            <a:r>
              <a:rPr lang="en-US" sz="3200" kern="0">
                <a:solidFill>
                  <a:prstClr val="black"/>
                </a:solidFill>
                <a:latin typeface="UTM Avo" panose="02040603050506020204" pitchFamily="18" charset="0"/>
              </a:rPr>
              <a:t>ợn mẹ đang cho con bú.   Bác rút tên, ngắm.    V</a:t>
            </a:r>
            <a:r>
              <a:rPr lang="vi-VN" sz="3200" kern="0">
                <a:solidFill>
                  <a:prstClr val="black"/>
                </a:solidFill>
                <a:latin typeface="UTM Avo" panose="02040603050506020204" pitchFamily="18" charset="0"/>
              </a:rPr>
              <a:t>ư</a:t>
            </a:r>
            <a:r>
              <a:rPr lang="en-US" sz="3200" kern="0">
                <a:solidFill>
                  <a:prstClr val="black"/>
                </a:solidFill>
                <a:latin typeface="UTM Avo" panose="02040603050506020204" pitchFamily="18" charset="0"/>
              </a:rPr>
              <a:t>ợn mẹ chợt ngẩng lên.    Nó nhìn bác, mặt đờ ra.</a:t>
            </a:r>
          </a:p>
          <a:p>
            <a:pPr lvl="0">
              <a:lnSpc>
                <a:spcPct val="150000"/>
              </a:lnSpc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	B</a:t>
            </a:r>
            <a:r>
              <a:rPr lang="en-US" sz="3200" kern="0">
                <a:solidFill>
                  <a:prstClr val="black"/>
                </a:solidFill>
                <a:latin typeface="UTM Avo" panose="02040603050506020204" pitchFamily="18" charset="0"/>
              </a:rPr>
              <a:t>ác thợ săn nghĩ: “Ta bắn nó, con nó sẽ chết”. Thế là bác bỏ đi.    Từ đó, bác bỏ nghề săn bắn.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anose="020B7200000000000000"/>
              </a:rPr>
              <a:t>							 </a:t>
            </a:r>
            <a:r>
              <a:rPr lang="en-US" kern="0">
                <a:solidFill>
                  <a:prstClr val="black"/>
                </a:solidFill>
                <a:latin typeface="UTM Avo" panose="02040603050506020204" pitchFamily="18" charset="0"/>
              </a:rPr>
              <a:t>Phỏng theo LÉP TÔN-XTÔI (Hoàng Nam kể)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anose="020B7200000000000000"/>
            </a:endParaRPr>
          </a:p>
        </p:txBody>
      </p:sp>
      <p:sp>
        <p:nvSpPr>
          <p:cNvPr id="5" name="Star: 6 Points 4">
            <a:extLst>
              <a:ext uri="{FF2B5EF4-FFF2-40B4-BE49-F238E27FC236}">
                <a16:creationId xmlns:a16="http://schemas.microsoft.com/office/drawing/2014/main" xmlns="" id="{7CA6F3BC-2AF4-4E02-ABCC-21E47EE9569E}"/>
              </a:ext>
            </a:extLst>
          </p:cNvPr>
          <p:cNvSpPr/>
          <p:nvPr/>
        </p:nvSpPr>
        <p:spPr>
          <a:xfrm>
            <a:off x="1291447" y="1183140"/>
            <a:ext cx="419100" cy="514350"/>
          </a:xfrm>
          <a:prstGeom prst="star6">
            <a:avLst/>
          </a:prstGeom>
          <a:solidFill>
            <a:srgbClr val="FFC000">
              <a:alpha val="5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anose="020B7200000000000000"/>
              </a:rPr>
              <a:t>1</a:t>
            </a:r>
          </a:p>
        </p:txBody>
      </p:sp>
      <p:sp>
        <p:nvSpPr>
          <p:cNvPr id="6" name="Star: 6 Points 5">
            <a:extLst>
              <a:ext uri="{FF2B5EF4-FFF2-40B4-BE49-F238E27FC236}">
                <a16:creationId xmlns:a16="http://schemas.microsoft.com/office/drawing/2014/main" xmlns="" id="{8B57B306-DE56-4C16-9837-A128081D8C80}"/>
              </a:ext>
            </a:extLst>
          </p:cNvPr>
          <p:cNvSpPr/>
          <p:nvPr/>
        </p:nvSpPr>
        <p:spPr>
          <a:xfrm>
            <a:off x="3187874" y="2071754"/>
            <a:ext cx="419100" cy="514350"/>
          </a:xfrm>
          <a:prstGeom prst="star6">
            <a:avLst/>
          </a:prstGeom>
          <a:solidFill>
            <a:srgbClr val="FFC000">
              <a:alpha val="5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>
                <a:solidFill>
                  <a:prstClr val="black"/>
                </a:solidFill>
                <a:latin typeface=".VnTime" panose="020B7200000000000000"/>
              </a:rPr>
              <a:t>2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anose="020B7200000000000000"/>
            </a:endParaRPr>
          </a:p>
        </p:txBody>
      </p:sp>
      <p:sp>
        <p:nvSpPr>
          <p:cNvPr id="7" name="Star: 6 Points 6">
            <a:extLst>
              <a:ext uri="{FF2B5EF4-FFF2-40B4-BE49-F238E27FC236}">
                <a16:creationId xmlns:a16="http://schemas.microsoft.com/office/drawing/2014/main" xmlns="" id="{9D80B91A-900E-4BB4-BFD9-06BC349E0CBA}"/>
              </a:ext>
            </a:extLst>
          </p:cNvPr>
          <p:cNvSpPr/>
          <p:nvPr/>
        </p:nvSpPr>
        <p:spPr>
          <a:xfrm>
            <a:off x="7313898" y="1978249"/>
            <a:ext cx="419100" cy="514350"/>
          </a:xfrm>
          <a:prstGeom prst="star6">
            <a:avLst/>
          </a:prstGeom>
          <a:solidFill>
            <a:srgbClr val="FFC000">
              <a:alpha val="5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>
                <a:solidFill>
                  <a:prstClr val="black"/>
                </a:solidFill>
                <a:latin typeface=".VnTime" panose="020B7200000000000000"/>
              </a:rPr>
              <a:t>3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anose="020B7200000000000000"/>
            </a:endParaRPr>
          </a:p>
        </p:txBody>
      </p:sp>
      <p:sp>
        <p:nvSpPr>
          <p:cNvPr id="8" name="Star: 6 Points 7">
            <a:extLst>
              <a:ext uri="{FF2B5EF4-FFF2-40B4-BE49-F238E27FC236}">
                <a16:creationId xmlns:a16="http://schemas.microsoft.com/office/drawing/2014/main" xmlns="" id="{3DA2E8A4-BB98-44C9-A1FC-2726A30E8B4F}"/>
              </a:ext>
            </a:extLst>
          </p:cNvPr>
          <p:cNvSpPr/>
          <p:nvPr/>
        </p:nvSpPr>
        <p:spPr>
          <a:xfrm>
            <a:off x="3052965" y="2661301"/>
            <a:ext cx="419100" cy="514350"/>
          </a:xfrm>
          <a:prstGeom prst="star6">
            <a:avLst/>
          </a:prstGeom>
          <a:solidFill>
            <a:srgbClr val="FFC000">
              <a:alpha val="5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>
                <a:solidFill>
                  <a:prstClr val="black"/>
                </a:solidFill>
                <a:latin typeface=".VnTime" panose="020B7200000000000000"/>
              </a:rPr>
              <a:t>4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anose="020B7200000000000000"/>
            </a:endParaRPr>
          </a:p>
        </p:txBody>
      </p:sp>
      <p:sp>
        <p:nvSpPr>
          <p:cNvPr id="9" name="Star: 6 Points 8">
            <a:extLst>
              <a:ext uri="{FF2B5EF4-FFF2-40B4-BE49-F238E27FC236}">
                <a16:creationId xmlns:a16="http://schemas.microsoft.com/office/drawing/2014/main" xmlns="" id="{61F1C791-F16A-445A-AF27-C95F9F3F5AAE}"/>
              </a:ext>
            </a:extLst>
          </p:cNvPr>
          <p:cNvSpPr/>
          <p:nvPr/>
        </p:nvSpPr>
        <p:spPr>
          <a:xfrm>
            <a:off x="1291447" y="3458217"/>
            <a:ext cx="419100" cy="514350"/>
          </a:xfrm>
          <a:prstGeom prst="star6">
            <a:avLst/>
          </a:prstGeom>
          <a:solidFill>
            <a:srgbClr val="FFC000">
              <a:alpha val="5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>
                <a:solidFill>
                  <a:prstClr val="black"/>
                </a:solidFill>
                <a:latin typeface=".VnTime" panose="020B7200000000000000"/>
              </a:rPr>
              <a:t>5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anose="020B7200000000000000"/>
            </a:endParaRPr>
          </a:p>
        </p:txBody>
      </p:sp>
      <p:sp>
        <p:nvSpPr>
          <p:cNvPr id="10" name="Star: 6 Points 9">
            <a:extLst>
              <a:ext uri="{FF2B5EF4-FFF2-40B4-BE49-F238E27FC236}">
                <a16:creationId xmlns:a16="http://schemas.microsoft.com/office/drawing/2014/main" xmlns="" id="{E43AAB78-AAF4-44A2-A8BD-4B85F63EF424}"/>
              </a:ext>
            </a:extLst>
          </p:cNvPr>
          <p:cNvSpPr/>
          <p:nvPr/>
        </p:nvSpPr>
        <p:spPr>
          <a:xfrm>
            <a:off x="440986" y="4194509"/>
            <a:ext cx="419100" cy="514350"/>
          </a:xfrm>
          <a:prstGeom prst="star6">
            <a:avLst/>
          </a:prstGeom>
          <a:solidFill>
            <a:srgbClr val="FFC000">
              <a:alpha val="5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>
                <a:solidFill>
                  <a:prstClr val="black"/>
                </a:solidFill>
                <a:latin typeface=".VnTime" panose="020B7200000000000000"/>
              </a:rPr>
              <a:t>6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anose="020B7200000000000000"/>
            </a:endParaRPr>
          </a:p>
        </p:txBody>
      </p:sp>
      <p:sp>
        <p:nvSpPr>
          <p:cNvPr id="11" name="Star: 6 Points 10">
            <a:extLst>
              <a:ext uri="{FF2B5EF4-FFF2-40B4-BE49-F238E27FC236}">
                <a16:creationId xmlns:a16="http://schemas.microsoft.com/office/drawing/2014/main" xmlns="" id="{D5673884-D072-4C72-856B-CFD733DC83F8}"/>
              </a:ext>
            </a:extLst>
          </p:cNvPr>
          <p:cNvSpPr/>
          <p:nvPr/>
        </p:nvSpPr>
        <p:spPr>
          <a:xfrm>
            <a:off x="4159976" y="4194509"/>
            <a:ext cx="419100" cy="514350"/>
          </a:xfrm>
          <a:prstGeom prst="star6">
            <a:avLst/>
          </a:prstGeom>
          <a:solidFill>
            <a:srgbClr val="FFC000">
              <a:alpha val="5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>
                <a:solidFill>
                  <a:prstClr val="black"/>
                </a:solidFill>
                <a:latin typeface=".VnTime" panose="020B7200000000000000"/>
              </a:rPr>
              <a:t>7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anose="020B7200000000000000"/>
            </a:endParaRPr>
          </a:p>
        </p:txBody>
      </p:sp>
      <p:pic>
        <p:nvPicPr>
          <p:cNvPr id="12" name="图片 1" descr="d6cc56ac75d1c6f5a3534dbe8d578eb5">
            <a:hlinkClick r:id="rId2" action="ppaction://hlinksldjump"/>
            <a:extLst>
              <a:ext uri="{FF2B5EF4-FFF2-40B4-BE49-F238E27FC236}">
                <a16:creationId xmlns:a16="http://schemas.microsoft.com/office/drawing/2014/main" xmlns="" id="{C660E419-960B-46AE-B034-8B5D0FB66F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600" t="2607" r="-3657" b="-2607"/>
          <a:stretch/>
        </p:blipFill>
        <p:spPr>
          <a:xfrm>
            <a:off x="9754406" y="4323619"/>
            <a:ext cx="2700238" cy="2346373"/>
          </a:xfrm>
          <a:prstGeom prst="rect">
            <a:avLst/>
          </a:prstGeom>
        </p:spPr>
      </p:pic>
      <p:sp>
        <p:nvSpPr>
          <p:cNvPr id="14" name="Date Placeholder 1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A2F8610-416D-49E1-BFC0-6E47D61FC8FE}" type="datetime10">
              <a:rPr lang="en-US" smtClean="0"/>
              <a:t>22:36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48742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853FDC5-4E47-4130-83BD-26B9A886C554}"/>
              </a:ext>
            </a:extLst>
          </p:cNvPr>
          <p:cNvSpPr txBox="1"/>
          <p:nvPr/>
        </p:nvSpPr>
        <p:spPr>
          <a:xfrm>
            <a:off x="1140472" y="365178"/>
            <a:ext cx="10687844" cy="5265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Bỏ nghề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3200" kern="0">
                <a:solidFill>
                  <a:prstClr val="black"/>
                </a:solidFill>
                <a:latin typeface="UTM Avo" panose="02040603050506020204" pitchFamily="18" charset="0"/>
              </a:rPr>
              <a:t>	Có bác thợ săn gặp một con v</a:t>
            </a:r>
            <a:r>
              <a:rPr lang="vi-VN" sz="3200" kern="0">
                <a:solidFill>
                  <a:prstClr val="black"/>
                </a:solidFill>
                <a:latin typeface="UTM Avo" panose="02040603050506020204" pitchFamily="18" charset="0"/>
              </a:rPr>
              <a:t>ư</a:t>
            </a:r>
            <a:r>
              <a:rPr lang="en-US" sz="3200" kern="0">
                <a:solidFill>
                  <a:prstClr val="black"/>
                </a:solidFill>
                <a:latin typeface="UTM Avo" panose="02040603050506020204" pitchFamily="18" charset="0"/>
              </a:rPr>
              <a:t>ợn mẹ đang cho con bú. Bác rút tên, ngắm. V</a:t>
            </a:r>
            <a:r>
              <a:rPr lang="vi-VN" sz="3200" kern="0">
                <a:solidFill>
                  <a:prstClr val="black"/>
                </a:solidFill>
                <a:latin typeface="UTM Avo" panose="02040603050506020204" pitchFamily="18" charset="0"/>
              </a:rPr>
              <a:t>ư</a:t>
            </a:r>
            <a:r>
              <a:rPr lang="en-US" sz="3200" kern="0">
                <a:solidFill>
                  <a:prstClr val="black"/>
                </a:solidFill>
                <a:latin typeface="UTM Avo" panose="02040603050506020204" pitchFamily="18" charset="0"/>
              </a:rPr>
              <a:t>ợn mẹ chợt ngẩng lên. Nó nhìn bác, mặt đờ ra.</a:t>
            </a:r>
          </a:p>
          <a:p>
            <a:pPr lvl="0">
              <a:lnSpc>
                <a:spcPct val="150000"/>
              </a:lnSpc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	B</a:t>
            </a:r>
            <a:r>
              <a:rPr lang="en-US" sz="3200" kern="0">
                <a:solidFill>
                  <a:prstClr val="black"/>
                </a:solidFill>
                <a:latin typeface="UTM Avo" panose="02040603050506020204" pitchFamily="18" charset="0"/>
              </a:rPr>
              <a:t>ác thợ săn nghĩ: “Ta bắn nó, con nó sẽ chết”. Thế là bác bỏ đi. Từ đó, bác bỏ nghề săn bắn.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anose="020B7200000000000000"/>
              </a:rPr>
              <a:t>							 </a:t>
            </a:r>
            <a:r>
              <a:rPr lang="en-US" kern="0">
                <a:solidFill>
                  <a:prstClr val="black"/>
                </a:solidFill>
                <a:latin typeface="UTM Avo" panose="02040603050506020204" pitchFamily="18" charset="0"/>
              </a:rPr>
              <a:t>Phỏng theo LÉP TÔN-XTÔI (Hoàng Nam kể)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anose="020B7200000000000000"/>
            </a:endParaRPr>
          </a:p>
        </p:txBody>
      </p:sp>
      <p:sp>
        <p:nvSpPr>
          <p:cNvPr id="5" name="Star: 6 Points 4">
            <a:extLst>
              <a:ext uri="{FF2B5EF4-FFF2-40B4-BE49-F238E27FC236}">
                <a16:creationId xmlns:a16="http://schemas.microsoft.com/office/drawing/2014/main" xmlns="" id="{ECA05BA0-D9DB-4F35-8F4B-FC9FB6A58ECC}"/>
              </a:ext>
            </a:extLst>
          </p:cNvPr>
          <p:cNvSpPr/>
          <p:nvPr/>
        </p:nvSpPr>
        <p:spPr>
          <a:xfrm>
            <a:off x="1719052" y="1227139"/>
            <a:ext cx="419100" cy="514350"/>
          </a:xfrm>
          <a:prstGeom prst="star6">
            <a:avLst/>
          </a:prstGeom>
          <a:solidFill>
            <a:srgbClr val="FFC000">
              <a:alpha val="5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anose="020B7200000000000000"/>
              </a:rPr>
              <a:t>1</a:t>
            </a:r>
          </a:p>
        </p:txBody>
      </p:sp>
      <p:sp>
        <p:nvSpPr>
          <p:cNvPr id="6" name="Star: 6 Points 5">
            <a:extLst>
              <a:ext uri="{FF2B5EF4-FFF2-40B4-BE49-F238E27FC236}">
                <a16:creationId xmlns:a16="http://schemas.microsoft.com/office/drawing/2014/main" xmlns="" id="{5038536C-0EFF-4C20-BE23-A356D18919B3}"/>
              </a:ext>
            </a:extLst>
          </p:cNvPr>
          <p:cNvSpPr/>
          <p:nvPr/>
        </p:nvSpPr>
        <p:spPr>
          <a:xfrm>
            <a:off x="1719052" y="3429000"/>
            <a:ext cx="419100" cy="514350"/>
          </a:xfrm>
          <a:prstGeom prst="star6">
            <a:avLst/>
          </a:prstGeom>
          <a:solidFill>
            <a:srgbClr val="FFC000">
              <a:alpha val="5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>
                <a:solidFill>
                  <a:prstClr val="black"/>
                </a:solidFill>
                <a:latin typeface=".VnTime" panose="020B7200000000000000"/>
              </a:rPr>
              <a:t>2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anose="020B7200000000000000"/>
            </a:endParaRPr>
          </a:p>
        </p:txBody>
      </p:sp>
      <p:pic>
        <p:nvPicPr>
          <p:cNvPr id="7" name="Picture 6">
            <a:hlinkClick r:id="rId2" action="ppaction://hlinksldjump"/>
            <a:extLst>
              <a:ext uri="{FF2B5EF4-FFF2-40B4-BE49-F238E27FC236}">
                <a16:creationId xmlns:a16="http://schemas.microsoft.com/office/drawing/2014/main" xmlns="" id="{0A570608-9D07-40E0-A240-142B659ADC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26277" y="5068826"/>
            <a:ext cx="1404856" cy="1689075"/>
          </a:xfrm>
          <a:prstGeom prst="rect">
            <a:avLst/>
          </a:prstGeom>
        </p:spPr>
      </p:pic>
      <p:sp>
        <p:nvSpPr>
          <p:cNvPr id="9" name="Date Placeholder 8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599A7A7-BF87-436B-9CAF-03CF7190BA20}" type="datetime10">
              <a:rPr lang="en-US" smtClean="0"/>
              <a:t>22:36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776233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A105F97-306C-4F31-8AD4-446F7DC569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48" t="54560" r="29483" b="14789"/>
          <a:stretch/>
        </p:blipFill>
        <p:spPr>
          <a:xfrm>
            <a:off x="-1" y="820396"/>
            <a:ext cx="12172455" cy="3814666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xmlns="" id="{4B5829A1-2DE4-46BF-B333-F60AB1B0D200}"/>
              </a:ext>
            </a:extLst>
          </p:cNvPr>
          <p:cNvSpPr/>
          <p:nvPr/>
        </p:nvSpPr>
        <p:spPr>
          <a:xfrm>
            <a:off x="3826348" y="3584028"/>
            <a:ext cx="566976" cy="544045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hlinkClick r:id="rId3" action="ppaction://hlinksldjump"/>
            <a:extLst>
              <a:ext uri="{FF2B5EF4-FFF2-40B4-BE49-F238E27FC236}">
                <a16:creationId xmlns:a16="http://schemas.microsoft.com/office/drawing/2014/main" xmlns="" id="{3A949559-EC4B-4FC6-9720-CB52B01B81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05534" y="4516956"/>
            <a:ext cx="1735667" cy="2264552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B59FFE6-F0BA-41D2-A744-E18A0D4A1D29}" type="datetime10">
              <a:rPr lang="en-US" smtClean="0"/>
              <a:t>22:36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77114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xmlns="" id="{DE724406-B20D-4227-97A3-AC15772105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53006" y="103492"/>
            <a:ext cx="7494309" cy="61608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58A64BC-4ED4-470C-8FF6-632840BE326A}"/>
              </a:ext>
            </a:extLst>
          </p:cNvPr>
          <p:cNvSpPr txBox="1"/>
          <p:nvPr/>
        </p:nvSpPr>
        <p:spPr>
          <a:xfrm>
            <a:off x="4811460" y="3183902"/>
            <a:ext cx="33839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GIẢI LAO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CCADB39-57E5-4B3B-8043-FF60C21D22AD}" type="datetime10">
              <a:rPr lang="en-US" smtClean="0"/>
              <a:t>22:36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29840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xmlns="" id="{EBC732F1-4B38-4B34-9702-9ADDF4FEB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19554" y="301573"/>
            <a:ext cx="4376446" cy="5762509"/>
          </a:xfrm>
          <a:prstGeom prst="rect">
            <a:avLst/>
          </a:prstGeom>
        </p:spPr>
      </p:pic>
      <p:pic>
        <p:nvPicPr>
          <p:cNvPr id="5" name="图片 8" descr="觅元素58b0fbac4bf92">
            <a:extLst>
              <a:ext uri="{FF2B5EF4-FFF2-40B4-BE49-F238E27FC236}">
                <a16:creationId xmlns:a16="http://schemas.microsoft.com/office/drawing/2014/main" xmlns="" id="{39A56203-F30D-412E-A3BD-370D2954FD2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64023" y="5622865"/>
            <a:ext cx="6578221" cy="882435"/>
          </a:xfrm>
          <a:prstGeom prst="rect">
            <a:avLst/>
          </a:prstGeom>
        </p:spPr>
      </p:pic>
      <p:pic>
        <p:nvPicPr>
          <p:cNvPr id="6" name="Picture 5" descr="Phim Hoạt Hình Học Sinh Học Sinh Cậu Bé, Phim Hoạt Hình, Nhà, Suốt ...">
            <a:extLst>
              <a:ext uri="{FF2B5EF4-FFF2-40B4-BE49-F238E27FC236}">
                <a16:creationId xmlns:a16="http://schemas.microsoft.com/office/drawing/2014/main" xmlns="" id="{5AB72EEF-5D8B-4E39-8F23-6345D9F61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7187" b="96250" l="9844" r="91719">
                        <a14:foregroundMark x1="42031" y1="53125" x2="71406" y2="82500"/>
                        <a14:foregroundMark x1="64219" y1="50469" x2="36094" y2="79219"/>
                        <a14:foregroundMark x1="46563" y1="49063" x2="57031" y2="49844"/>
                        <a14:foregroundMark x1="39375" y1="53125" x2="40000" y2="5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3145" y="1096490"/>
            <a:ext cx="5770177" cy="475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C64EB4B-473A-49D6-822D-C51301BDE77D}"/>
              </a:ext>
            </a:extLst>
          </p:cNvPr>
          <p:cNvSpPr txBox="1"/>
          <p:nvPr/>
        </p:nvSpPr>
        <p:spPr>
          <a:xfrm>
            <a:off x="2269477" y="1985463"/>
            <a:ext cx="327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800" b="1">
                <a:solidFill>
                  <a:srgbClr val="FF0000"/>
                </a:solidFill>
                <a:latin typeface="UTM Avo" panose="02040603050506020204" pitchFamily="18" charset="0"/>
              </a:rPr>
              <a:t>CHÍNH TẢ</a:t>
            </a:r>
            <a:endParaRPr lang="en-US" sz="4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6D21A7D-0E37-4969-A601-1E22ABC7606B}" type="datetime10">
              <a:rPr lang="en-US" smtClean="0"/>
              <a:t>22:36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30539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D19345-3AE2-4A08-ADCC-3E749A7874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55" t="19617" r="23535" b="56781"/>
          <a:stretch/>
        </p:blipFill>
        <p:spPr>
          <a:xfrm>
            <a:off x="664266" y="2174245"/>
            <a:ext cx="10863468" cy="23332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84CC9A2-5467-4991-A977-314541489769}"/>
              </a:ext>
            </a:extLst>
          </p:cNvPr>
          <p:cNvSpPr txBox="1"/>
          <p:nvPr/>
        </p:nvSpPr>
        <p:spPr>
          <a:xfrm>
            <a:off x="3467246" y="3299497"/>
            <a:ext cx="406400" cy="593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C26CECC-1103-4EA1-92FB-6A9B4C7E591D}"/>
              </a:ext>
            </a:extLst>
          </p:cNvPr>
          <p:cNvSpPr txBox="1"/>
          <p:nvPr/>
        </p:nvSpPr>
        <p:spPr>
          <a:xfrm>
            <a:off x="8094135" y="3267320"/>
            <a:ext cx="855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gh</a:t>
            </a:r>
            <a:endParaRPr lang="en-US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7" name="Picture 6">
            <a:hlinkClick r:id="rId3" action="ppaction://hlinksldjump"/>
            <a:extLst>
              <a:ext uri="{FF2B5EF4-FFF2-40B4-BE49-F238E27FC236}">
                <a16:creationId xmlns:a16="http://schemas.microsoft.com/office/drawing/2014/main" xmlns="" id="{A0514CBE-3EC2-4252-BE27-53D6F0E4E2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26277" y="5068826"/>
            <a:ext cx="1404856" cy="1689075"/>
          </a:xfrm>
          <a:prstGeom prst="rect">
            <a:avLst/>
          </a:prstGeom>
        </p:spPr>
      </p:pic>
      <p:sp>
        <p:nvSpPr>
          <p:cNvPr id="8" name="Date 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31B1C60-2AB6-40A3-A258-32A3C45B0C35}" type="datetime10">
              <a:rPr lang="en-US" smtClean="0"/>
              <a:t>22:36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0832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ân biệt các loại vở 4 ô ly trên thị trường hiện nay | Hải Tiến">
            <a:extLst>
              <a:ext uri="{FF2B5EF4-FFF2-40B4-BE49-F238E27FC236}">
                <a16:creationId xmlns:a16="http://schemas.microsoft.com/office/drawing/2014/main" xmlns="" id="{46BB4F4D-FEF6-4C72-95F5-D675F82010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576" t="-1" b="50554"/>
          <a:stretch/>
        </p:blipFill>
        <p:spPr bwMode="auto">
          <a:xfrm>
            <a:off x="1679438" y="1926162"/>
            <a:ext cx="8833124" cy="33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CBFDCDF-D810-4218-AF87-B5565C49C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9970" y="2651434"/>
            <a:ext cx="841330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9pPr>
          </a:lstStyle>
          <a:p>
            <a:r>
              <a:rPr lang="en-US" altLang="en-US" sz="6300" b="1" dirty="0">
                <a:latin typeface="HP001 4 hàng" panose="020B0603050302020204" pitchFamily="34" charset="0"/>
              </a:rPr>
              <a:t>v</a:t>
            </a:r>
            <a:r>
              <a:rPr lang="el-GR" altLang="en-US" sz="6300" b="1" dirty="0">
                <a:latin typeface="HP001 4 hàng" panose="020B0603050302020204" pitchFamily="34" charset="0"/>
              </a:rPr>
              <a:t>ΰ</a:t>
            </a:r>
            <a:r>
              <a:rPr lang="en-US" altLang="en-US" sz="6300" b="1" dirty="0">
                <a:latin typeface="HP001 4 hàng" panose="020B0603050302020204" pitchFamily="34" charset="0"/>
              </a:rPr>
              <a:t>Ŗ </a:t>
            </a:r>
            <a:r>
              <a:rPr lang="el-GR" altLang="en-US" sz="6300" b="1" dirty="0">
                <a:latin typeface="HP001 4 hàng" panose="020B0603050302020204" pitchFamily="34" charset="0"/>
              </a:rPr>
              <a:t>Ε</a:t>
            </a:r>
            <a:r>
              <a:rPr lang="en-US" altLang="en-US" sz="6300" b="1" dirty="0">
                <a:latin typeface="HP001 4 hàng" panose="020B0603050302020204" pitchFamily="34" charset="0"/>
              </a:rPr>
              <a:t>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gặp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bác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Ǉhợ</a:t>
            </a:r>
            <a:r>
              <a:rPr lang="en-US" altLang="en-US" sz="6300" b="1" dirty="0">
                <a:latin typeface="HP001 4 hàng" panose="020B0603050302020204" pitchFamily="34" charset="0"/>
              </a:rPr>
              <a:t>   </a:t>
            </a:r>
          </a:p>
          <a:p>
            <a:r>
              <a:rPr lang="en-US" altLang="en-US" sz="6300" b="1" dirty="0">
                <a:latin typeface="HP001 4 hàng" panose="020B0603050302020204" pitchFamily="34" charset="0"/>
              </a:rPr>
              <a:t>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75F43E9-B7AE-4961-AECD-5C44A2FC8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0338" y="3968356"/>
            <a:ext cx="9049160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săn</a:t>
            </a:r>
            <a:r>
              <a:rPr kumimoji="0" lang="en-US" alt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, į </a:t>
            </a:r>
            <a:r>
              <a:rPr kumimoji="0" lang="en-US" alt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ghì</a:t>
            </a:r>
            <a:r>
              <a:rPr kumimoji="0" lang="en-US" alt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 v</a:t>
            </a:r>
            <a:r>
              <a:rPr kumimoji="0" lang="el-GR" alt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ΰ</a:t>
            </a:r>
            <a:r>
              <a:rPr kumimoji="0" lang="en-US" alt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Ŗ c</a:t>
            </a:r>
            <a:r>
              <a:rPr kumimoji="0" lang="el-GR" alt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Ϊ</a:t>
            </a:r>
            <a:r>
              <a:rPr kumimoji="0" lang="en-US" altLang="en-US" sz="62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.</a:t>
            </a:r>
            <a:endParaRPr kumimoji="0" lang="en-US" altLang="en-US" sz="62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.VnTime" panose="020B7200000000000000" pitchFamily="34" charset="0"/>
            </a:endParaRPr>
          </a:p>
        </p:txBody>
      </p:sp>
      <p:pic>
        <p:nvPicPr>
          <p:cNvPr id="7" name="Picture 6">
            <a:hlinkClick r:id="rId3" action="ppaction://hlinksldjump"/>
            <a:extLst>
              <a:ext uri="{FF2B5EF4-FFF2-40B4-BE49-F238E27FC236}">
                <a16:creationId xmlns:a16="http://schemas.microsoft.com/office/drawing/2014/main" xmlns="" id="{31CE53FC-0AC0-4410-B1EE-6FCBEF3AED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53104" y="3785409"/>
            <a:ext cx="2898953" cy="2898953"/>
          </a:xfrm>
          <a:prstGeom prst="rect">
            <a:avLst/>
          </a:prstGeom>
        </p:spPr>
      </p:pic>
      <p:sp>
        <p:nvSpPr>
          <p:cNvPr id="8" name="Date 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4406656-04F4-40C6-9C05-C139D2C49F22}" type="datetime10">
              <a:rPr lang="en-US" smtClean="0"/>
              <a:t>22:36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86819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0CB2D8-8CEA-4B4A-AE31-C621F555572A}"/>
              </a:ext>
            </a:extLst>
          </p:cNvPr>
          <p:cNvSpPr txBox="1">
            <a:spLocks/>
          </p:cNvSpPr>
          <p:nvPr/>
        </p:nvSpPr>
        <p:spPr>
          <a:xfrm>
            <a:off x="914400" y="1801216"/>
            <a:ext cx="10784541" cy="457345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en-US" sz="5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en-US" sz="5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Vận</a:t>
            </a:r>
            <a:r>
              <a:rPr kumimoji="0" lang="en-US" sz="52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dụng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00" b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Tìm tiếng, từ có chứa vần kết thúc bằng âm ng, c và luyện đọc</a:t>
            </a:r>
            <a:endParaRPr kumimoji="0" lang="en-US" sz="5200" b="1" i="0" u="none" strike="noStrike" kern="1200" cap="none" spc="0" normalizeH="0" noProof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200" b="1" i="0" u="none" strike="noStrike" kern="1200" cap="none" spc="0" normalizeH="0" noProof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 panose="02040603050506020204" pitchFamily="18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C8FA55-9756-474C-BF67-C481F2659617}" type="datetime10">
              <a:rPr lang="en-US" smtClean="0"/>
              <a:t>22:36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xmlns="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xmlns="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xmlns="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xmlns="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xmlns="" id="{FB0EC179-A0D1-42C8-A196-0C99C2CECEF8}"/>
              </a:ext>
            </a:extLst>
          </p:cNvPr>
          <p:cNvSpPr txBox="1"/>
          <p:nvPr/>
        </p:nvSpPr>
        <p:spPr>
          <a:xfrm>
            <a:off x="4876137" y="2921168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inpin heiti" charset="-122"/>
                <a:cs typeface="Times New Roman" panose="02020603050405020304" pitchFamily="18" charset="0"/>
                <a:sym typeface="+mn-ea"/>
              </a:rPr>
              <a:t>MỞ</a:t>
            </a:r>
            <a:r>
              <a:rPr kumimoji="0" lang="en-US" altLang="zh-CN" sz="6000" b="1" i="0" u="none" strike="noStrike" kern="1200" cap="none" spc="0" normalizeH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inpin heiti" charset="-122"/>
                <a:cs typeface="Times New Roman" panose="02020603050405020304" pitchFamily="18" charset="0"/>
                <a:sym typeface="+mn-ea"/>
              </a:rPr>
              <a:t> ĐẦU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inpin heiti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xmlns="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  <p:sp>
        <p:nvSpPr>
          <p:cNvPr id="10" name="Date Placeholder 9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2A12300-6BE8-4C9A-9AF7-F7801205A8AA}" type="datetime10">
              <a:rPr lang="en-US" smtClean="0"/>
              <a:t>22:36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0994147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>
            <a:hlinkClick r:id="rId5" action="ppaction://hlinksldjump"/>
          </p:cNvPr>
          <p:cNvSpPr/>
          <p:nvPr/>
        </p:nvSpPr>
        <p:spPr>
          <a:xfrm>
            <a:off x="9898742" y="5457371"/>
            <a:ext cx="2046515" cy="1139371"/>
          </a:xfrm>
          <a:prstGeom prst="rightArrow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Quay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ounded Rectangular Callout 1"/>
          <p:cNvSpPr/>
          <p:nvPr/>
        </p:nvSpPr>
        <p:spPr>
          <a:xfrm>
            <a:off x="1907405" y="261258"/>
            <a:ext cx="10037852" cy="4905828"/>
          </a:xfrm>
          <a:prstGeom prst="wedgeRoundRectCallout">
            <a:avLst>
              <a:gd name="adj1" fmla="val -58928"/>
              <a:gd name="adj2" fmla="val 40925"/>
              <a:gd name="adj3" fmla="val 16667"/>
            </a:avLst>
          </a:prstGeom>
          <a:solidFill>
            <a:srgbClr val="7030A0">
              <a:alpha val="8078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16383" y="670108"/>
            <a:ext cx="972887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Em</a:t>
            </a:r>
            <a:r>
              <a:rPr kumimoji="0" lang="en-US" sz="3600" b="1" i="0" u="none" strike="noStrike" kern="1200" cap="none" spc="0" normalizeH="0" noProof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hãy</a:t>
            </a:r>
            <a:r>
              <a:rPr kumimoji="0" lang="en-US" sz="3600" b="1" i="0" u="none" strike="noStrike" kern="1200" cap="none" spc="0" normalizeH="0" noProof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kể</a:t>
            </a:r>
            <a:r>
              <a:rPr kumimoji="0" lang="en-US" sz="3600" b="1" i="0" u="none" strike="noStrike" kern="1200" cap="none" spc="0" normalizeH="0" noProof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tên</a:t>
            </a:r>
            <a:r>
              <a:rPr kumimoji="0" lang="en-US" sz="3600" b="1" i="0" u="none" strike="noStrike" kern="1200" cap="none" spc="0" normalizeH="0" noProof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các</a:t>
            </a:r>
            <a:r>
              <a:rPr kumimoji="0" lang="en-US" sz="3600" b="1" i="0" u="none" strike="noStrike" kern="1200" cap="none" spc="0" normalizeH="0" noProof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vần</a:t>
            </a:r>
            <a:r>
              <a:rPr kumimoji="0" lang="en-US" sz="3600" b="1" i="0" u="none" strike="noStrike" kern="1200" cap="none" spc="0" normalizeH="0" noProof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có</a:t>
            </a:r>
            <a:r>
              <a:rPr kumimoji="0" lang="en-US" sz="3600" b="1" i="0" u="none" strike="noStrike" kern="1200" cap="none" spc="0" normalizeH="0" noProof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âm</a:t>
            </a:r>
            <a:r>
              <a:rPr kumimoji="0" lang="en-US" sz="3600" b="1" i="0" u="none" strike="noStrike" kern="1200" cap="none" spc="0" normalizeH="0" noProof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cuối</a:t>
            </a:r>
            <a:r>
              <a:rPr kumimoji="0" lang="en-US" sz="3600" b="1" i="0" u="none" strike="noStrike" kern="1200" cap="none" spc="0" normalizeH="0" noProof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 ng </a:t>
            </a:r>
            <a:r>
              <a:rPr kumimoji="0" lang="en-US" sz="3600" b="1" i="0" u="none" strike="noStrike" kern="1200" cap="none" spc="0" normalizeH="0" noProof="0" dirty="0" err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đã</a:t>
            </a:r>
            <a:r>
              <a:rPr kumimoji="0" lang="en-US" sz="3600" b="1" i="0" u="none" strike="noStrike" kern="1200" cap="none" spc="0" normalizeH="0" noProof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học</a:t>
            </a:r>
            <a:r>
              <a:rPr kumimoji="0" lang="en-US" sz="3600" b="1" i="0" u="none" strike="noStrike" kern="1200" cap="none" spc="0" normalizeH="0" noProof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10479" y="2376882"/>
            <a:ext cx="54729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ln w="10160">
                  <a:noFill/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ang, </a:t>
            </a:r>
            <a:r>
              <a:rPr lang="en-US" sz="5400" b="1" dirty="0" err="1">
                <a:ln w="10160">
                  <a:noFill/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ăng</a:t>
            </a:r>
            <a:r>
              <a:rPr lang="en-US" sz="5400" b="1" dirty="0">
                <a:ln w="10160">
                  <a:noFill/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, </a:t>
            </a:r>
            <a:r>
              <a:rPr lang="en-US" sz="5400" b="1" dirty="0" err="1">
                <a:ln w="10160">
                  <a:noFill/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âng</a:t>
            </a:r>
            <a:r>
              <a:rPr kumimoji="0" lang="en-US" sz="5400" b="1" i="0" u="none" strike="noStrike" kern="1200" cap="none" spc="0" normalizeH="0" baseline="0" noProof="0" dirty="0">
                <a:ln w="10160">
                  <a:noFill/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 </a:t>
            </a:r>
          </a:p>
        </p:txBody>
      </p:sp>
      <p:pic>
        <p:nvPicPr>
          <p:cNvPr id="9" name="bensound-happiness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6058146" y="-821358"/>
            <a:ext cx="609600" cy="609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13016" y="3759609"/>
            <a:ext cx="2434297" cy="30762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D7A73FB-C43D-4833-8CDD-5BF44898CB84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182" y="34061"/>
            <a:ext cx="972605" cy="421749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9F8E-FFD4-44E9-8494-1E6FF9DAF7DD}" type="datetime10">
              <a:rPr lang="en-US" smtClean="0"/>
              <a:t>22:36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70186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6161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>
            <a:hlinkClick r:id="rId5" action="ppaction://hlinksldjump"/>
          </p:cNvPr>
          <p:cNvSpPr/>
          <p:nvPr/>
        </p:nvSpPr>
        <p:spPr>
          <a:xfrm>
            <a:off x="9898742" y="5457371"/>
            <a:ext cx="2046515" cy="1139371"/>
          </a:xfrm>
          <a:prstGeom prst="rightArrow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Quay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ounded Rectangular Callout 1"/>
          <p:cNvSpPr/>
          <p:nvPr/>
        </p:nvSpPr>
        <p:spPr>
          <a:xfrm>
            <a:off x="2646910" y="551543"/>
            <a:ext cx="8839200" cy="4905828"/>
          </a:xfrm>
          <a:prstGeom prst="wedgeRoundRectCallout">
            <a:avLst>
              <a:gd name="adj1" fmla="val -58928"/>
              <a:gd name="adj2" fmla="val 40925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endParaRPr lang="en-US" sz="3600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44463" y="981283"/>
            <a:ext cx="824409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>
              <a:defRPr/>
            </a:pPr>
            <a:r>
              <a:rPr lang="en-US" sz="3600" b="1" dirty="0" err="1">
                <a:ln w="10160">
                  <a:noFill/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Em</a:t>
            </a:r>
            <a:r>
              <a:rPr lang="en-US" sz="3600" b="1" dirty="0">
                <a:ln w="10160">
                  <a:noFill/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ln w="10160">
                  <a:noFill/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hãy</a:t>
            </a:r>
            <a:r>
              <a:rPr lang="en-US" sz="3600" b="1" dirty="0">
                <a:ln w="10160">
                  <a:noFill/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ln w="10160">
                  <a:noFill/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kể</a:t>
            </a:r>
            <a:r>
              <a:rPr lang="en-US" sz="3600" b="1" dirty="0">
                <a:ln w="10160">
                  <a:noFill/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ln w="10160">
                  <a:noFill/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tên</a:t>
            </a:r>
            <a:r>
              <a:rPr lang="en-US" sz="3600" b="1" dirty="0">
                <a:ln w="10160">
                  <a:noFill/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ln w="10160">
                  <a:noFill/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các</a:t>
            </a:r>
            <a:r>
              <a:rPr lang="en-US" sz="3600" b="1" dirty="0">
                <a:ln w="10160">
                  <a:noFill/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ln w="10160">
                  <a:noFill/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vần</a:t>
            </a:r>
            <a:r>
              <a:rPr lang="en-US" sz="3600" b="1" dirty="0">
                <a:ln w="10160">
                  <a:noFill/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ln w="10160">
                  <a:noFill/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có</a:t>
            </a:r>
            <a:endParaRPr lang="en-US" sz="3600" b="1" dirty="0">
              <a:ln w="10160">
                <a:noFill/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UTM Avo" panose="02040603050506020204" pitchFamily="18" charset="0"/>
            </a:endParaRPr>
          </a:p>
          <a:p>
            <a:pPr lvl="0" algn="ctr">
              <a:defRPr/>
            </a:pPr>
            <a:r>
              <a:rPr lang="en-US" sz="3600" b="1" dirty="0">
                <a:ln w="10160">
                  <a:noFill/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ln w="10160">
                  <a:noFill/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âm</a:t>
            </a:r>
            <a:r>
              <a:rPr lang="en-US" sz="3600" b="1" dirty="0">
                <a:ln w="10160">
                  <a:noFill/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ln w="10160">
                  <a:noFill/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cuối</a:t>
            </a:r>
            <a:r>
              <a:rPr lang="en-US" sz="3600" b="1" dirty="0">
                <a:ln w="10160">
                  <a:noFill/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 c </a:t>
            </a:r>
            <a:r>
              <a:rPr lang="en-US" sz="3600" b="1" dirty="0" err="1">
                <a:ln w="10160">
                  <a:noFill/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đã</a:t>
            </a:r>
            <a:r>
              <a:rPr lang="en-US" sz="3600" b="1" dirty="0">
                <a:ln w="10160">
                  <a:noFill/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ln w="10160">
                  <a:noFill/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học</a:t>
            </a:r>
            <a:r>
              <a:rPr lang="en-US" sz="3600" b="1" dirty="0">
                <a:ln w="10160">
                  <a:noFill/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3799328" y="3004457"/>
            <a:ext cx="65343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ln w="10160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ac, </a:t>
            </a:r>
            <a:r>
              <a:rPr lang="en-US" sz="5400" b="1" dirty="0" err="1">
                <a:ln w="10160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ăc</a:t>
            </a:r>
            <a:r>
              <a:rPr lang="en-US" sz="5400" b="1" dirty="0">
                <a:ln w="10160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, </a:t>
            </a:r>
            <a:r>
              <a:rPr lang="en-US" sz="5400" b="1" dirty="0" err="1">
                <a:ln w="10160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âc</a:t>
            </a:r>
            <a:r>
              <a:rPr kumimoji="0" lang="en-US" sz="5400" b="1" i="0" u="none" strike="noStrike" kern="1200" cap="none" spc="0" normalizeH="0" baseline="0" noProof="0" dirty="0">
                <a:ln w="10160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</a:rPr>
              <a:t> </a:t>
            </a:r>
          </a:p>
        </p:txBody>
      </p:sp>
      <p:pic>
        <p:nvPicPr>
          <p:cNvPr id="9" name="bensound-happiness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6058146" y="-821358"/>
            <a:ext cx="609600" cy="609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687915"/>
            <a:ext cx="2944463" cy="32195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A79EB30-C3ED-4BB2-B73F-051F03A27F03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182" y="34061"/>
            <a:ext cx="972605" cy="421749"/>
          </a:xfrm>
          <a:prstGeom prst="rect">
            <a:avLst/>
          </a:prstGeom>
        </p:spPr>
      </p:pic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807F3-6EDA-4D0F-A841-17EE1B0BE834}" type="datetime10">
              <a:rPr lang="en-US" smtClean="0"/>
              <a:t>22:36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39037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6161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0805EE63-BA30-4DD0-B78D-03231D29A47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804862" y="488731"/>
            <a:ext cx="11387137" cy="57197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F3F8266-90A1-445C-A1C4-7BFB50B50C5A}"/>
              </a:ext>
            </a:extLst>
          </p:cNvPr>
          <p:cNvSpPr txBox="1"/>
          <p:nvPr/>
        </p:nvSpPr>
        <p:spPr>
          <a:xfrm>
            <a:off x="4677734" y="2921168"/>
            <a:ext cx="4263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>
                <a:solidFill>
                  <a:srgbClr val="00B050"/>
                </a:solidFill>
                <a:latin typeface="UTM Avo" panose="02040603050506020204" pitchFamily="18" charset="0"/>
              </a:rPr>
              <a:t>LUYỆN TẬP</a:t>
            </a:r>
            <a:endParaRPr lang="en-US" sz="6000" b="1" dirty="0">
              <a:solidFill>
                <a:srgbClr val="00B05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5B83F00-4192-4A2B-BDBC-E4ADF994F6F9}" type="datetime10">
              <a:rPr lang="en-US" smtClean="0"/>
              <a:t>22:36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951337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55A3C0C-528D-464B-AB3C-051CCAA348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66" t="20230" r="22673" b="46667"/>
          <a:stretch/>
        </p:blipFill>
        <p:spPr>
          <a:xfrm>
            <a:off x="217740" y="1095276"/>
            <a:ext cx="11756520" cy="34549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AB69684-607B-4DF2-A907-2E7ECA17A676}"/>
              </a:ext>
            </a:extLst>
          </p:cNvPr>
          <p:cNvSpPr/>
          <p:nvPr/>
        </p:nvSpPr>
        <p:spPr>
          <a:xfrm>
            <a:off x="4616941" y="2599141"/>
            <a:ext cx="3142593" cy="430924"/>
          </a:xfrm>
          <a:prstGeom prst="rect">
            <a:avLst/>
          </a:prstGeom>
          <a:solidFill>
            <a:srgbClr val="5B9BD5">
              <a:alpha val="5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ang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E4F47E1-FD2C-4AE7-AF7F-ABFD4460D220}"/>
              </a:ext>
            </a:extLst>
          </p:cNvPr>
          <p:cNvSpPr/>
          <p:nvPr/>
        </p:nvSpPr>
        <p:spPr>
          <a:xfrm>
            <a:off x="4616941" y="3158948"/>
            <a:ext cx="3142593" cy="430924"/>
          </a:xfrm>
          <a:prstGeom prst="rect">
            <a:avLst/>
          </a:prstGeom>
          <a:solidFill>
            <a:srgbClr val="5B9BD5">
              <a:alpha val="5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noProof="0" dirty="0" err="1">
                <a:solidFill>
                  <a:prstClr val="black"/>
                </a:solidFill>
                <a:latin typeface="UTM Avo" panose="02040603050506020204" pitchFamily="18" charset="0"/>
              </a:rPr>
              <a:t>ă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ng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5B15396-D16C-4E64-AC5E-D16B119F481E}"/>
              </a:ext>
            </a:extLst>
          </p:cNvPr>
          <p:cNvSpPr/>
          <p:nvPr/>
        </p:nvSpPr>
        <p:spPr>
          <a:xfrm>
            <a:off x="4616941" y="3795995"/>
            <a:ext cx="3142593" cy="430924"/>
          </a:xfrm>
          <a:prstGeom prst="rect">
            <a:avLst/>
          </a:prstGeom>
          <a:solidFill>
            <a:srgbClr val="5B9BD5">
              <a:alpha val="5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noProof="0" dirty="0" err="1">
                <a:solidFill>
                  <a:prstClr val="black"/>
                </a:solidFill>
                <a:latin typeface="UTM Avo" panose="02040603050506020204" pitchFamily="18" charset="0"/>
              </a:rPr>
              <a:t>â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ng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E130474-C5A3-42DF-9332-7127305F5164}"/>
              </a:ext>
            </a:extLst>
          </p:cNvPr>
          <p:cNvSpPr/>
          <p:nvPr/>
        </p:nvSpPr>
        <p:spPr>
          <a:xfrm>
            <a:off x="8295598" y="2630234"/>
            <a:ext cx="3142593" cy="430924"/>
          </a:xfrm>
          <a:prstGeom prst="rect">
            <a:avLst/>
          </a:prstGeom>
          <a:solidFill>
            <a:srgbClr val="5B9BD5">
              <a:alpha val="5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ac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DCE6F7A-3E98-460A-BA38-398CD1C99F3C}"/>
              </a:ext>
            </a:extLst>
          </p:cNvPr>
          <p:cNvSpPr/>
          <p:nvPr/>
        </p:nvSpPr>
        <p:spPr>
          <a:xfrm>
            <a:off x="8295599" y="3193487"/>
            <a:ext cx="3142593" cy="430924"/>
          </a:xfrm>
          <a:prstGeom prst="rect">
            <a:avLst/>
          </a:prstGeom>
          <a:solidFill>
            <a:srgbClr val="5B9BD5">
              <a:alpha val="5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noProof="0" dirty="0" err="1">
                <a:solidFill>
                  <a:prstClr val="black"/>
                </a:solidFill>
                <a:latin typeface="UTM Avo" panose="02040603050506020204" pitchFamily="18" charset="0"/>
              </a:rPr>
              <a:t>ăc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709F196-D212-4388-9A68-226582CBE842}"/>
              </a:ext>
            </a:extLst>
          </p:cNvPr>
          <p:cNvSpPr/>
          <p:nvPr/>
        </p:nvSpPr>
        <p:spPr>
          <a:xfrm>
            <a:off x="8295600" y="3763319"/>
            <a:ext cx="3142593" cy="430924"/>
          </a:xfrm>
          <a:prstGeom prst="rect">
            <a:avLst/>
          </a:prstGeom>
          <a:solidFill>
            <a:srgbClr val="5B9BD5">
              <a:alpha val="5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noProof="0" dirty="0" err="1">
                <a:solidFill>
                  <a:prstClr val="black"/>
                </a:solidFill>
                <a:latin typeface="UTM Avo" panose="02040603050506020204" pitchFamily="18" charset="0"/>
              </a:rPr>
              <a:t>âc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grpSp>
        <p:nvGrpSpPr>
          <p:cNvPr id="12" name="组合 23">
            <a:extLst>
              <a:ext uri="{FF2B5EF4-FFF2-40B4-BE49-F238E27FC236}">
                <a16:creationId xmlns:a16="http://schemas.microsoft.com/office/drawing/2014/main" xmlns="" id="{B60C6F3C-A6FF-4372-8915-1337B19673CA}"/>
              </a:ext>
            </a:extLst>
          </p:cNvPr>
          <p:cNvGrpSpPr/>
          <p:nvPr/>
        </p:nvGrpSpPr>
        <p:grpSpPr>
          <a:xfrm>
            <a:off x="0" y="5308022"/>
            <a:ext cx="12203723" cy="1065487"/>
            <a:chOff x="-17585" y="5729324"/>
            <a:chExt cx="12203723" cy="1123362"/>
          </a:xfrm>
        </p:grpSpPr>
        <p:pic>
          <p:nvPicPr>
            <p:cNvPr id="13" name="图片 24">
              <a:extLst>
                <a:ext uri="{FF2B5EF4-FFF2-40B4-BE49-F238E27FC236}">
                  <a16:creationId xmlns:a16="http://schemas.microsoft.com/office/drawing/2014/main" xmlns="" id="{2355EFD7-3D5D-4A2E-AD73-E60617BD5B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14" name="图片 25">
              <a:extLst>
                <a:ext uri="{FF2B5EF4-FFF2-40B4-BE49-F238E27FC236}">
                  <a16:creationId xmlns:a16="http://schemas.microsoft.com/office/drawing/2014/main" xmlns="" id="{66701B1A-1DED-4D18-8343-6F0B0E0948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sp>
        <p:nvSpPr>
          <p:cNvPr id="15" name="Date Placeholder 1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F21337C-411B-472C-A5BA-0D547344832E}" type="datetime10">
              <a:rPr lang="en-US" smtClean="0"/>
              <a:t>22:36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7080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xmlns="" id="{CE0D86D0-5CAE-49C3-B015-6BFC20279D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289955" y="119333"/>
            <a:ext cx="5731497" cy="5763689"/>
          </a:xfrm>
          <a:prstGeom prst="rect">
            <a:avLst/>
          </a:prstGeom>
        </p:spPr>
      </p:pic>
      <p:pic>
        <p:nvPicPr>
          <p:cNvPr id="5" name="图片 8" descr="觅元素58b0fbac4bf92">
            <a:extLst>
              <a:ext uri="{FF2B5EF4-FFF2-40B4-BE49-F238E27FC236}">
                <a16:creationId xmlns:a16="http://schemas.microsoft.com/office/drawing/2014/main" xmlns="" id="{20B96955-F5C9-4413-966E-85602B4938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20133" y="4927600"/>
            <a:ext cx="11827934" cy="154067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3EAF491-1ADC-4F8A-8B0B-176E5716C5A0}"/>
              </a:ext>
            </a:extLst>
          </p:cNvPr>
          <p:cNvSpPr/>
          <p:nvPr/>
        </p:nvSpPr>
        <p:spPr>
          <a:xfrm>
            <a:off x="4185392" y="1632846"/>
            <a:ext cx="441018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TẬP ĐỌC</a:t>
            </a:r>
            <a:r>
              <a:rPr kumimoji="0" lang="vi-VN" sz="7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2811D51-024A-4D0F-A87B-C1769B4D74DD}" type="datetime10">
              <a:rPr lang="en-US" smtClean="0"/>
              <a:t>22:36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55307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A3ABFCB-32D0-490F-9F26-761B7C89BD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793" t="29885" r="14827" b="17548"/>
          <a:stretch/>
        </p:blipFill>
        <p:spPr>
          <a:xfrm>
            <a:off x="3360684" y="0"/>
            <a:ext cx="5906814" cy="64008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BEB6B6B-DF41-428B-82C4-2730994AC666}" type="datetime10">
              <a:rPr lang="en-US" smtClean="0"/>
              <a:t>22:36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93986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8F38AFB-6FF1-4948-979A-2F0192678482}"/>
              </a:ext>
            </a:extLst>
          </p:cNvPr>
          <p:cNvSpPr txBox="1"/>
          <p:nvPr/>
        </p:nvSpPr>
        <p:spPr>
          <a:xfrm>
            <a:off x="752078" y="467612"/>
            <a:ext cx="10687844" cy="5265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Bỏ nghề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3200" kern="0">
                <a:solidFill>
                  <a:prstClr val="black"/>
                </a:solidFill>
                <a:latin typeface="UTM Avo" panose="02040603050506020204" pitchFamily="18" charset="0"/>
              </a:rPr>
              <a:t>	Có bác thợ săn gặp một con v</a:t>
            </a:r>
            <a:r>
              <a:rPr lang="vi-VN" sz="3200" kern="0">
                <a:solidFill>
                  <a:prstClr val="black"/>
                </a:solidFill>
                <a:latin typeface="UTM Avo" panose="02040603050506020204" pitchFamily="18" charset="0"/>
              </a:rPr>
              <a:t>ư</a:t>
            </a:r>
            <a:r>
              <a:rPr lang="en-US" sz="3200" kern="0">
                <a:solidFill>
                  <a:prstClr val="black"/>
                </a:solidFill>
                <a:latin typeface="UTM Avo" panose="02040603050506020204" pitchFamily="18" charset="0"/>
              </a:rPr>
              <a:t>ợn mẹ đang cho con bú.   Bác rút tên, ngắm.    V</a:t>
            </a:r>
            <a:r>
              <a:rPr lang="vi-VN" sz="3200" kern="0">
                <a:solidFill>
                  <a:prstClr val="black"/>
                </a:solidFill>
                <a:latin typeface="UTM Avo" panose="02040603050506020204" pitchFamily="18" charset="0"/>
              </a:rPr>
              <a:t>ư</a:t>
            </a:r>
            <a:r>
              <a:rPr lang="en-US" sz="3200" kern="0">
                <a:solidFill>
                  <a:prstClr val="black"/>
                </a:solidFill>
                <a:latin typeface="UTM Avo" panose="02040603050506020204" pitchFamily="18" charset="0"/>
              </a:rPr>
              <a:t>ợn mẹ chợt ngẩng lên.    Nó nhìn bác, mặt đờ ra.</a:t>
            </a:r>
          </a:p>
          <a:p>
            <a:pPr lvl="0">
              <a:lnSpc>
                <a:spcPct val="150000"/>
              </a:lnSpc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	B</a:t>
            </a:r>
            <a:r>
              <a:rPr lang="en-US" sz="3200" kern="0">
                <a:solidFill>
                  <a:prstClr val="black"/>
                </a:solidFill>
                <a:latin typeface="UTM Avo" panose="02040603050506020204" pitchFamily="18" charset="0"/>
              </a:rPr>
              <a:t>ác thợ săn nghĩ: “Ta bắn nó, con nó sẽ chết”. Thế là bác bỏ đi.    Từ đó, bác bỏ nghề săn bắn.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anose="020B7200000000000000"/>
              </a:rPr>
              <a:t>							 </a:t>
            </a:r>
            <a:r>
              <a:rPr lang="en-US" kern="0">
                <a:solidFill>
                  <a:prstClr val="black"/>
                </a:solidFill>
                <a:latin typeface="UTM Avo" panose="02040603050506020204" pitchFamily="18" charset="0"/>
              </a:rPr>
              <a:t>Phỏng theo LÉP TÔN-XTÔI (Hoàng Nam kể)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anose="020B7200000000000000"/>
            </a:endParaRPr>
          </a:p>
        </p:txBody>
      </p:sp>
      <p:sp>
        <p:nvSpPr>
          <p:cNvPr id="5" name="Star: 6 Points 4">
            <a:extLst>
              <a:ext uri="{FF2B5EF4-FFF2-40B4-BE49-F238E27FC236}">
                <a16:creationId xmlns:a16="http://schemas.microsoft.com/office/drawing/2014/main" xmlns="" id="{7CA6F3BC-2AF4-4E02-ABCC-21E47EE9569E}"/>
              </a:ext>
            </a:extLst>
          </p:cNvPr>
          <p:cNvSpPr/>
          <p:nvPr/>
        </p:nvSpPr>
        <p:spPr>
          <a:xfrm>
            <a:off x="1291447" y="1183140"/>
            <a:ext cx="419100" cy="514350"/>
          </a:xfrm>
          <a:prstGeom prst="star6">
            <a:avLst/>
          </a:prstGeom>
          <a:solidFill>
            <a:srgbClr val="FFC000">
              <a:alpha val="5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anose="020B7200000000000000"/>
              </a:rPr>
              <a:t>1</a:t>
            </a:r>
          </a:p>
        </p:txBody>
      </p:sp>
      <p:sp>
        <p:nvSpPr>
          <p:cNvPr id="6" name="Star: 6 Points 5">
            <a:extLst>
              <a:ext uri="{FF2B5EF4-FFF2-40B4-BE49-F238E27FC236}">
                <a16:creationId xmlns:a16="http://schemas.microsoft.com/office/drawing/2014/main" xmlns="" id="{8B57B306-DE56-4C16-9837-A128081D8C80}"/>
              </a:ext>
            </a:extLst>
          </p:cNvPr>
          <p:cNvSpPr/>
          <p:nvPr/>
        </p:nvSpPr>
        <p:spPr>
          <a:xfrm>
            <a:off x="3187874" y="2071754"/>
            <a:ext cx="419100" cy="514350"/>
          </a:xfrm>
          <a:prstGeom prst="star6">
            <a:avLst/>
          </a:prstGeom>
          <a:solidFill>
            <a:srgbClr val="FFC000">
              <a:alpha val="5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>
                <a:solidFill>
                  <a:prstClr val="black"/>
                </a:solidFill>
                <a:latin typeface=".VnTime" panose="020B7200000000000000"/>
              </a:rPr>
              <a:t>2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anose="020B7200000000000000"/>
            </a:endParaRPr>
          </a:p>
        </p:txBody>
      </p:sp>
      <p:sp>
        <p:nvSpPr>
          <p:cNvPr id="7" name="Star: 6 Points 6">
            <a:extLst>
              <a:ext uri="{FF2B5EF4-FFF2-40B4-BE49-F238E27FC236}">
                <a16:creationId xmlns:a16="http://schemas.microsoft.com/office/drawing/2014/main" xmlns="" id="{9D80B91A-900E-4BB4-BFD9-06BC349E0CBA}"/>
              </a:ext>
            </a:extLst>
          </p:cNvPr>
          <p:cNvSpPr/>
          <p:nvPr/>
        </p:nvSpPr>
        <p:spPr>
          <a:xfrm>
            <a:off x="7313898" y="1978249"/>
            <a:ext cx="419100" cy="514350"/>
          </a:xfrm>
          <a:prstGeom prst="star6">
            <a:avLst/>
          </a:prstGeom>
          <a:solidFill>
            <a:srgbClr val="FFC000">
              <a:alpha val="5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>
                <a:solidFill>
                  <a:prstClr val="black"/>
                </a:solidFill>
                <a:latin typeface=".VnTime" panose="020B7200000000000000"/>
              </a:rPr>
              <a:t>3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anose="020B7200000000000000"/>
            </a:endParaRPr>
          </a:p>
        </p:txBody>
      </p:sp>
      <p:sp>
        <p:nvSpPr>
          <p:cNvPr id="8" name="Star: 6 Points 7">
            <a:extLst>
              <a:ext uri="{FF2B5EF4-FFF2-40B4-BE49-F238E27FC236}">
                <a16:creationId xmlns:a16="http://schemas.microsoft.com/office/drawing/2014/main" xmlns="" id="{3DA2E8A4-BB98-44C9-A1FC-2726A30E8B4F}"/>
              </a:ext>
            </a:extLst>
          </p:cNvPr>
          <p:cNvSpPr/>
          <p:nvPr/>
        </p:nvSpPr>
        <p:spPr>
          <a:xfrm>
            <a:off x="3052965" y="2661301"/>
            <a:ext cx="419100" cy="514350"/>
          </a:xfrm>
          <a:prstGeom prst="star6">
            <a:avLst/>
          </a:prstGeom>
          <a:solidFill>
            <a:srgbClr val="FFC000">
              <a:alpha val="5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>
                <a:solidFill>
                  <a:prstClr val="black"/>
                </a:solidFill>
                <a:latin typeface=".VnTime" panose="020B7200000000000000"/>
              </a:rPr>
              <a:t>4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anose="020B7200000000000000"/>
            </a:endParaRPr>
          </a:p>
        </p:txBody>
      </p:sp>
      <p:sp>
        <p:nvSpPr>
          <p:cNvPr id="9" name="Star: 6 Points 8">
            <a:extLst>
              <a:ext uri="{FF2B5EF4-FFF2-40B4-BE49-F238E27FC236}">
                <a16:creationId xmlns:a16="http://schemas.microsoft.com/office/drawing/2014/main" xmlns="" id="{61F1C791-F16A-445A-AF27-C95F9F3F5AAE}"/>
              </a:ext>
            </a:extLst>
          </p:cNvPr>
          <p:cNvSpPr/>
          <p:nvPr/>
        </p:nvSpPr>
        <p:spPr>
          <a:xfrm>
            <a:off x="1291447" y="3458217"/>
            <a:ext cx="419100" cy="514350"/>
          </a:xfrm>
          <a:prstGeom prst="star6">
            <a:avLst/>
          </a:prstGeom>
          <a:solidFill>
            <a:srgbClr val="FFC000">
              <a:alpha val="5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>
                <a:solidFill>
                  <a:prstClr val="black"/>
                </a:solidFill>
                <a:latin typeface=".VnTime" panose="020B7200000000000000"/>
              </a:rPr>
              <a:t>5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anose="020B7200000000000000"/>
            </a:endParaRPr>
          </a:p>
        </p:txBody>
      </p:sp>
      <p:sp>
        <p:nvSpPr>
          <p:cNvPr id="10" name="Star: 6 Points 9">
            <a:extLst>
              <a:ext uri="{FF2B5EF4-FFF2-40B4-BE49-F238E27FC236}">
                <a16:creationId xmlns:a16="http://schemas.microsoft.com/office/drawing/2014/main" xmlns="" id="{E43AAB78-AAF4-44A2-A8BD-4B85F63EF424}"/>
              </a:ext>
            </a:extLst>
          </p:cNvPr>
          <p:cNvSpPr/>
          <p:nvPr/>
        </p:nvSpPr>
        <p:spPr>
          <a:xfrm>
            <a:off x="440986" y="4194509"/>
            <a:ext cx="419100" cy="514350"/>
          </a:xfrm>
          <a:prstGeom prst="star6">
            <a:avLst/>
          </a:prstGeom>
          <a:solidFill>
            <a:srgbClr val="FFC000">
              <a:alpha val="5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>
                <a:solidFill>
                  <a:prstClr val="black"/>
                </a:solidFill>
                <a:latin typeface=".VnTime" panose="020B7200000000000000"/>
              </a:rPr>
              <a:t>6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anose="020B7200000000000000"/>
            </a:endParaRPr>
          </a:p>
        </p:txBody>
      </p:sp>
      <p:sp>
        <p:nvSpPr>
          <p:cNvPr id="11" name="Star: 6 Points 10">
            <a:extLst>
              <a:ext uri="{FF2B5EF4-FFF2-40B4-BE49-F238E27FC236}">
                <a16:creationId xmlns:a16="http://schemas.microsoft.com/office/drawing/2014/main" xmlns="" id="{D5673884-D072-4C72-856B-CFD733DC83F8}"/>
              </a:ext>
            </a:extLst>
          </p:cNvPr>
          <p:cNvSpPr/>
          <p:nvPr/>
        </p:nvSpPr>
        <p:spPr>
          <a:xfrm>
            <a:off x="4159976" y="4194509"/>
            <a:ext cx="419100" cy="514350"/>
          </a:xfrm>
          <a:prstGeom prst="star6">
            <a:avLst/>
          </a:prstGeom>
          <a:solidFill>
            <a:srgbClr val="FFC000">
              <a:alpha val="5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>
                <a:solidFill>
                  <a:prstClr val="black"/>
                </a:solidFill>
                <a:latin typeface=".VnTime" panose="020B7200000000000000"/>
              </a:rPr>
              <a:t>7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anose="020B7200000000000000"/>
            </a:endParaRPr>
          </a:p>
        </p:txBody>
      </p:sp>
      <p:pic>
        <p:nvPicPr>
          <p:cNvPr id="12" name="图片 1" descr="d6cc56ac75d1c6f5a3534dbe8d578eb5">
            <a:hlinkClick r:id="rId2" action="ppaction://hlinksldjump"/>
            <a:extLst>
              <a:ext uri="{FF2B5EF4-FFF2-40B4-BE49-F238E27FC236}">
                <a16:creationId xmlns:a16="http://schemas.microsoft.com/office/drawing/2014/main" xmlns="" id="{C660E419-960B-46AE-B034-8B5D0FB66F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600" t="2607" r="-3657" b="-2607"/>
          <a:stretch/>
        </p:blipFill>
        <p:spPr>
          <a:xfrm>
            <a:off x="9754406" y="4323619"/>
            <a:ext cx="2700238" cy="2346373"/>
          </a:xfrm>
          <a:prstGeom prst="rect">
            <a:avLst/>
          </a:prstGeom>
        </p:spPr>
      </p:pic>
      <p:sp>
        <p:nvSpPr>
          <p:cNvPr id="14" name="Date Placeholder 1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A7DF2DC-12AE-4BAD-83E0-B2ED40CC41DA}" type="datetime10">
              <a:rPr lang="en-US" smtClean="0"/>
              <a:t>22:36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48742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1219</TotalTime>
  <Words>156</Words>
  <Application>Microsoft Office PowerPoint</Application>
  <PresentationFormat>Custom</PresentationFormat>
  <Paragraphs>75</Paragraphs>
  <Slides>18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Times New Roman</vt:lpstr>
      <vt:lpstr>UTM Avo</vt:lpstr>
      <vt:lpstr>Calibri</vt:lpstr>
      <vt:lpstr>Calibri Light</vt:lpstr>
      <vt:lpstr>inpin heiti</vt:lpstr>
      <vt:lpstr>.VnTime</vt:lpstr>
      <vt:lpstr>HP001 4 hàng</vt:lpstr>
      <vt:lpstr>2_Office Theme</vt:lpstr>
      <vt:lpstr>    Thứ sáu ngày 16 tháng 12 năm 2022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User</cp:lastModifiedBy>
  <cp:revision>111</cp:revision>
  <dcterms:created xsi:type="dcterms:W3CDTF">2021-11-01T08:16:43Z</dcterms:created>
  <dcterms:modified xsi:type="dcterms:W3CDTF">2023-04-19T15:40:48Z</dcterms:modified>
</cp:coreProperties>
</file>