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32"/>
  </p:notesMasterIdLst>
  <p:sldIdLst>
    <p:sldId id="256" r:id="rId5"/>
    <p:sldId id="261" r:id="rId6"/>
    <p:sldId id="257" r:id="rId7"/>
    <p:sldId id="258" r:id="rId8"/>
    <p:sldId id="259" r:id="rId9"/>
    <p:sldId id="278" r:id="rId10"/>
    <p:sldId id="260" r:id="rId11"/>
    <p:sldId id="266" r:id="rId12"/>
    <p:sldId id="279" r:id="rId13"/>
    <p:sldId id="265" r:id="rId14"/>
    <p:sldId id="280" r:id="rId15"/>
    <p:sldId id="270" r:id="rId16"/>
    <p:sldId id="268" r:id="rId17"/>
    <p:sldId id="269" r:id="rId18"/>
    <p:sldId id="264" r:id="rId19"/>
    <p:sldId id="274" r:id="rId20"/>
    <p:sldId id="271" r:id="rId21"/>
    <p:sldId id="272" r:id="rId22"/>
    <p:sldId id="275" r:id="rId23"/>
    <p:sldId id="284" r:id="rId24"/>
    <p:sldId id="273" r:id="rId25"/>
    <p:sldId id="285" r:id="rId26"/>
    <p:sldId id="286" r:id="rId27"/>
    <p:sldId id="287" r:id="rId28"/>
    <p:sldId id="288" r:id="rId29"/>
    <p:sldId id="289" r:id="rId30"/>
    <p:sldId id="276" r:id="rId31"/>
  </p:sldIdLst>
  <p:sldSz cx="9144000" cy="6858000" type="screen4x3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A6582-4B91-4DB5-AC56-180C405F126B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4" name="Nơi giữ chỗ cho Hình ảnh của Bản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ơi giữ chỗ cho Ghi ch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83197-D666-4470-B93A-A8F7790FB2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20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84D9C-0EC5-4D21-8514-130CB411FA36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86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5AE33-964E-42F1-BB84-B1AE11D5D06B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59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AC54F-4139-4D29-AAA6-BB786EC54EE9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22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9A2EA-E4C9-45B3-BA51-EFEBDD9D5A50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32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B2C472-DEB6-4449-8F2F-AA5285D5D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7F7057A-697F-44D6-AA24-4C5E419B8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F859F4-E04E-4673-8814-DB2A551E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C171EA0-54C5-478E-9C40-3C5F36659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F8475C2-E107-4AEC-B3C0-46868365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008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E2262D-3C64-49FF-821D-1AB3E8919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C3DC9FC-8E90-43B3-BE5F-5B54D258A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D41A0C-7712-408F-B778-531AF17AA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6F0377-BA09-428F-845F-D79A73033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0CA36A6-9BAF-41DE-B223-291DFA33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762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BA15B8-C257-4CCC-A5FA-6B5DA0EB1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C522919-A1B3-4BA2-8BCE-2B5617CB4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FECBEAB-C3F3-42B1-8A7E-9A851893E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72A7546-01CB-4C60-AF54-54C04F38F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833B32-0AB3-41D7-9C4B-8C19EAB97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413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A43B9D-3AC1-4C3D-B189-BEE9151AD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5E460D-1C53-4657-A1F0-C83D64B9A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20A135E-008F-4AF7-A7EA-74D3279E3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9EB894E-C438-462D-8081-6A540106C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E3D22E-5CAC-4F27-B90F-57AA70BB3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B83E80-B43B-4D95-807D-F73F506CC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489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DB53A1-053C-4328-A2AD-07062895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58FC7C9-C283-450E-823F-7D2BD433E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6AFDD79-750E-41D3-94CA-3FD0DC6B1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CE09D85-97FF-4A09-9E98-E522050258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E82BFDE-FD48-4A1D-BE56-3B2E086EE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61A9EA2-102D-474B-A1AD-77C00CFC1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C933CB2-3668-410C-AF3D-94AF48F0A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07B87EE-75FC-4394-AFAA-CD911257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181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971598-6792-459D-8502-46011584D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832ADD9-D6DF-4A47-BD03-8D18AB425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088A054-95FA-4FDD-824E-DD098C687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4423FF7-3506-4A0C-AE3F-0C5F4528A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329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70B6F33-6653-416B-A179-51271CA5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B1ADA78-9A37-4E41-A748-5F148C101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459D583-4F53-4521-B099-8B2BC26B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71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45BE8-2C8B-4D1A-AD5A-9BAB4210B05A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90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BDF522-329D-49AC-95A3-2DE242C4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9594A4A-8EEE-4EFF-A83B-6FCB2848F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AA2D30E-42A5-4FE5-85A9-AF6AEE8F89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5C89FDA-BED9-45FD-B224-860533F4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B11F640-71BD-4580-940C-555980793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7F8E075-D460-4B31-9A92-F37E0364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04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19D92B-2DA5-4B80-BA2A-3A7C56218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8CD6F25-4520-48C9-B1A8-15AA89DA67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BAEFFB1-A959-461D-B0A9-4CF6F11B5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494A55B-34E0-45F2-A080-C298F253B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F0ED53C-A485-40D3-A4CB-157E22961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4C79E08-95EB-477B-ADE9-79CF466F2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0043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EBD042-9613-4A83-A89E-B739D85F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A6E71B7-2AB0-4B55-87CA-9EFFD320A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B7F7C9-F4A9-47F8-86B1-F7B3323A5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5F269B-6285-4326-8066-77FA74F78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0898CF-1837-4F89-8299-E82260060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9903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71B6E24-2DDD-4D81-8206-9E3D78972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9EAC2FD-7237-4AF9-AE2D-BBA5241D9A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87BEC1E-2E4D-47A3-B1C2-5C00F192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CCA426B-9EE3-47F7-9F0C-11CDF9504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3C3344-8DC9-4ACD-9301-C71090E5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2688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5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E561D1A8-2DB2-4AF6-954E-1B8B9A4B0A82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9588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B2C472-DEB6-4449-8F2F-AA5285D5D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7F7057A-697F-44D6-AA24-4C5E419B8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F859F4-E04E-4673-8814-DB2A551E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C171EA0-54C5-478E-9C40-3C5F36659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F8475C2-E107-4AEC-B3C0-46868365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7758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E2262D-3C64-49FF-821D-1AB3E8919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C3DC9FC-8E90-43B3-BE5F-5B54D258A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D41A0C-7712-408F-B778-531AF17AA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6F0377-BA09-428F-845F-D79A73033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0CA36A6-9BAF-41DE-B223-291DFA33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913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BA15B8-C257-4CCC-A5FA-6B5DA0EB1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C522919-A1B3-4BA2-8BCE-2B5617CB4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FECBEAB-C3F3-42B1-8A7E-9A851893E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72A7546-01CB-4C60-AF54-54C04F38F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833B32-0AB3-41D7-9C4B-8C19EAB97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3547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A43B9D-3AC1-4C3D-B189-BEE9151AD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5E460D-1C53-4657-A1F0-C83D64B9A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20A135E-008F-4AF7-A7EA-74D3279E3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9EB894E-C438-462D-8081-6A540106C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E3D22E-5CAC-4F27-B90F-57AA70BB3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B83E80-B43B-4D95-807D-F73F506CC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8913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DB53A1-053C-4328-A2AD-07062895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58FC7C9-C283-450E-823F-7D2BD433E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6AFDD79-750E-41D3-94CA-3FD0DC6B1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CE09D85-97FF-4A09-9E98-E522050258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E82BFDE-FD48-4A1D-BE56-3B2E086EE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61A9EA2-102D-474B-A1AD-77C00CFC1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C933CB2-3668-410C-AF3D-94AF48F0A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07B87EE-75FC-4394-AFAA-CD911257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034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2312D-1967-42CE-AFBE-4548C03B8954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41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971598-6792-459D-8502-46011584D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832ADD9-D6DF-4A47-BD03-8D18AB425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088A054-95FA-4FDD-824E-DD098C687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4423FF7-3506-4A0C-AE3F-0C5F4528A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9017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70B6F33-6653-416B-A179-51271CA5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B1ADA78-9A37-4E41-A748-5F148C101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459D583-4F53-4521-B099-8B2BC26B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1693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BDF522-329D-49AC-95A3-2DE242C4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9594A4A-8EEE-4EFF-A83B-6FCB2848F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AA2D30E-42A5-4FE5-85A9-AF6AEE8F89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5C89FDA-BED9-45FD-B224-860533F4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B11F640-71BD-4580-940C-555980793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7F8E075-D460-4B31-9A92-F37E0364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7879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19D92B-2DA5-4B80-BA2A-3A7C56218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8CD6F25-4520-48C9-B1A8-15AA89DA67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BAEFFB1-A959-461D-B0A9-4CF6F11B5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494A55B-34E0-45F2-A080-C298F253B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F0ED53C-A485-40D3-A4CB-157E22961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4C79E08-95EB-477B-ADE9-79CF466F2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1266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EBD042-9613-4A83-A89E-B739D85F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A6E71B7-2AB0-4B55-87CA-9EFFD320A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B7F7C9-F4A9-47F8-86B1-F7B3323A5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5F269B-6285-4326-8066-77FA74F78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0898CF-1837-4F89-8299-E82260060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6609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71B6E24-2DDD-4D81-8206-9E3D78972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9EAC2FD-7237-4AF9-AE2D-BBA5241D9A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87BEC1E-2E4D-47A3-B1C2-5C00F192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CCA426B-9EE3-47F7-9F0C-11CDF9504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3C3344-8DC9-4ACD-9301-C71090E5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7250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5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E561D1A8-2DB2-4AF6-954E-1B8B9A4B0A82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285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B2C472-DEB6-4449-8F2F-AA5285D5D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7F7057A-697F-44D6-AA24-4C5E419B8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F859F4-E04E-4673-8814-DB2A551E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C171EA0-54C5-478E-9C40-3C5F36659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F8475C2-E107-4AEC-B3C0-46868365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194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E2262D-3C64-49FF-821D-1AB3E8919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C3DC9FC-8E90-43B3-BE5F-5B54D258A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D41A0C-7712-408F-B778-531AF17AA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6F0377-BA09-428F-845F-D79A73033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0CA36A6-9BAF-41DE-B223-291DFA33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0584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BA15B8-C257-4CCC-A5FA-6B5DA0EB1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C522919-A1B3-4BA2-8BCE-2B5617CB4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FECBEAB-C3F3-42B1-8A7E-9A851893E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72A7546-01CB-4C60-AF54-54C04F38F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833B32-0AB3-41D7-9C4B-8C19EAB97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37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2495-0738-4FEA-B5EC-7C183D43A989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062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A43B9D-3AC1-4C3D-B189-BEE9151AD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5E460D-1C53-4657-A1F0-C83D64B9A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20A135E-008F-4AF7-A7EA-74D3279E3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9EB894E-C438-462D-8081-6A540106C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E3D22E-5CAC-4F27-B90F-57AA70BB3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B83E80-B43B-4D95-807D-F73F506CC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2257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DB53A1-053C-4328-A2AD-07062895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58FC7C9-C283-450E-823F-7D2BD433E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6AFDD79-750E-41D3-94CA-3FD0DC6B1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CE09D85-97FF-4A09-9E98-E522050258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E82BFDE-FD48-4A1D-BE56-3B2E086EE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61A9EA2-102D-474B-A1AD-77C00CFC1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C933CB2-3668-410C-AF3D-94AF48F0A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07B87EE-75FC-4394-AFAA-CD911257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6815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971598-6792-459D-8502-46011584D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832ADD9-D6DF-4A47-BD03-8D18AB425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088A054-95FA-4FDD-824E-DD098C687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4423FF7-3506-4A0C-AE3F-0C5F4528A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183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70B6F33-6653-416B-A179-51271CA5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B1ADA78-9A37-4E41-A748-5F148C101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459D583-4F53-4521-B099-8B2BC26B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045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BDF522-329D-49AC-95A3-2DE242C4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9594A4A-8EEE-4EFF-A83B-6FCB2848F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AA2D30E-42A5-4FE5-85A9-AF6AEE8F89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5C89FDA-BED9-45FD-B224-860533F4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B11F640-71BD-4580-940C-555980793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7F8E075-D460-4B31-9A92-F37E0364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2122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19D92B-2DA5-4B80-BA2A-3A7C56218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8CD6F25-4520-48C9-B1A8-15AA89DA67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BAEFFB1-A959-461D-B0A9-4CF6F11B5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494A55B-34E0-45F2-A080-C298F253B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F0ED53C-A485-40D3-A4CB-157E22961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4C79E08-95EB-477B-ADE9-79CF466F2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2385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EBD042-9613-4A83-A89E-B739D85F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A6E71B7-2AB0-4B55-87CA-9EFFD320A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B7F7C9-F4A9-47F8-86B1-F7B3323A5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5F269B-6285-4326-8066-77FA74F78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0898CF-1837-4F89-8299-E82260060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397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71B6E24-2DDD-4D81-8206-9E3D78972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9EAC2FD-7237-4AF9-AE2D-BBA5241D9A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87BEC1E-2E4D-47A3-B1C2-5C00F192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CCA426B-9EE3-47F7-9F0C-11CDF9504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3C3344-8DC9-4ACD-9301-C71090E5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993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5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E561D1A8-2DB2-4AF6-954E-1B8B9A4B0A82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9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B7F7-4AEC-479B-BB60-EDB5582CD129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735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B5860-059B-4633-8DD4-D59AE045A65A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7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A187-00FC-42F7-B900-0AAC4E962DBE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088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C2A5-0EEF-462B-B153-33DDAE15141B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63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B747-2891-49A4-AA5F-67FB60BC4183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84B24-3966-4D5F-B36A-AF53480DAE3F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3F6C8-6DDA-4B52-AFE0-1E3F2FE073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3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92BDAE9-194C-48F4-A454-2E8A1E05E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77B2D55-289B-473E-B272-5248DAEFD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1DD3A29-064F-46E6-A422-DF24F14D70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04958E-13DA-490C-B665-AFE9C2440F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A0D1DEE-3D13-42E7-BE97-2023A00B8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79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92BDAE9-194C-48F4-A454-2E8A1E05E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77B2D55-289B-473E-B272-5248DAEFD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1DD3A29-064F-46E6-A422-DF24F14D70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04958E-13DA-490C-B665-AFE9C2440F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A0D1DEE-3D13-42E7-BE97-2023A00B8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439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92BDAE9-194C-48F4-A454-2E8A1E05E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77B2D55-289B-473E-B272-5248DAEFD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1DD3A29-064F-46E6-A422-DF24F14D70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9782DF30-34D4-4D58-84EE-E79C213EE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04958E-13DA-490C-B665-AFE9C2440F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A0D1DEE-3D13-42E7-BE97-2023A00B8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88D2A71-5B06-4FB4-A537-D8F05F20B8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97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Administrator\Downloads\Tuan%201%20Thu%20gui%20cac%20hoc%20sinh\Ti&#7871;t%201%20Th&#432;%20g&#7917;i%20c&#225;c%20h&#7885;c%20sinh\ChaoNamHocMoi-TuyetMai_39x6b.mp3" TargetMode="External"/><Relationship Id="rId1" Type="http://schemas.microsoft.com/office/2007/relationships/media" Target="file:///C:\Users\Administrator\Downloads\Tuan%201%20Thu%20gui%20cac%20hoc%20sinh\Ti&#7871;t%201%20Th&#432;%20g&#7917;i%20c&#225;c%20h&#7885;c%20sinh\ChaoNamHocMoi-TuyetMai_39x6b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7.jpg"/><Relationship Id="rId11" Type="http://schemas.openxmlformats.org/officeDocument/2006/relationships/image" Target="../media/image25.png"/><Relationship Id="rId5" Type="http://schemas.openxmlformats.org/officeDocument/2006/relationships/audio" Target="../media/audio4.wav"/><Relationship Id="rId10" Type="http://schemas.openxmlformats.org/officeDocument/2006/relationships/image" Target="../media/image24.png"/><Relationship Id="rId4" Type="http://schemas.openxmlformats.org/officeDocument/2006/relationships/audio" Target="../media/audio3.wav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7.jpg"/><Relationship Id="rId11" Type="http://schemas.openxmlformats.org/officeDocument/2006/relationships/image" Target="../media/image24.png"/><Relationship Id="rId5" Type="http://schemas.openxmlformats.org/officeDocument/2006/relationships/audio" Target="../media/audio4.wav"/><Relationship Id="rId10" Type="http://schemas.openxmlformats.org/officeDocument/2006/relationships/image" Target="../media/image27.png"/><Relationship Id="rId4" Type="http://schemas.openxmlformats.org/officeDocument/2006/relationships/audio" Target="../media/audio5.wav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7.jpg"/><Relationship Id="rId11" Type="http://schemas.openxmlformats.org/officeDocument/2006/relationships/image" Target="../media/image24.png"/><Relationship Id="rId5" Type="http://schemas.openxmlformats.org/officeDocument/2006/relationships/audio" Target="../media/audio4.wav"/><Relationship Id="rId10" Type="http://schemas.openxmlformats.org/officeDocument/2006/relationships/image" Target="../media/image27.png"/><Relationship Id="rId4" Type="http://schemas.openxmlformats.org/officeDocument/2006/relationships/audio" Target="../media/audio5.wav"/><Relationship Id="rId9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3.wav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4.wav"/><Relationship Id="rId9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34159" cy="6858000"/>
          </a:xfrm>
        </p:spPr>
      </p:pic>
      <p:pic>
        <p:nvPicPr>
          <p:cNvPr id="3" name="ChaoNamHocMoi-TuyetMai_39x6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428736"/>
            <a:ext cx="304800" cy="304800"/>
          </a:xfrm>
          <a:prstGeom prst="rect">
            <a:avLst/>
          </a:prstGeom>
        </p:spPr>
      </p:pic>
      <p:sp>
        <p:nvSpPr>
          <p:cNvPr id="5" name="Chỗ dành sẵn cho Số hiệu Bản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8058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2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3" name="Rectangle 2"/>
          <p:cNvSpPr/>
          <p:nvPr/>
        </p:nvSpPr>
        <p:spPr>
          <a:xfrm>
            <a:off x="228600" y="1066799"/>
            <a:ext cx="8534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siêng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ngoãn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80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hèn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đợi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Non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tuơi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nay,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Minh”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7162800" y="1905000"/>
            <a:ext cx="38100" cy="381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010400" y="2628900"/>
            <a:ext cx="38100" cy="381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8610600" y="2230582"/>
            <a:ext cx="38100" cy="381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038600" y="2247900"/>
            <a:ext cx="38100" cy="381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Khung Chú Thích Hình Đám Mây 20"/>
          <p:cNvSpPr/>
          <p:nvPr/>
        </p:nvSpPr>
        <p:spPr>
          <a:xfrm>
            <a:off x="262030" y="2995808"/>
            <a:ext cx="8610600" cy="2176482"/>
          </a:xfrm>
          <a:prstGeom prst="cloudCallout">
            <a:avLst>
              <a:gd name="adj1" fmla="val -37150"/>
              <a:gd name="adj2" fmla="val -676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 err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600" b="1" i="1" dirty="0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b="1" i="1" dirty="0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ngắt</a:t>
            </a:r>
            <a:r>
              <a:rPr lang="en-US" sz="3600" b="1" i="1" dirty="0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3600" b="1" i="1" dirty="0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i="1" dirty="0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600" b="1" i="1" dirty="0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endParaRPr lang="en-US" sz="3600" b="1" i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000" b="1" i="1" dirty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hỗ dành sẵn cho Số hiệu Bản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3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-228600"/>
            <a:ext cx="9448800" cy="7086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548718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just">
              <a:buNone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nhộn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bừng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thảy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sung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giở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hi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just">
              <a:buNone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siêng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ngoãn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80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nô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hèn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đợi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Non song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nay,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Minh</a:t>
            </a:r>
          </a:p>
          <a:p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90800" y="107721"/>
            <a:ext cx="50433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 (trích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/>
          </a:p>
        </p:txBody>
      </p:sp>
      <p:sp>
        <p:nvSpPr>
          <p:cNvPr id="5" name="Khung Chú Thích Hình Đám Mây 4"/>
          <p:cNvSpPr/>
          <p:nvPr/>
        </p:nvSpPr>
        <p:spPr>
          <a:xfrm>
            <a:off x="533400" y="3786190"/>
            <a:ext cx="8610600" cy="2176482"/>
          </a:xfrm>
          <a:prstGeom prst="cloudCallout">
            <a:avLst>
              <a:gd name="adj1" fmla="val -37150"/>
              <a:gd name="adj2" fmla="val -676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 thầy giáo đọc bài</a:t>
            </a:r>
            <a:endParaRPr lang="en-US" sz="3600" b="1" i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000" b="1" i="1" dirty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hỗ dành sẵn cho Ngày tháng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E9B1-E985-4120-A468-5049C0D5372E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7" name="Chỗ dành sẵn cho Chân trang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8" name="Chỗ dành sẵn cho Số hiệu Bản chiế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318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63000" cy="673254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6" name="Khung Chú Thích Hình Đám Mây 5"/>
          <p:cNvSpPr/>
          <p:nvPr/>
        </p:nvSpPr>
        <p:spPr>
          <a:xfrm>
            <a:off x="533400" y="3786190"/>
            <a:ext cx="8610600" cy="2176482"/>
          </a:xfrm>
          <a:prstGeom prst="cloudCallout">
            <a:avLst>
              <a:gd name="adj1" fmla="val -37150"/>
              <a:gd name="adj2" fmla="val -676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8000" b="1" i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8000" b="1" i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000" b="1" i="1" dirty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Hình ảnh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Chỗ dành sẵn cho Số hiệu Bản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45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47199" cy="7010400"/>
          </a:xfrm>
        </p:spPr>
      </p:pic>
      <p:sp>
        <p:nvSpPr>
          <p:cNvPr id="3" name="Rectangle 2"/>
          <p:cNvSpPr/>
          <p:nvPr/>
        </p:nvSpPr>
        <p:spPr>
          <a:xfrm>
            <a:off x="443345" y="685798"/>
            <a:ext cx="868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Đọc thầm đoạn 1, thảo luận nhóm đôi hỏi và trả lời câu hỏi số 1 trong </a:t>
            </a:r>
            <a:r>
              <a:rPr lang="vi-VN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1945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triped Right Arrow 5"/>
          <p:cNvSpPr/>
          <p:nvPr/>
        </p:nvSpPr>
        <p:spPr>
          <a:xfrm>
            <a:off x="0" y="3240343"/>
            <a:ext cx="5867399" cy="3810000"/>
          </a:xfrm>
          <a:prstGeom prst="strip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VNDCCH,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80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nô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Nam.</a:t>
            </a:r>
          </a:p>
        </p:txBody>
      </p:sp>
      <p:sp>
        <p:nvSpPr>
          <p:cNvPr id="8" name="Chỗ dành sẵn cho Số hiệu Bản chiế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8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47199" cy="7010400"/>
          </a:xfrm>
        </p:spPr>
      </p:pic>
      <p:sp>
        <p:nvSpPr>
          <p:cNvPr id="3" name="Rectangle 2"/>
          <p:cNvSpPr/>
          <p:nvPr/>
        </p:nvSpPr>
        <p:spPr>
          <a:xfrm>
            <a:off x="381000" y="533400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Nam?</a:t>
            </a: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286000"/>
            <a:ext cx="8458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do,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Nam.</a:t>
            </a:r>
          </a:p>
        </p:txBody>
      </p:sp>
      <p:sp>
        <p:nvSpPr>
          <p:cNvPr id="8" name="Chỗ dành sẵn cho Số hiệu Bản chiế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8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91" y="0"/>
            <a:ext cx="9301018" cy="6975764"/>
          </a:xfrm>
        </p:spPr>
      </p:pic>
      <p:sp>
        <p:nvSpPr>
          <p:cNvPr id="5" name="Rectangle 4"/>
          <p:cNvSpPr/>
          <p:nvPr/>
        </p:nvSpPr>
        <p:spPr>
          <a:xfrm>
            <a:off x="741218" y="0"/>
            <a:ext cx="77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673" y="3478089"/>
            <a:ext cx="769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b="1" i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smtClean="0">
                <a:latin typeface="Times New Roman" pitchFamily="18" charset="0"/>
                <a:cs typeface="Times New Roman" pitchFamily="18" charset="0"/>
              </a:rPr>
              <a:t>“Các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hi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?”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ouble Bracket 2"/>
          <p:cNvSpPr/>
          <p:nvPr/>
        </p:nvSpPr>
        <p:spPr>
          <a:xfrm>
            <a:off x="914400" y="1725489"/>
            <a:ext cx="6858000" cy="175260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66800" y="1725489"/>
            <a:ext cx="685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nhộn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bừng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sung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 </a:t>
            </a:r>
            <a:r>
              <a:rPr lang="en-US" sz="240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Striped Right Arrow 7"/>
          <p:cNvSpPr/>
          <p:nvPr/>
        </p:nvSpPr>
        <p:spPr>
          <a:xfrm>
            <a:off x="0" y="4267200"/>
            <a:ext cx="8229600" cy="3200400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“uống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hi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nay.</a:t>
            </a:r>
          </a:p>
        </p:txBody>
      </p:sp>
      <p:sp>
        <p:nvSpPr>
          <p:cNvPr id="11" name="Chỗ dành sẵn cho Số hiệu Bản chiế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4910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7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1143000" y="1142999"/>
            <a:ext cx="7391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nhộn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tưng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bừng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phúc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VNDCCH.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đạn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Nam.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trân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800" b="1" i="1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hi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Khung Chú Thích Hình Đám Mây 5"/>
          <p:cNvSpPr/>
          <p:nvPr/>
        </p:nvSpPr>
        <p:spPr>
          <a:xfrm>
            <a:off x="0" y="4286256"/>
            <a:ext cx="8610600" cy="2176482"/>
          </a:xfrm>
          <a:prstGeom prst="cloudCallout">
            <a:avLst>
              <a:gd name="adj1" fmla="val -37150"/>
              <a:gd name="adj2" fmla="val -676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đoạn 1 là gì?</a:t>
            </a:r>
            <a:endParaRPr lang="en-US" sz="3600" b="1" i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000" b="1" i="1" dirty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Khung Chú Thích Hình Đám Mây 6"/>
          <p:cNvSpPr/>
          <p:nvPr/>
        </p:nvSpPr>
        <p:spPr>
          <a:xfrm>
            <a:off x="0" y="4000504"/>
            <a:ext cx="8610600" cy="2533672"/>
          </a:xfrm>
          <a:prstGeom prst="cloudCallout">
            <a:avLst>
              <a:gd name="adj1" fmla="val -37150"/>
              <a:gd name="adj2" fmla="val -676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n-GB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GB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 1:</a:t>
            </a:r>
            <a:r>
              <a:rPr lang="en-GB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Niềm vinh dự, phấn khởi của học sinh trong ngày khai trường đầu tiên.</a:t>
            </a:r>
          </a:p>
          <a:p>
            <a:pPr algn="ctr"/>
            <a:endParaRPr lang="en-US" sz="4000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hỗ dành sẵn cho Số hiệu Bản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26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6" grpId="1" animBg="1"/>
      <p:bldP spid="7" grpId="0" animBg="1"/>
      <p:bldP spid="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1018" cy="6975764"/>
          </a:xfrm>
        </p:spPr>
      </p:pic>
      <p:sp>
        <p:nvSpPr>
          <p:cNvPr id="3" name="Rectangle 2"/>
          <p:cNvSpPr/>
          <p:nvPr/>
        </p:nvSpPr>
        <p:spPr>
          <a:xfrm>
            <a:off x="533400" y="304800"/>
            <a:ext cx="55046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8,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Cloud 6"/>
          <p:cNvSpPr/>
          <p:nvPr/>
        </p:nvSpPr>
        <p:spPr>
          <a:xfrm>
            <a:off x="-76200" y="1382018"/>
            <a:ext cx="9220199" cy="4180582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rách</a:t>
            </a:r>
            <a:r>
              <a:rPr lang="en-US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vươn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hỗ dành sẵn cho Số hiệu Bản chiế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5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1018" cy="6975764"/>
          </a:xfr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73883"/>
              </p:ext>
            </p:extLst>
          </p:nvPr>
        </p:nvGraphicFramePr>
        <p:xfrm>
          <a:off x="998746" y="1295400"/>
          <a:ext cx="7086600" cy="4740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25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440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293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Trách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nhiệm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học</a:t>
                      </a:r>
                      <a:r>
                        <a:rPr lang="en-US" sz="28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aseline="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sinh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công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cuộc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kiến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thiết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đất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nước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Học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sinh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trách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nhiệm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nặng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nề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và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vẻ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vang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thi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đua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học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tập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tốt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ngoan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ngoãn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lễ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phép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,…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để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làm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cho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dân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tộc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VN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được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rạng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danh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năm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châu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04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Thái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độ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Bác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đối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học</a:t>
                      </a:r>
                      <a:r>
                        <a:rPr lang="en-US" sz="28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aseline="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sinh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như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thế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nào</a:t>
                      </a:r>
                      <a:r>
                        <a:rPr lang="en-US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Bác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rất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tin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tưởng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và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hi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vọng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vào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học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sinh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những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người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tạo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nên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tương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lai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tiền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đồ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tươi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sáng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của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dân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tộc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VN.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389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Nêu nội dung của đoạn 2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Vai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trò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và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trách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nhiệm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cao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cả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của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người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học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sinh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trong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công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cuộc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xây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dựng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nước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nhà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786050" y="285728"/>
            <a:ext cx="46858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(nhóm đôi)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581979"/>
              </p:ext>
            </p:extLst>
          </p:nvPr>
        </p:nvGraphicFramePr>
        <p:xfrm>
          <a:off x="4572000" y="1285860"/>
          <a:ext cx="3535154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51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84171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996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067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9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581979"/>
              </p:ext>
            </p:extLst>
          </p:nvPr>
        </p:nvGraphicFramePr>
        <p:xfrm>
          <a:off x="4572000" y="3143248"/>
          <a:ext cx="3535154" cy="1399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51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3996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0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581979"/>
              </p:ext>
            </p:extLst>
          </p:nvPr>
        </p:nvGraphicFramePr>
        <p:xfrm>
          <a:off x="4572000" y="4572008"/>
          <a:ext cx="3535154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51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428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B830-5ED8-46DD-81F0-3D854F2F58CC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11" name="Chỗ dành sẵn cho Số hiệu Bản chiế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544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" y="0"/>
            <a:ext cx="9123218" cy="6842414"/>
          </a:xfrm>
        </p:spPr>
      </p:pic>
      <p:sp>
        <p:nvSpPr>
          <p:cNvPr id="5" name="Rectangle 4"/>
          <p:cNvSpPr/>
          <p:nvPr/>
        </p:nvSpPr>
        <p:spPr>
          <a:xfrm>
            <a:off x="1371600" y="1905000"/>
            <a:ext cx="685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33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27" y="-6927"/>
            <a:ext cx="9153235" cy="6864927"/>
          </a:xfrm>
        </p:spPr>
      </p:pic>
      <p:pic>
        <p:nvPicPr>
          <p:cNvPr id="5" name="Picture 14" descr="nuhonm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51" y="5206337"/>
            <a:ext cx="127158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nuhonm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206337"/>
            <a:ext cx="127158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nuhonm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191" y="5206337"/>
            <a:ext cx="127158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nuhonm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779" y="5206337"/>
            <a:ext cx="127158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nuhonm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367" y="5206337"/>
            <a:ext cx="127158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8" descr="Star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86000" y="4369487"/>
            <a:ext cx="141922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8" descr="Star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152775" y="189384"/>
            <a:ext cx="141922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6072206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Nhiệt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liệt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chào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mừng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50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bạn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học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sinh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lớp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5A1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Snap ITC" pitchFamily="82" charset="0"/>
              </a:rPr>
            </a:b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Chúc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các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em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một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năm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học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mới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có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nhiều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niềm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vui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và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học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tập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đạt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kết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quả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Snap ITC" pitchFamily="82" charset="0"/>
              </a:rPr>
              <a:t>tốt</a:t>
            </a:r>
            <a:r>
              <a:rPr lang="en-US" dirty="0" smtClean="0">
                <a:solidFill>
                  <a:srgbClr val="FF0000"/>
                </a:solidFill>
                <a:latin typeface="Snap ITC" pitchFamily="82" charset="0"/>
              </a:rPr>
              <a:t>!</a:t>
            </a:r>
            <a:endParaRPr lang="en-US" dirty="0">
              <a:solidFill>
                <a:srgbClr val="FF0000"/>
              </a:solidFill>
              <a:latin typeface="Snap ITC" pitchFamily="82" charset="0"/>
            </a:endParaRPr>
          </a:p>
        </p:txBody>
      </p:sp>
      <p:sp>
        <p:nvSpPr>
          <p:cNvPr id="17" name="Chỗ dành sẵn cho Ngày tháng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8F058-B916-41E9-8308-AC7E4FAB45E8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19" name="Chỗ dành sẵn cho Số hiệu Bản chiếu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8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" y="0"/>
            <a:ext cx="9123218" cy="6842414"/>
          </a:xfrm>
        </p:spPr>
      </p:pic>
      <p:sp>
        <p:nvSpPr>
          <p:cNvPr id="5" name="Rectangle 4"/>
          <p:cNvSpPr/>
          <p:nvPr/>
        </p:nvSpPr>
        <p:spPr>
          <a:xfrm>
            <a:off x="1371600" y="2214554"/>
            <a:ext cx="6858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u="sng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2:</a:t>
            </a:r>
            <a:r>
              <a:rPr lang="en-US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Vai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Hình Chữ nhật 5"/>
          <p:cNvSpPr/>
          <p:nvPr/>
        </p:nvSpPr>
        <p:spPr>
          <a:xfrm>
            <a:off x="1500166" y="1285860"/>
            <a:ext cx="65008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GB" sz="2800" b="1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GB" sz="2800" b="1" u="sng" smtClean="0">
                <a:latin typeface="Times New Roman" pitchFamily="18" charset="0"/>
                <a:cs typeface="Times New Roman" pitchFamily="18" charset="0"/>
              </a:rPr>
              <a:t>Ý 1:</a:t>
            </a:r>
            <a:r>
              <a:rPr lang="en-GB" sz="2800" b="1" smtClean="0">
                <a:latin typeface="Times New Roman" pitchFamily="18" charset="0"/>
                <a:cs typeface="Times New Roman" pitchFamily="18" charset="0"/>
              </a:rPr>
              <a:t> Niềm vinh dự, phấn khởi của học sinh trong ngày khai trường đầu tiên.</a:t>
            </a:r>
            <a:endParaRPr lang="en-GB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Khung Chú Thích Hình Đám Mây 6"/>
          <p:cNvSpPr/>
          <p:nvPr/>
        </p:nvSpPr>
        <p:spPr>
          <a:xfrm>
            <a:off x="714348" y="3786190"/>
            <a:ext cx="7929618" cy="2286016"/>
          </a:xfrm>
          <a:prstGeom prst="cloudCallout">
            <a:avLst>
              <a:gd name="adj1" fmla="val -37150"/>
              <a:gd name="adj2" fmla="val -676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n-GB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 bức thư, Bác Hồ muốn khuyên học sinh điều gì?</a:t>
            </a:r>
          </a:p>
          <a:p>
            <a:pPr algn="ctr"/>
            <a:endParaRPr lang="en-US" sz="4000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Khung Chú Thích Hình Đám Mây 7"/>
          <p:cNvSpPr/>
          <p:nvPr/>
        </p:nvSpPr>
        <p:spPr>
          <a:xfrm>
            <a:off x="428596" y="3714752"/>
            <a:ext cx="8429684" cy="2643206"/>
          </a:xfrm>
          <a:prstGeom prst="cloudCallout">
            <a:avLst>
              <a:gd name="adj1" fmla="val -37150"/>
              <a:gd name="adj2" fmla="val -676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n-GB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GB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dung: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ngoãn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sz="4000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hỗ dành sẵn cho Số hiệu Bản chiế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33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1018" cy="6975764"/>
          </a:xfrm>
        </p:spPr>
      </p:pic>
      <p:sp>
        <p:nvSpPr>
          <p:cNvPr id="3" name="Rectangle 2"/>
          <p:cNvSpPr/>
          <p:nvPr/>
        </p:nvSpPr>
        <p:spPr>
          <a:xfrm>
            <a:off x="858982" y="177225"/>
            <a:ext cx="68739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745" y="91440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nhộn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tưng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bừng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sung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VN, hi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772890" y="91440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hi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vọng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đợi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,…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0890" y="4953000"/>
            <a:ext cx="76338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endParaRPr lang="en-US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80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hỗ dành sẵn cho Số hiệu Bản chiế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544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229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375" y="1558052"/>
            <a:ext cx="2581275" cy="36783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427" y="2218996"/>
            <a:ext cx="2153648" cy="30173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927" y="3409804"/>
            <a:ext cx="4734074" cy="182656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630927" y="1971193"/>
            <a:ext cx="573362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685800"/>
            <a:r>
              <a:rPr lang="en-US" sz="6000" b="1">
                <a:ln/>
                <a:solidFill>
                  <a:srgbClr val="FFFFFF"/>
                </a:solidFill>
              </a:rPr>
              <a:t>Quả Trứng Của Ai</a:t>
            </a:r>
          </a:p>
        </p:txBody>
      </p:sp>
    </p:spTree>
    <p:extLst>
      <p:ext uri="{BB962C8B-B14F-4D97-AF65-F5344CB8AC3E}">
        <p14:creationId xmlns:p14="http://schemas.microsoft.com/office/powerpoint/2010/main" val="156116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agic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79656"/>
            <a:ext cx="9144000" cy="51229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4C341C"/>
              </a:clrFrom>
              <a:clrTo>
                <a:srgbClr val="4C341C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710" y="3811639"/>
            <a:ext cx="2030911" cy="1768751"/>
          </a:xfrm>
          <a:prstGeom prst="rect">
            <a:avLst/>
          </a:prstGeom>
        </p:spPr>
      </p:pic>
      <p:pic>
        <p:nvPicPr>
          <p:cNvPr id="13" name="Trung B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4C341C"/>
              </a:clrFrom>
              <a:clrTo>
                <a:srgbClr val="4C341C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710" y="3114756"/>
            <a:ext cx="1383807" cy="24656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4C341C"/>
              </a:clrFrom>
              <a:clrTo>
                <a:srgbClr val="4C341C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55" y="3811639"/>
            <a:ext cx="2030911" cy="1768751"/>
          </a:xfrm>
          <a:prstGeom prst="rect">
            <a:avLst/>
          </a:prstGeom>
        </p:spPr>
      </p:pic>
      <p:pic>
        <p:nvPicPr>
          <p:cNvPr id="17" name="Trung B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4C341C"/>
              </a:clrFrom>
              <a:clrTo>
                <a:srgbClr val="4C341C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55" y="3114756"/>
            <a:ext cx="1383807" cy="2465633"/>
          </a:xfrm>
          <a:prstGeom prst="rect">
            <a:avLst/>
          </a:prstGeom>
        </p:spPr>
      </p:pic>
      <p:sp>
        <p:nvSpPr>
          <p:cNvPr id="23" name="Cloud 22"/>
          <p:cNvSpPr/>
          <p:nvPr/>
        </p:nvSpPr>
        <p:spPr>
          <a:xfrm>
            <a:off x="247365" y="857250"/>
            <a:ext cx="8649269" cy="2189972"/>
          </a:xfrm>
          <a:prstGeom prst="cloud">
            <a:avLst/>
          </a:prstGeom>
          <a:solidFill>
            <a:schemeClr val="lt1">
              <a:alpha val="94000"/>
            </a:schemeClr>
          </a:solidFill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  <a:p>
            <a:pPr defTabSz="685800"/>
            <a:r>
              <a:rPr lang="en-US" sz="2400" dirty="0">
                <a:solidFill>
                  <a:srgbClr val="70AD47">
                    <a:lumMod val="50000"/>
                  </a:srgbClr>
                </a:solidFill>
              </a:rPr>
              <a:t>					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03532" y="5353565"/>
            <a:ext cx="51809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4500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64251" y="5353565"/>
            <a:ext cx="49885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4500">
                <a:solidFill>
                  <a:prstClr val="white"/>
                </a:solidFill>
              </a:rPr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11703" y="5353565"/>
            <a:ext cx="49244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4500">
                <a:solidFill>
                  <a:prstClr val="white"/>
                </a:solidFill>
              </a:rPr>
              <a:t>C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952975" y="3114757"/>
            <a:ext cx="1557632" cy="2465633"/>
            <a:chOff x="6350000" y="3010010"/>
            <a:chExt cx="2076843" cy="328751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252">
              <a:off x="6470143" y="3438780"/>
              <a:ext cx="1956700" cy="219219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4C341C"/>
                </a:clrFrom>
                <a:clrTo>
                  <a:srgbClr val="4C341C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0000" y="3010010"/>
              <a:ext cx="1845076" cy="3287510"/>
            </a:xfrm>
            <a:prstGeom prst="rect">
              <a:avLst/>
            </a:prstGeom>
          </p:spPr>
        </p:pic>
      </p:grpSp>
      <p:pic>
        <p:nvPicPr>
          <p:cNvPr id="11" name="trung A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4C341C"/>
              </a:clrFrom>
              <a:clrTo>
                <a:srgbClr val="4C341C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993" y="3182291"/>
            <a:ext cx="1383807" cy="24656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781300" y="223861"/>
            <a:ext cx="2505075" cy="2765352"/>
          </a:xfrm>
          <a:prstGeom prst="rect">
            <a:avLst/>
          </a:prstGeom>
        </p:spPr>
      </p:pic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1042236" y="1377491"/>
            <a:ext cx="7294546" cy="1306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569" tIns="37285" rIns="74569" bIns="37285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2000" b="1" u="sng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u="sng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000" b="1" kern="0" dirty="0">
                <a:solidFill>
                  <a:prstClr val="black"/>
                </a:solidFill>
              </a:rPr>
              <a:t>: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sz="2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</a:t>
            </a:r>
            <a:r>
              <a:rPr lang="en-US" sz="20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8/1945	        B: </a:t>
            </a:r>
            <a:r>
              <a:rPr lang="en-US" sz="20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9/1940	C: </a:t>
            </a:r>
            <a:r>
              <a:rPr lang="en-US" sz="20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9/1945</a:t>
            </a:r>
          </a:p>
          <a:p>
            <a:pPr>
              <a:defRPr/>
            </a:pPr>
            <a:endParaRPr lang="en-US" sz="20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93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37" presetClass="path" presetSubtype="0" accel="50000" decel="50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0.01823 0.44352 L 0.23229 0.10301 C 0.2767 0.02639 0.34362 -0.01412 0.4138 -0.01412 C 0.49362 -0.01412 0.55768 0.02639 0.60222 0.10301 L 0.8168 0.44352 " pathEditMode="relative" rAng="0" ptsTypes="AAA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22" y="-228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rd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ing 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ing 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3" grpId="0" animBg="1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229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110" y="3811639"/>
            <a:ext cx="2030911" cy="1768751"/>
          </a:xfrm>
          <a:prstGeom prst="rect">
            <a:avLst/>
          </a:prstGeom>
        </p:spPr>
      </p:pic>
      <p:pic>
        <p:nvPicPr>
          <p:cNvPr id="13" name="Trung B1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109" y="3114756"/>
            <a:ext cx="1383807" cy="246563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97" y="3811639"/>
            <a:ext cx="2030911" cy="1768751"/>
          </a:xfrm>
          <a:prstGeom prst="rect">
            <a:avLst/>
          </a:prstGeom>
        </p:spPr>
      </p:pic>
      <p:pic>
        <p:nvPicPr>
          <p:cNvPr id="19" name="Trung B1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72" y="3114756"/>
            <a:ext cx="1383807" cy="2465633"/>
          </a:xfrm>
          <a:prstGeom prst="rect">
            <a:avLst/>
          </a:prstGeom>
        </p:spPr>
      </p:pic>
      <p:sp>
        <p:nvSpPr>
          <p:cNvPr id="23" name="Cloud 22"/>
          <p:cNvSpPr/>
          <p:nvPr/>
        </p:nvSpPr>
        <p:spPr>
          <a:xfrm>
            <a:off x="228600" y="982793"/>
            <a:ext cx="8986301" cy="2006420"/>
          </a:xfrm>
          <a:prstGeom prst="cloud">
            <a:avLst/>
          </a:prstGeom>
          <a:solidFill>
            <a:schemeClr val="lt1">
              <a:alpha val="94000"/>
            </a:schemeClr>
          </a:solidFill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400" dirty="0">
                <a:solidFill>
                  <a:srgbClr val="70AD47">
                    <a:lumMod val="50000"/>
                  </a:srgbClr>
                </a:solidFill>
              </a:rPr>
              <a:t>	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03532" y="5353565"/>
            <a:ext cx="51809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4500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77650" y="5353565"/>
            <a:ext cx="49885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4500">
                <a:solidFill>
                  <a:prstClr val="white"/>
                </a:solidFill>
              </a:rPr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39991" y="5385585"/>
            <a:ext cx="49244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4500">
                <a:solidFill>
                  <a:prstClr val="white"/>
                </a:solidFill>
              </a:rPr>
              <a:t>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950844" y="3114756"/>
            <a:ext cx="2879943" cy="262049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669990" y="3087040"/>
            <a:ext cx="1485043" cy="2465633"/>
            <a:chOff x="1954034" y="3100053"/>
            <a:chExt cx="1980057" cy="328751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4034" y="3415330"/>
              <a:ext cx="1966940" cy="239966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9015" y="3100053"/>
              <a:ext cx="1845076" cy="3287510"/>
            </a:xfrm>
            <a:prstGeom prst="rect">
              <a:avLst/>
            </a:prstGeom>
          </p:spPr>
        </p:pic>
      </p:grpSp>
      <p:pic>
        <p:nvPicPr>
          <p:cNvPr id="11" name="trung A1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307" y="3087040"/>
            <a:ext cx="1383807" cy="2465633"/>
          </a:xfrm>
          <a:prstGeom prst="rect">
            <a:avLst/>
          </a:prstGeom>
        </p:spPr>
      </p:pic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609600" y="1569100"/>
            <a:ext cx="8914754" cy="113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569" tIns="37285" rIns="74569" bIns="37285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A: 5/9/1945		B: 2/9/1941		C: 2/9/1945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47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4.375E-6 1.48148E-6 L 0.75677 -0.0305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9" y="-15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uck 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ing 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ing 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3" grpId="0" animBg="1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229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250" y="3292534"/>
            <a:ext cx="2030911" cy="1768751"/>
          </a:xfrm>
          <a:prstGeom prst="rect">
            <a:avLst/>
          </a:prstGeom>
        </p:spPr>
      </p:pic>
      <p:pic>
        <p:nvPicPr>
          <p:cNvPr id="13" name="Trung B1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722" y="3061783"/>
            <a:ext cx="1383807" cy="246563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97" y="3811639"/>
            <a:ext cx="2030911" cy="1768751"/>
          </a:xfrm>
          <a:prstGeom prst="rect">
            <a:avLst/>
          </a:prstGeom>
        </p:spPr>
      </p:pic>
      <p:pic>
        <p:nvPicPr>
          <p:cNvPr id="19" name="Trung B1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72" y="3114756"/>
            <a:ext cx="1383807" cy="2465633"/>
          </a:xfrm>
          <a:prstGeom prst="rect">
            <a:avLst/>
          </a:prstGeom>
        </p:spPr>
      </p:pic>
      <p:sp>
        <p:nvSpPr>
          <p:cNvPr id="23" name="Cloud 22"/>
          <p:cNvSpPr/>
          <p:nvPr/>
        </p:nvSpPr>
        <p:spPr>
          <a:xfrm>
            <a:off x="228600" y="982793"/>
            <a:ext cx="8986301" cy="2006420"/>
          </a:xfrm>
          <a:prstGeom prst="cloud">
            <a:avLst/>
          </a:prstGeom>
          <a:solidFill>
            <a:schemeClr val="lt1">
              <a:alpha val="94000"/>
            </a:schemeClr>
          </a:solidFill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400" dirty="0">
                <a:solidFill>
                  <a:srgbClr val="70AD47">
                    <a:lumMod val="50000"/>
                  </a:srgbClr>
                </a:solidFill>
              </a:rPr>
              <a:t>	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03532" y="5353565"/>
            <a:ext cx="51809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4500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77650" y="5353565"/>
            <a:ext cx="49885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4500">
                <a:solidFill>
                  <a:prstClr val="white"/>
                </a:solidFill>
              </a:rPr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39991" y="5385585"/>
            <a:ext cx="49244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4500">
                <a:solidFill>
                  <a:prstClr val="white"/>
                </a:solidFill>
              </a:rPr>
              <a:t>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950844" y="3114756"/>
            <a:ext cx="2879943" cy="262049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475531" y="2987486"/>
            <a:ext cx="1485043" cy="2465633"/>
            <a:chOff x="1954034" y="3100053"/>
            <a:chExt cx="1980057" cy="328751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4034" y="3415330"/>
              <a:ext cx="1966940" cy="239966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9015" y="3100053"/>
              <a:ext cx="1845076" cy="3287510"/>
            </a:xfrm>
            <a:prstGeom prst="rect">
              <a:avLst/>
            </a:prstGeom>
          </p:spPr>
        </p:pic>
      </p:grpSp>
      <p:pic>
        <p:nvPicPr>
          <p:cNvPr id="11" name="trung A1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217" y="3087039"/>
            <a:ext cx="1383807" cy="2465633"/>
          </a:xfrm>
          <a:prstGeom prst="rect">
            <a:avLst/>
          </a:prstGeom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54658" y="1454568"/>
            <a:ext cx="8289342" cy="1183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569" tIns="37285" rIns="74569" bIns="37285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1945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1976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A: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		B: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	C: Nam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4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22048 0.02338 L 0.53629 -0.0071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47" y="-15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uck 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ing 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ing 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4C341C"/>
              </a:clrFrom>
              <a:clrTo>
                <a:srgbClr val="4C341C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710" y="3811639"/>
            <a:ext cx="2030911" cy="1768751"/>
          </a:xfrm>
          <a:prstGeom prst="rect">
            <a:avLst/>
          </a:prstGeom>
        </p:spPr>
      </p:pic>
      <p:pic>
        <p:nvPicPr>
          <p:cNvPr id="13" name="Trung B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4C341C"/>
              </a:clrFrom>
              <a:clrTo>
                <a:srgbClr val="4C341C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710" y="3114756"/>
            <a:ext cx="1383807" cy="24656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4C341C"/>
              </a:clrFrom>
              <a:clrTo>
                <a:srgbClr val="4C341C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55" y="3811639"/>
            <a:ext cx="2030911" cy="1768751"/>
          </a:xfrm>
          <a:prstGeom prst="rect">
            <a:avLst/>
          </a:prstGeom>
        </p:spPr>
      </p:pic>
      <p:pic>
        <p:nvPicPr>
          <p:cNvPr id="17" name="Trung B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4C341C"/>
              </a:clrFrom>
              <a:clrTo>
                <a:srgbClr val="4C341C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55" y="3114756"/>
            <a:ext cx="1383807" cy="246563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203532" y="5353565"/>
            <a:ext cx="51809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4500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64251" y="5353565"/>
            <a:ext cx="49885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4500">
                <a:solidFill>
                  <a:prstClr val="white"/>
                </a:solidFill>
              </a:rPr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11703" y="5353565"/>
            <a:ext cx="49244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4500">
                <a:solidFill>
                  <a:prstClr val="white"/>
                </a:solidFill>
              </a:rPr>
              <a:t>C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952975" y="3114757"/>
            <a:ext cx="1557632" cy="2465633"/>
            <a:chOff x="6350000" y="3010010"/>
            <a:chExt cx="2076843" cy="328751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252">
              <a:off x="6470143" y="3438780"/>
              <a:ext cx="1956700" cy="219219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4C341C"/>
                </a:clrFrom>
                <a:clrTo>
                  <a:srgbClr val="4C341C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0000" y="3010010"/>
              <a:ext cx="1845076" cy="3287510"/>
            </a:xfrm>
            <a:prstGeom prst="rect">
              <a:avLst/>
            </a:prstGeom>
          </p:spPr>
        </p:pic>
      </p:grpSp>
      <p:pic>
        <p:nvPicPr>
          <p:cNvPr id="11" name="trung A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4C341C"/>
              </a:clrFrom>
              <a:clrTo>
                <a:srgbClr val="4C341C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993" y="3182291"/>
            <a:ext cx="1383807" cy="24656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781300" y="223861"/>
            <a:ext cx="2505075" cy="2765352"/>
          </a:xfrm>
          <a:prstGeom prst="rect">
            <a:avLst/>
          </a:prstGeom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47365" y="420155"/>
            <a:ext cx="8763000" cy="3399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569" tIns="37285" rIns="74569" bIns="37285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just"/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“ Qua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thịnh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457200" indent="-457200" algn="just">
              <a:buFontTx/>
              <a:buAutoNum type="alphaUcPeriod"/>
            </a:pPr>
            <a:r>
              <a:rPr lang="vi-VN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tin </a:t>
            </a:r>
            <a:r>
              <a:rPr lang="vi-VN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tưởng/ phát </a:t>
            </a:r>
            <a:r>
              <a:rPr lang="vi-VN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C: Tin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endParaRPr lang="en-US" sz="2400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 Cho /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endParaRPr lang="vi-VN" sz="24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96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agic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7" presetClass="path" presetSubtype="0" accel="50000" decel="50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0.01823 0.44352 L 0.23229 0.10301 C 0.2767 0.02639 0.34362 -0.01412 0.4138 -0.01412 C 0.49362 -0.01412 0.55768 0.02639 0.60222 0.10301 L 0.8168 0.44352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22" y="-228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rd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 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ing 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82" y="0"/>
            <a:ext cx="9116291" cy="683721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785926"/>
          </a:xfrm>
        </p:spPr>
        <p:txBody>
          <a:bodyPr>
            <a:noAutofit/>
          </a:bodyPr>
          <a:lstStyle/>
          <a:p>
            <a:r>
              <a:rPr lang="en-US" sz="6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</a:t>
            </a:r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r>
              <a:rPr lang="en-US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2028617"/>
            <a:ext cx="8305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318655" y="3440438"/>
            <a:ext cx="670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6FA93-4778-4058-A85F-C1FDA977A5FF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7" name="Chỗ dành sẵn cho Chân trang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8" name="Chỗ dành sẵn cho Số hiệu Bản chiế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1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Viet Nam - To quoc 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3725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hỗ dành sẵn cho Ngày thá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EE1D-AD07-4BBC-916D-199F191A1D7B}" type="datetime9">
              <a:rPr lang="vi-VN" smtClean="0"/>
              <a:t>04/09/2022 21:07:04</a:t>
            </a:fld>
            <a:endParaRPr lang="en-US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Giáo viên: Quan Văn Thắng</a:t>
            </a:r>
            <a:endParaRPr lang="en-US"/>
          </a:p>
        </p:txBody>
      </p:sp>
      <p:sp>
        <p:nvSpPr>
          <p:cNvPr id="5" name="Chỗ dành sẵn cho Số hiệu Bản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92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0"/>
            <a:ext cx="9566564" cy="6858000"/>
          </a:xfrm>
          <a:prstGeom prst="rect">
            <a:avLst/>
          </a:prstGeom>
        </p:spPr>
      </p:pic>
      <p:sp>
        <p:nvSpPr>
          <p:cNvPr id="5" name="Chỗ dành sẵn cho Số hiệu Bản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134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-228600"/>
            <a:ext cx="9448800" cy="7086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620156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just">
              <a:buNone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nhộn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bừng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thảy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sung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giở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hi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just">
              <a:buNone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siêng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ngoãn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80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nô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hèn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đợi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Non song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nay,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Minh</a:t>
            </a:r>
          </a:p>
          <a:p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90800" y="107721"/>
            <a:ext cx="50433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 (trích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2668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00200" y="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2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trích</a:t>
            </a:r>
            <a:r>
              <a:rPr lang="en-US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i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0055" y="1600200"/>
            <a:ext cx="44958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1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1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</a:t>
            </a:r>
          </a:p>
          <a:p>
            <a:pPr marL="0" indent="0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      “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nhộn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tưng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bừng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thảy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sung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giở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hi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?”</a:t>
            </a:r>
          </a:p>
          <a:p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724400" y="1166018"/>
            <a:ext cx="441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 </a:t>
            </a:r>
            <a:r>
              <a:rPr lang="en-US" sz="1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</a:t>
            </a:r>
          </a:p>
          <a:p>
            <a:pPr marL="0" indent="0" algn="just">
              <a:buNone/>
            </a:pPr>
            <a:r>
              <a:rPr lang="en-US" sz="1800" smtClean="0">
                <a:latin typeface="Times New Roman" pitchFamily="18" charset="0"/>
                <a:cs typeface="Times New Roman" pitchFamily="18" charset="0"/>
              </a:rPr>
              <a:t>      “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siêng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ngoãn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80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nô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hèn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ta,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đợi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Non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tuơi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nay,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Minh”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8" name="Khung Chú Thích Hình Đám Mây 7"/>
          <p:cNvSpPr/>
          <p:nvPr/>
        </p:nvSpPr>
        <p:spPr>
          <a:xfrm>
            <a:off x="533400" y="3786190"/>
            <a:ext cx="8610600" cy="2176482"/>
          </a:xfrm>
          <a:prstGeom prst="cloudCallout">
            <a:avLst>
              <a:gd name="adj1" fmla="val -37150"/>
              <a:gd name="adj2" fmla="val -676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 nối tiếp theo đoạn</a:t>
            </a:r>
            <a:endParaRPr lang="en-US" sz="3600" b="1" i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000" b="1" i="1" dirty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Khung Chú Thích Hình Đám Mây 8"/>
          <p:cNvSpPr/>
          <p:nvPr/>
        </p:nvSpPr>
        <p:spPr>
          <a:xfrm>
            <a:off x="533400" y="3786190"/>
            <a:ext cx="8610600" cy="2176482"/>
          </a:xfrm>
          <a:prstGeom prst="cloudCallout">
            <a:avLst>
              <a:gd name="adj1" fmla="val -37150"/>
              <a:gd name="adj2" fmla="val -676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 từ phát âm dễ sai</a:t>
            </a:r>
            <a:endParaRPr lang="en-US" sz="3600" b="1" i="1" dirty="0" smtClean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000" b="1" i="1" dirty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hỗ dành sẵn cho Số hiệu Bản chiế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2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" y="0"/>
            <a:ext cx="9143999" cy="6858000"/>
          </a:xfrm>
        </p:spPr>
      </p:pic>
      <p:sp>
        <p:nvSpPr>
          <p:cNvPr id="5" name="Rectangle 4"/>
          <p:cNvSpPr/>
          <p:nvPr/>
        </p:nvSpPr>
        <p:spPr>
          <a:xfrm>
            <a:off x="457200" y="1066800"/>
            <a:ext cx="8001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“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nhộn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Nam.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?”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953000" y="2924944"/>
            <a:ext cx="1371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514600" y="3657600"/>
            <a:ext cx="1371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200400" y="4038600"/>
            <a:ext cx="1371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716016" y="3288721"/>
            <a:ext cx="18722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715140" y="2564904"/>
            <a:ext cx="1066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Chỗ dành sẵn cho Số hiệu Bản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3222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" y="0"/>
            <a:ext cx="9143999" cy="6858000"/>
          </a:xfrm>
        </p:spPr>
      </p:pic>
      <p:sp>
        <p:nvSpPr>
          <p:cNvPr id="5" name="Rectangle 4"/>
          <p:cNvSpPr/>
          <p:nvPr/>
        </p:nvSpPr>
        <p:spPr>
          <a:xfrm>
            <a:off x="457200" y="1066800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838200"/>
            <a:ext cx="8229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siêng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ngoãn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80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hèn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Non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nay,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Minh”</a:t>
            </a:r>
            <a:endParaRPr lang="en-US" sz="24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172200" y="1600200"/>
            <a:ext cx="1143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45473" y="2000240"/>
            <a:ext cx="157825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429000" y="3048000"/>
            <a:ext cx="1066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743700" y="3048000"/>
            <a:ext cx="11049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Chỗ dành sẵn cho Số hiệu Bản chiế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1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83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2057400"/>
            <a:ext cx="457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smtClean="0">
                <a:latin typeface="Times New Roman" pitchFamily="18" charset="0"/>
                <a:cs typeface="Times New Roman" pitchFamily="18" charset="0"/>
              </a:rPr>
              <a:t>Trước mắt 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800" b="1">
                <a:latin typeface="Times New Roman" pitchFamily="18" charset="0"/>
                <a:cs typeface="Times New Roman" pitchFamily="18" charset="0"/>
              </a:rPr>
              <a:t>sung </a:t>
            </a:r>
            <a:r>
              <a:rPr lang="en-US" sz="4800" b="1" smtClean="0">
                <a:latin typeface="Times New Roman" pitchFamily="18" charset="0"/>
                <a:cs typeface="Times New Roman" pitchFamily="18" charset="0"/>
              </a:rPr>
              <a:t>sướng</a:t>
            </a:r>
          </a:p>
          <a:p>
            <a:r>
              <a:rPr lang="en-US" sz="4800" b="1" smtClean="0">
                <a:latin typeface="Times New Roman" pitchFamily="18" charset="0"/>
                <a:cs typeface="Times New Roman" pitchFamily="18" charset="0"/>
              </a:rPr>
              <a:t>mấy tháng giời </a:t>
            </a:r>
            <a:endParaRPr lang="en-US" sz="4800" b="1" dirty="0"/>
          </a:p>
        </p:txBody>
      </p:sp>
      <p:sp>
        <p:nvSpPr>
          <p:cNvPr id="6" name="Rectangle 5"/>
          <p:cNvSpPr/>
          <p:nvPr/>
        </p:nvSpPr>
        <p:spPr>
          <a:xfrm>
            <a:off x="5486400" y="2199711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siêng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800" b="1" smtClean="0">
                <a:latin typeface="Times New Roman" pitchFamily="18" charset="0"/>
                <a:cs typeface="Times New Roman" pitchFamily="18" charset="0"/>
              </a:rPr>
              <a:t>ngoan ngoãn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b="1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4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mtClean="0">
                <a:latin typeface="Times New Roman" pitchFamily="18" charset="0"/>
                <a:cs typeface="Times New Roman" pitchFamily="18" charset="0"/>
              </a:rPr>
              <a:t>cầu</a:t>
            </a:r>
          </a:p>
          <a:p>
            <a:r>
              <a:rPr lang="en-US" sz="4800" b="1" smtClean="0">
                <a:latin typeface="Times New Roman" pitchFamily="18" charset="0"/>
                <a:cs typeface="Times New Roman" pitchFamily="18" charset="0"/>
              </a:rPr>
              <a:t>kiến thiết</a:t>
            </a:r>
            <a:endParaRPr lang="en-US" sz="4800" b="1" dirty="0"/>
          </a:p>
        </p:txBody>
      </p:sp>
      <p:sp>
        <p:nvSpPr>
          <p:cNvPr id="8" name="Chỗ dành sẵn cho Số hiệu Bản chiế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F6C8-6DDA-4B52-AFE0-1E3F2FE073A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1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 - &amp;quot;Nhiệt liệt chào mừng 33 bạn học sinh lớp 5A Chúc các em một năm học mới có nhiều niềm vui và học tập đạt kết quả tố&quot;/&gt;&lt;property id=&quot;20307&quot; value=&quot;261&quot;/&gt;&lt;/object&gt;&lt;object type=&quot;3&quot; unique_id=&quot;10005&quot;&gt;&lt;property id=&quot;20148&quot; value=&quot;5&quot;/&gt;&lt;property id=&quot;20300&quot; value=&quot;Slide 3&quot;/&gt;&lt;property id=&quot;20307&quot; value=&quot;281&quot;/&gt;&lt;/object&gt;&lt;object type=&quot;3&quot; unique_id=&quot;10006&quot;&gt;&lt;property id=&quot;20148&quot; value=&quot;5&quot;/&gt;&lt;property id=&quot;20300&quot; value=&quot;Slide 4&quot;/&gt;&lt;property id=&quot;20307&quot; value=&quot;257&quot;/&gt;&lt;/object&gt;&lt;object type=&quot;3&quot; unique_id=&quot;10007&quot;&gt;&lt;property id=&quot;20148&quot; value=&quot;5&quot;/&gt;&lt;property id=&quot;20300&quot; value=&quot;Slide 5&quot;/&gt;&lt;property id=&quot;20307&quot; value=&quot;258&quot;/&gt;&lt;/object&gt;&lt;object type=&quot;3&quot; unique_id=&quot;10008&quot;&gt;&lt;property id=&quot;20148&quot; value=&quot;5&quot;/&gt;&lt;property id=&quot;20300&quot; value=&quot;Slide 6&quot;/&gt;&lt;property id=&quot;20307&quot; value=&quot;282&quot;/&gt;&lt;/object&gt;&lt;object type=&quot;3&quot; unique_id=&quot;10009&quot;&gt;&lt;property id=&quot;20148&quot; value=&quot;5&quot;/&gt;&lt;property id=&quot;20300&quot; value=&quot;Slide 7&quot;/&gt;&lt;property id=&quot;20307&quot; value=&quot;259&quot;/&gt;&lt;/object&gt;&lt;object type=&quot;3&quot; unique_id=&quot;10010&quot;&gt;&lt;property id=&quot;20148&quot; value=&quot;5&quot;/&gt;&lt;property id=&quot;20300&quot; value=&quot;Slide 8&quot;/&gt;&lt;property id=&quot;20307&quot; value=&quot;283&quot;/&gt;&lt;/object&gt;&lt;object type=&quot;3&quot; unique_id=&quot;10011&quot;&gt;&lt;property id=&quot;20148&quot; value=&quot;5&quot;/&gt;&lt;property id=&quot;20300&quot; value=&quot;Slide 9 - &amp;quot;Thư gửi các học sinh ( trích)&amp;quot;&quot;/&gt;&lt;property id=&quot;20307&quot; value=&quot;278&quot;/&gt;&lt;/object&gt;&lt;object type=&quot;3&quot; unique_id=&quot;10012&quot;&gt;&lt;property id=&quot;20148&quot; value=&quot;5&quot;/&gt;&lt;property id=&quot;20300&quot; value=&quot;Slide 10&quot;/&gt;&lt;property id=&quot;20307&quot; value=&quot;260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 - &amp;quot;Luyện đọc&amp;quot;&quot;/&gt;&lt;property id=&quot;20307&quot; value=&quot;279&quot;/&gt;&lt;/object&gt;&lt;object type=&quot;3&quot; unique_id=&quot;10015&quot;&gt;&lt;property id=&quot;20148&quot; value=&quot;5&quot;/&gt;&lt;property id=&quot;20300&quot; value=&quot;Slide 13&quot;/&gt;&lt;property id=&quot;20307&quot; value=&quot;265&quot;/&gt;&lt;/object&gt;&lt;object type=&quot;3&quot; unique_id=&quot;10016&quot;&gt;&lt;property id=&quot;20148&quot; value=&quot;5&quot;/&gt;&lt;property id=&quot;20300&quot; value=&quot;Slide 14 - &amp;quot;Chú giải&amp;quot;&quot;/&gt;&lt;property id=&quot;20307&quot; value=&quot;262&quot;/&gt;&lt;/object&gt;&lt;object type=&quot;3&quot; unique_id=&quot;10017&quot;&gt;&lt;property id=&quot;20148&quot; value=&quot;5&quot;/&gt;&lt;property id=&quot;20300&quot; value=&quot;Slide 15&quot;/&gt;&lt;property id=&quot;20307&quot; value=&quot;280&quot;/&gt;&lt;/object&gt;&lt;object type=&quot;3&quot; unique_id=&quot;10018&quot;&gt;&lt;property id=&quot;20148&quot; value=&quot;5&quot;/&gt;&lt;property id=&quot;20300&quot; value=&quot;Slide 16&quot;/&gt;&lt;property id=&quot;20307&quot; value=&quot;270&quot;/&gt;&lt;/object&gt;&lt;object type=&quot;3&quot; unique_id=&quot;10019&quot;&gt;&lt;property id=&quot;20148&quot; value=&quot;5&quot;/&gt;&lt;property id=&quot;20300&quot; value=&quot;Slide 17&quot;/&gt;&lt;property id=&quot;20307&quot; value=&quot;268&quot;/&gt;&lt;/object&gt;&lt;object type=&quot;3&quot; unique_id=&quot;10020&quot;&gt;&lt;property id=&quot;20148&quot; value=&quot;5&quot;/&gt;&lt;property id=&quot;20300&quot; value=&quot;Slide 18&quot;/&gt;&lt;property id=&quot;20307&quot; value=&quot;269&quot;/&gt;&lt;/object&gt;&lt;object type=&quot;3&quot; unique_id=&quot;10021&quot;&gt;&lt;property id=&quot;20148&quot; value=&quot;5&quot;/&gt;&lt;property id=&quot;20300&quot; value=&quot;Slide 19&quot;/&gt;&lt;property id=&quot;20307&quot; value=&quot;264&quot;/&gt;&lt;/object&gt;&lt;object type=&quot;3&quot; unique_id=&quot;10022&quot;&gt;&lt;property id=&quot;20148&quot; value=&quot;5&quot;/&gt;&lt;property id=&quot;20300&quot; value=&quot;Slide 20&quot;/&gt;&lt;property id=&quot;20307&quot; value=&quot;274&quot;/&gt;&lt;/object&gt;&lt;object type=&quot;3&quot; unique_id=&quot;10023&quot;&gt;&lt;property id=&quot;20148&quot; value=&quot;5&quot;/&gt;&lt;property id=&quot;20300&quot; value=&quot;Slide 21&quot;/&gt;&lt;property id=&quot;20307&quot; value=&quot;271&quot;/&gt;&lt;/object&gt;&lt;object type=&quot;3&quot; unique_id=&quot;10024&quot;&gt;&lt;property id=&quot;20148&quot; value=&quot;5&quot;/&gt;&lt;property id=&quot;20300&quot; value=&quot;Slide 22&quot;/&gt;&lt;property id=&quot;20307&quot; value=&quot;272&quot;/&gt;&lt;/object&gt;&lt;object type=&quot;3&quot; unique_id=&quot;10025&quot;&gt;&lt;property id=&quot;20148&quot; value=&quot;5&quot;/&gt;&lt;property id=&quot;20300&quot; value=&quot;Slide 23&quot;/&gt;&lt;property id=&quot;20307&quot; value=&quot;275&quot;/&gt;&lt;/object&gt;&lt;object type=&quot;3&quot; unique_id=&quot;10026&quot;&gt;&lt;property id=&quot;20148&quot; value=&quot;5&quot;/&gt;&lt;property id=&quot;20300&quot; value=&quot;Slide 24&quot;/&gt;&lt;property id=&quot;20307&quot; value=&quot;284&quot;/&gt;&lt;/object&gt;&lt;object type=&quot;3&quot; unique_id=&quot;10027&quot;&gt;&lt;property id=&quot;20148&quot; value=&quot;5&quot;/&gt;&lt;property id=&quot;20300&quot; value=&quot;Slide 25&quot;/&gt;&lt;property id=&quot;20307&quot; value=&quot;273&quot;/&gt;&lt;/object&gt;&lt;object type=&quot;3&quot; unique_id=&quot;10028&quot;&gt;&lt;property id=&quot;20148&quot; value=&quot;5&quot;/&gt;&lt;property id=&quot;20300&quot; value=&quot;Slide 26 - &amp;quot;Củng cố, dặn dò &amp;quot;&quot;/&gt;&lt;property id=&quot;20307&quot; value=&quot;276&quot;/&gt;&lt;/object&gt;&lt;/object&gt;&lt;object type=&quot;8&quot; unique_id=&quot;10058&quot;&gt;&lt;/object&gt;&lt;/object&gt;&lt;/database&gt;"/>
  <p:tag name="SECTOMILLISECCONVERTED" val="1"/>
  <p:tag name="INKNOELEADERBOARD" val="8579355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2704</Words>
  <Application>Microsoft Office PowerPoint</Application>
  <PresentationFormat>On-screen Show (4:3)</PresentationFormat>
  <Paragraphs>153</Paragraphs>
  <Slides>27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Office Theme</vt:lpstr>
      <vt:lpstr>2_Office Theme</vt:lpstr>
      <vt:lpstr>3_Office Theme</vt:lpstr>
      <vt:lpstr>1_Office Theme</vt:lpstr>
      <vt:lpstr>PowerPoint Presentation</vt:lpstr>
      <vt:lpstr>Nhiệt liệt chào mừng 50 bạn học sinh lớp 5A1 Chúc các em một năm học mới có nhiều niềm vui và học tập đạt kết quả tốt!</vt:lpstr>
      <vt:lpstr>PowerPoint Presentation</vt:lpstr>
      <vt:lpstr>PowerPoint Presentation</vt:lpstr>
      <vt:lpstr>PowerPoint Presentation</vt:lpstr>
      <vt:lpstr>Thư gửi các học sinh ( trích)</vt:lpstr>
      <vt:lpstr>PowerPoint Presentation</vt:lpstr>
      <vt:lpstr>PowerPoint Presentation</vt:lpstr>
      <vt:lpstr>Luyện đọc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cố, dặn dò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Namkk</dc:creator>
  <cp:lastModifiedBy>Admin</cp:lastModifiedBy>
  <cp:revision>50</cp:revision>
  <dcterms:created xsi:type="dcterms:W3CDTF">2015-09-06T10:26:50Z</dcterms:created>
  <dcterms:modified xsi:type="dcterms:W3CDTF">2022-09-04T14:27:29Z</dcterms:modified>
</cp:coreProperties>
</file>