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35"/>
  </p:notesMasterIdLst>
  <p:sldIdLst>
    <p:sldId id="268" r:id="rId3"/>
    <p:sldId id="257" r:id="rId4"/>
    <p:sldId id="256" r:id="rId5"/>
    <p:sldId id="269" r:id="rId6"/>
    <p:sldId id="270" r:id="rId7"/>
    <p:sldId id="304" r:id="rId8"/>
    <p:sldId id="271" r:id="rId9"/>
    <p:sldId id="306" r:id="rId10"/>
    <p:sldId id="307" r:id="rId11"/>
    <p:sldId id="308" r:id="rId12"/>
    <p:sldId id="309" r:id="rId13"/>
    <p:sldId id="310" r:id="rId14"/>
    <p:sldId id="285" r:id="rId15"/>
    <p:sldId id="311" r:id="rId16"/>
    <p:sldId id="313" r:id="rId17"/>
    <p:sldId id="314" r:id="rId18"/>
    <p:sldId id="315" r:id="rId19"/>
    <p:sldId id="312" r:id="rId20"/>
    <p:sldId id="317" r:id="rId21"/>
    <p:sldId id="318" r:id="rId22"/>
    <p:sldId id="319" r:id="rId23"/>
    <p:sldId id="316" r:id="rId24"/>
    <p:sldId id="320" r:id="rId25"/>
    <p:sldId id="321" r:id="rId26"/>
    <p:sldId id="322" r:id="rId27"/>
    <p:sldId id="275" r:id="rId28"/>
    <p:sldId id="276" r:id="rId29"/>
    <p:sldId id="278" r:id="rId30"/>
    <p:sldId id="323" r:id="rId31"/>
    <p:sldId id="324" r:id="rId32"/>
    <p:sldId id="303" r:id="rId33"/>
    <p:sldId id="32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2D7"/>
    <a:srgbClr val="FC4987"/>
    <a:srgbClr val="FFE2E0"/>
    <a:srgbClr val="FF9E97"/>
    <a:srgbClr val="FF867D"/>
    <a:srgbClr val="FF7B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881" autoAdjust="0"/>
  </p:normalViewPr>
  <p:slideViewPr>
    <p:cSldViewPr snapToGrid="0">
      <p:cViewPr>
        <p:scale>
          <a:sx n="68" d="100"/>
          <a:sy n="68" d="100"/>
        </p:scale>
        <p:origin x="-82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96B740-AE34-4218-AC1D-E271FBC984AB}" type="datetimeFigureOut">
              <a:rPr lang="en-US" smtClean="0"/>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B4FC9-2167-4225-86C1-C6FA11DDFBB7}" type="slidenum">
              <a:rPr lang="en-US" smtClean="0"/>
              <a:t>‹#›</a:t>
            </a:fld>
            <a:endParaRPr lang="en-US"/>
          </a:p>
        </p:txBody>
      </p:sp>
    </p:spTree>
    <p:extLst>
      <p:ext uri="{BB962C8B-B14F-4D97-AF65-F5344CB8AC3E}">
        <p14:creationId xmlns:p14="http://schemas.microsoft.com/office/powerpoint/2010/main" val="2602701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hoa sen hồng- slide 4</a:t>
            </a:r>
          </a:p>
          <a:p>
            <a:r>
              <a:rPr lang="en-US"/>
              <a:t>Click hoa sen hồng (chỗ lá xanh đậm) – slide 5</a:t>
            </a:r>
          </a:p>
          <a:p>
            <a:r>
              <a:rPr lang="en-US"/>
              <a:t>Click 2 bé slide 6</a:t>
            </a:r>
          </a:p>
        </p:txBody>
      </p:sp>
      <p:sp>
        <p:nvSpPr>
          <p:cNvPr id="4" name="Slide Number Placeholder 3"/>
          <p:cNvSpPr>
            <a:spLocks noGrp="1"/>
          </p:cNvSpPr>
          <p:nvPr>
            <p:ph type="sldNum" sz="quarter" idx="5"/>
          </p:nvPr>
        </p:nvSpPr>
        <p:spPr/>
        <p:txBody>
          <a:bodyPr/>
          <a:lstStyle/>
          <a:p>
            <a:fld id="{73CB4FC9-2167-4225-86C1-C6FA11DDFBB7}" type="slidenum">
              <a:rPr lang="en-US" smtClean="0"/>
              <a:t>3</a:t>
            </a:fld>
            <a:endParaRPr lang="en-US"/>
          </a:p>
        </p:txBody>
      </p:sp>
    </p:spTree>
    <p:extLst>
      <p:ext uri="{BB962C8B-B14F-4D97-AF65-F5344CB8AC3E}">
        <p14:creationId xmlns:p14="http://schemas.microsoft.com/office/powerpoint/2010/main" val="1860417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hoa sen- slide 3</a:t>
            </a:r>
          </a:p>
          <a:p>
            <a:endParaRPr lang="en-US"/>
          </a:p>
        </p:txBody>
      </p:sp>
      <p:sp>
        <p:nvSpPr>
          <p:cNvPr id="4" name="Slide Number Placeholder 3"/>
          <p:cNvSpPr>
            <a:spLocks noGrp="1"/>
          </p:cNvSpPr>
          <p:nvPr>
            <p:ph type="sldNum" sz="quarter" idx="5"/>
          </p:nvPr>
        </p:nvSpPr>
        <p:spPr/>
        <p:txBody>
          <a:bodyPr/>
          <a:lstStyle/>
          <a:p>
            <a:fld id="{73CB4FC9-2167-4225-86C1-C6FA11DDFBB7}" type="slidenum">
              <a:rPr lang="en-US" smtClean="0"/>
              <a:t>4</a:t>
            </a:fld>
            <a:endParaRPr lang="en-US"/>
          </a:p>
        </p:txBody>
      </p:sp>
    </p:spTree>
    <p:extLst>
      <p:ext uri="{BB962C8B-B14F-4D97-AF65-F5344CB8AC3E}">
        <p14:creationId xmlns:p14="http://schemas.microsoft.com/office/powerpoint/2010/main" val="270709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hoa sen- slide 3</a:t>
            </a:r>
          </a:p>
        </p:txBody>
      </p:sp>
      <p:sp>
        <p:nvSpPr>
          <p:cNvPr id="4" name="Slide Number Placeholder 3"/>
          <p:cNvSpPr>
            <a:spLocks noGrp="1"/>
          </p:cNvSpPr>
          <p:nvPr>
            <p:ph type="sldNum" sz="quarter" idx="5"/>
          </p:nvPr>
        </p:nvSpPr>
        <p:spPr/>
        <p:txBody>
          <a:bodyPr/>
          <a:lstStyle/>
          <a:p>
            <a:fld id="{73CB4FC9-2167-4225-86C1-C6FA11DDFBB7}" type="slidenum">
              <a:rPr lang="en-US" smtClean="0"/>
              <a:t>5</a:t>
            </a:fld>
            <a:endParaRPr lang="en-US"/>
          </a:p>
        </p:txBody>
      </p:sp>
    </p:spTree>
    <p:extLst>
      <p:ext uri="{BB962C8B-B14F-4D97-AF65-F5344CB8AC3E}">
        <p14:creationId xmlns:p14="http://schemas.microsoft.com/office/powerpoint/2010/main" val="3302730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CB4FC9-2167-4225-86C1-C6FA11DDFBB7}" type="slidenum">
              <a:rPr lang="en-US" smtClean="0"/>
              <a:t>9</a:t>
            </a:fld>
            <a:endParaRPr lang="en-US"/>
          </a:p>
        </p:txBody>
      </p:sp>
    </p:spTree>
    <p:extLst>
      <p:ext uri="{BB962C8B-B14F-4D97-AF65-F5344CB8AC3E}">
        <p14:creationId xmlns:p14="http://schemas.microsoft.com/office/powerpoint/2010/main" val="1159201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CB4FC9-2167-4225-86C1-C6FA11DDFBB7}" type="slidenum">
              <a:rPr lang="en-US" smtClean="0"/>
              <a:t>14</a:t>
            </a:fld>
            <a:endParaRPr lang="en-US"/>
          </a:p>
        </p:txBody>
      </p:sp>
    </p:spTree>
    <p:extLst>
      <p:ext uri="{BB962C8B-B14F-4D97-AF65-F5344CB8AC3E}">
        <p14:creationId xmlns:p14="http://schemas.microsoft.com/office/powerpoint/2010/main" val="152466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mặt trời qua slide 22</a:t>
            </a:r>
          </a:p>
        </p:txBody>
      </p:sp>
      <p:sp>
        <p:nvSpPr>
          <p:cNvPr id="4" name="Slide Number Placeholder 3"/>
          <p:cNvSpPr>
            <a:spLocks noGrp="1"/>
          </p:cNvSpPr>
          <p:nvPr>
            <p:ph type="sldNum" sz="quarter" idx="5"/>
          </p:nvPr>
        </p:nvSpPr>
        <p:spPr/>
        <p:txBody>
          <a:bodyPr/>
          <a:lstStyle/>
          <a:p>
            <a:fld id="{73CB4FC9-2167-4225-86C1-C6FA11DDFBB7}" type="slidenum">
              <a:rPr lang="en-US" smtClean="0"/>
              <a:t>18</a:t>
            </a:fld>
            <a:endParaRPr lang="en-US"/>
          </a:p>
        </p:txBody>
      </p:sp>
    </p:spTree>
    <p:extLst>
      <p:ext uri="{BB962C8B-B14F-4D97-AF65-F5344CB8AC3E}">
        <p14:creationId xmlns:p14="http://schemas.microsoft.com/office/powerpoint/2010/main" val="1206423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ếch quay vê slide 18</a:t>
            </a:r>
          </a:p>
        </p:txBody>
      </p:sp>
      <p:sp>
        <p:nvSpPr>
          <p:cNvPr id="4" name="Slide Number Placeholder 3"/>
          <p:cNvSpPr>
            <a:spLocks noGrp="1"/>
          </p:cNvSpPr>
          <p:nvPr>
            <p:ph type="sldNum" sz="quarter" idx="5"/>
          </p:nvPr>
        </p:nvSpPr>
        <p:spPr/>
        <p:txBody>
          <a:bodyPr/>
          <a:lstStyle/>
          <a:p>
            <a:fld id="{73CB4FC9-2167-4225-86C1-C6FA11DDFBB7}" type="slidenum">
              <a:rPr lang="en-US" smtClean="0"/>
              <a:t>19</a:t>
            </a:fld>
            <a:endParaRPr lang="en-US"/>
          </a:p>
        </p:txBody>
      </p:sp>
    </p:spTree>
    <p:extLst>
      <p:ext uri="{BB962C8B-B14F-4D97-AF65-F5344CB8AC3E}">
        <p14:creationId xmlns:p14="http://schemas.microsoft.com/office/powerpoint/2010/main" val="422523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ếch quay vê slide 18</a:t>
            </a:r>
          </a:p>
          <a:p>
            <a:endParaRPr lang="en-US"/>
          </a:p>
        </p:txBody>
      </p:sp>
      <p:sp>
        <p:nvSpPr>
          <p:cNvPr id="4" name="Slide Number Placeholder 3"/>
          <p:cNvSpPr>
            <a:spLocks noGrp="1"/>
          </p:cNvSpPr>
          <p:nvPr>
            <p:ph type="sldNum" sz="quarter" idx="5"/>
          </p:nvPr>
        </p:nvSpPr>
        <p:spPr/>
        <p:txBody>
          <a:bodyPr/>
          <a:lstStyle/>
          <a:p>
            <a:fld id="{73CB4FC9-2167-4225-86C1-C6FA11DDFBB7}" type="slidenum">
              <a:rPr lang="en-US" smtClean="0"/>
              <a:t>20</a:t>
            </a:fld>
            <a:endParaRPr lang="en-US"/>
          </a:p>
        </p:txBody>
      </p:sp>
    </p:spTree>
    <p:extLst>
      <p:ext uri="{BB962C8B-B14F-4D97-AF65-F5344CB8AC3E}">
        <p14:creationId xmlns:p14="http://schemas.microsoft.com/office/powerpoint/2010/main" val="1584886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ếch quay vê slide 18</a:t>
            </a:r>
          </a:p>
          <a:p>
            <a:endParaRPr lang="en-US"/>
          </a:p>
        </p:txBody>
      </p:sp>
      <p:sp>
        <p:nvSpPr>
          <p:cNvPr id="4" name="Slide Number Placeholder 3"/>
          <p:cNvSpPr>
            <a:spLocks noGrp="1"/>
          </p:cNvSpPr>
          <p:nvPr>
            <p:ph type="sldNum" sz="quarter" idx="5"/>
          </p:nvPr>
        </p:nvSpPr>
        <p:spPr/>
        <p:txBody>
          <a:bodyPr/>
          <a:lstStyle/>
          <a:p>
            <a:fld id="{73CB4FC9-2167-4225-86C1-C6FA11DDFBB7}" type="slidenum">
              <a:rPr lang="en-US" smtClean="0"/>
              <a:t>21</a:t>
            </a:fld>
            <a:endParaRPr lang="en-US"/>
          </a:p>
        </p:txBody>
      </p:sp>
    </p:spTree>
    <p:extLst>
      <p:ext uri="{BB962C8B-B14F-4D97-AF65-F5344CB8AC3E}">
        <p14:creationId xmlns:p14="http://schemas.microsoft.com/office/powerpoint/2010/main" val="2248790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A87C5A-1BE3-4957-A655-6EA57DEB8D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A4F87F8A-5170-4C62-A140-0F4919CECC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EAA34935-0003-415D-BA8C-180C6751333B}"/>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5" name="Footer Placeholder 4">
            <a:extLst>
              <a:ext uri="{FF2B5EF4-FFF2-40B4-BE49-F238E27FC236}">
                <a16:creationId xmlns="" xmlns:a16="http://schemas.microsoft.com/office/drawing/2014/main" id="{3BBC0C0F-20DB-482A-B29B-EE6DFBA97D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6A19465-F823-4060-8C7B-79098409A094}"/>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2893277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7DEB9EE-9871-4410-8261-81C8680D0A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7067389A-65A3-4AD7-8830-9017594361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207B86B0-F9C8-47B9-BFFC-576CEDC37B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1E0F3A44-EE36-40D0-A42B-A3B784FEDCF0}"/>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6" name="Footer Placeholder 5">
            <a:extLst>
              <a:ext uri="{FF2B5EF4-FFF2-40B4-BE49-F238E27FC236}">
                <a16:creationId xmlns="" xmlns:a16="http://schemas.microsoft.com/office/drawing/2014/main" id="{A371F81C-2021-45B8-86FE-DA4A64F477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54C2831-3DCD-43BE-B276-3C3A4EF98B8D}"/>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3976376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81CBA0-6886-403B-855B-F3FEFB49A8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F2BD3789-2CCD-4FEC-A3A2-301D4B77DB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EFDFA3E3-8D9F-46D8-92F8-B9AF24F87C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0097C10-2F76-429B-8DBF-9142253D37C6}"/>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6" name="Footer Placeholder 5">
            <a:extLst>
              <a:ext uri="{FF2B5EF4-FFF2-40B4-BE49-F238E27FC236}">
                <a16:creationId xmlns="" xmlns:a16="http://schemas.microsoft.com/office/drawing/2014/main" id="{4D6B4FCB-3A71-455B-AEF3-EA45FE31B9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9CE5EF6-8619-4D62-9D2A-11D3C813ED5C}"/>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2436612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4C677A-B4AE-4B3E-8932-8149EA2B6D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18BF6312-34D3-4077-BD8C-EE75A206D8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F1CA5B5-B1C4-4BF2-A419-203CF1E39B62}"/>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5" name="Footer Placeholder 4">
            <a:extLst>
              <a:ext uri="{FF2B5EF4-FFF2-40B4-BE49-F238E27FC236}">
                <a16:creationId xmlns="" xmlns:a16="http://schemas.microsoft.com/office/drawing/2014/main" id="{7FD15BB2-AB7E-4B74-B2AF-32D6B64BF3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42CA830-AD2B-4D53-A69B-A8FA78E4D829}"/>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1610499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0B56207-EB9F-46C2-A810-72D2AF55F8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765D8EFE-293D-49E6-AD86-04197A7A84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A148B7B-BAFC-4E14-82C5-35A8D00169E3}"/>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5" name="Footer Placeholder 4">
            <a:extLst>
              <a:ext uri="{FF2B5EF4-FFF2-40B4-BE49-F238E27FC236}">
                <a16:creationId xmlns="" xmlns:a16="http://schemas.microsoft.com/office/drawing/2014/main" id="{1BAAAB32-F02E-4611-94AA-C8D0434541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75F0513-EA11-43C8-B18A-189861652206}"/>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2626154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D78DAD-B00C-4A15-BBD1-AF098C1C92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C49B3DB0-1FA5-43CC-BD4F-07DE80CCA3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C7B6FA33-3EF3-4D6A-BC1E-D371F9FA0213}"/>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5" name="Footer Placeholder 4">
            <a:extLst>
              <a:ext uri="{FF2B5EF4-FFF2-40B4-BE49-F238E27FC236}">
                <a16:creationId xmlns="" xmlns:a16="http://schemas.microsoft.com/office/drawing/2014/main" id="{55989E8F-1469-473F-8F6D-ADC61BA72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47DC6F6-D3C4-49FE-991D-D5A4C5FAFCFB}"/>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7" name="Picture 2">
            <a:extLst>
              <a:ext uri="{FF2B5EF4-FFF2-40B4-BE49-F238E27FC236}">
                <a16:creationId xmlns="" xmlns:a16="http://schemas.microsoft.com/office/drawing/2014/main" id="{6FE4A61A-AED2-4472-910C-7086300B2ED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1473" y="-2"/>
            <a:ext cx="12350218" cy="6858001"/>
          </a:xfrm>
          <a:prstGeom prst="rect">
            <a:avLst/>
          </a:prstGeom>
        </p:spPr>
      </p:pic>
      <p:sp>
        <p:nvSpPr>
          <p:cNvPr id="8" name="TextBox 7">
            <a:extLst>
              <a:ext uri="{FF2B5EF4-FFF2-40B4-BE49-F238E27FC236}">
                <a16:creationId xmlns="" xmlns:a16="http://schemas.microsoft.com/office/drawing/2014/main" id="{57065567-00DD-4465-8854-148DA16DD6AE}"/>
              </a:ext>
            </a:extLst>
          </p:cNvPr>
          <p:cNvSpPr txBox="1"/>
          <p:nvPr userDrawn="1"/>
        </p:nvSpPr>
        <p:spPr>
          <a:xfrm>
            <a:off x="11353800" y="6519446"/>
            <a:ext cx="1320355" cy="338554"/>
          </a:xfrm>
          <a:prstGeom prst="rect">
            <a:avLst/>
          </a:prstGeom>
          <a:noFill/>
        </p:spPr>
        <p:txBody>
          <a:bodyPr wrap="square" rtlCol="0">
            <a:spAutoFit/>
          </a:bodyPr>
          <a:lstStyle/>
          <a:p>
            <a:r>
              <a:rPr lang="en-US" sz="1600">
                <a:solidFill>
                  <a:schemeClr val="accent2">
                    <a:lumMod val="60000"/>
                    <a:lumOff val="40000"/>
                  </a:schemeClr>
                </a:solidFill>
                <a:latin typeface="UTM Arruba KT" panose="02040603050506020204" pitchFamily="18" charset="0"/>
              </a:rPr>
              <a:t> EduFive</a:t>
            </a:r>
          </a:p>
        </p:txBody>
      </p:sp>
    </p:spTree>
    <p:extLst>
      <p:ext uri="{BB962C8B-B14F-4D97-AF65-F5344CB8AC3E}">
        <p14:creationId xmlns:p14="http://schemas.microsoft.com/office/powerpoint/2010/main" val="1728594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C5B9BD-D682-4A0D-8924-6F6C7E96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F976889-4602-4C25-B594-A1715070AF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DF0E591-0F77-4652-9233-EDA584DFAE66}"/>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5" name="Footer Placeholder 4">
            <a:extLst>
              <a:ext uri="{FF2B5EF4-FFF2-40B4-BE49-F238E27FC236}">
                <a16:creationId xmlns="" xmlns:a16="http://schemas.microsoft.com/office/drawing/2014/main" id="{B686B9E5-188A-477F-A403-928585E154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71C4A9E-669C-4B92-9735-3559B3104008}"/>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8" name="Picture 2">
            <a:extLst>
              <a:ext uri="{FF2B5EF4-FFF2-40B4-BE49-F238E27FC236}">
                <a16:creationId xmlns="" xmlns:a16="http://schemas.microsoft.com/office/drawing/2014/main" id="{FFDD1238-6201-42FC-960B-21ECB56BCB83}"/>
              </a:ext>
            </a:extLst>
          </p:cNvPr>
          <p:cNvPicPr>
            <a:picLocks noChangeAspect="1"/>
          </p:cNvPicPr>
          <p:nvPr userDrawn="1"/>
        </p:nvPicPr>
        <p:blipFill>
          <a:blip r:embed="rId2">
            <a:extLst>
              <a:ext uri="{BEBA8EAE-BF5A-486C-A8C5-ECC9F3942E4B}">
                <a14:imgProps xmlns:a14="http://schemas.microsoft.com/office/drawing/2010/main">
                  <a14:imgLayer r:embed="rId3">
                    <a14:imgEffect>
                      <a14:colorTemperature colorTemp="5900"/>
                    </a14:imgEffect>
                    <a14:imgEffect>
                      <a14:saturation sat="300000"/>
                    </a14:imgEffect>
                    <a14:imgEffect>
                      <a14:brightnessContrast bright="40000"/>
                    </a14:imgEffect>
                  </a14:imgLayer>
                </a14:imgProps>
              </a:ext>
            </a:extLst>
          </a:blip>
          <a:srcRect t="12031" b="3593"/>
          <a:stretch>
            <a:fillRect/>
          </a:stretch>
        </p:blipFill>
        <p:spPr>
          <a:xfrm>
            <a:off x="0" y="0"/>
            <a:ext cx="12192000" cy="6858000"/>
          </a:xfrm>
          <a:prstGeom prst="rect">
            <a:avLst/>
          </a:prstGeom>
        </p:spPr>
      </p:pic>
      <p:sp>
        <p:nvSpPr>
          <p:cNvPr id="9" name="TextBox 8">
            <a:extLst>
              <a:ext uri="{FF2B5EF4-FFF2-40B4-BE49-F238E27FC236}">
                <a16:creationId xmlns="" xmlns:a16="http://schemas.microsoft.com/office/drawing/2014/main" id="{CAFBBB06-7421-4978-94CC-0B32436E33C3}"/>
              </a:ext>
            </a:extLst>
          </p:cNvPr>
          <p:cNvSpPr txBox="1"/>
          <p:nvPr userDrawn="1"/>
        </p:nvSpPr>
        <p:spPr>
          <a:xfrm>
            <a:off x="11247728" y="6526564"/>
            <a:ext cx="1782472" cy="338554"/>
          </a:xfrm>
          <a:prstGeom prst="rect">
            <a:avLst/>
          </a:prstGeom>
          <a:noFill/>
        </p:spPr>
        <p:txBody>
          <a:bodyPr wrap="square" rtlCol="0">
            <a:spAutoFit/>
          </a:bodyPr>
          <a:lstStyle/>
          <a:p>
            <a:r>
              <a:rPr lang="en-US" sz="1600">
                <a:solidFill>
                  <a:schemeClr val="accent2">
                    <a:lumMod val="75000"/>
                  </a:schemeClr>
                </a:solidFill>
                <a:latin typeface="UTM Arruba KT" panose="02040603050506020204" pitchFamily="18" charset="0"/>
              </a:rPr>
              <a:t>EduFive</a:t>
            </a:r>
          </a:p>
        </p:txBody>
      </p:sp>
    </p:spTree>
    <p:extLst>
      <p:ext uri="{BB962C8B-B14F-4D97-AF65-F5344CB8AC3E}">
        <p14:creationId xmlns:p14="http://schemas.microsoft.com/office/powerpoint/2010/main" val="502685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347893-DDBA-4EE0-B66A-1307BBF4BA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3B1F44B8-E7F4-48D1-A374-1EF18DEEFE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98BA2CD6-97F0-4A31-9EDE-CC919961903E}"/>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5" name="Footer Placeholder 4">
            <a:extLst>
              <a:ext uri="{FF2B5EF4-FFF2-40B4-BE49-F238E27FC236}">
                <a16:creationId xmlns="" xmlns:a16="http://schemas.microsoft.com/office/drawing/2014/main" id="{03022AA2-A789-452E-88EE-B8A92FB3F5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A72BFF-4BF2-4002-8156-985B4FB581D6}"/>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9" name="Picture 2">
            <a:extLst>
              <a:ext uri="{FF2B5EF4-FFF2-40B4-BE49-F238E27FC236}">
                <a16:creationId xmlns="" xmlns:a16="http://schemas.microsoft.com/office/drawing/2014/main" id="{66D9B9AC-E3EF-44B8-A215-2CEF4D822694}"/>
              </a:ext>
            </a:extLst>
          </p:cNvPr>
          <p:cNvPicPr>
            <a:picLocks noChangeAspect="1"/>
          </p:cNvPicPr>
          <p:nvPr userDrawn="1"/>
        </p:nvPicPr>
        <p:blipFill>
          <a:blip r:embed="rId2">
            <a:lum bright="70000" contrast="-70000"/>
          </a:blip>
          <a:srcRect t="12031" b="3593"/>
          <a:stretch>
            <a:fillRect/>
          </a:stretch>
        </p:blipFill>
        <p:spPr>
          <a:xfrm>
            <a:off x="0" y="0"/>
            <a:ext cx="12192000" cy="6858000"/>
          </a:xfrm>
          <a:prstGeom prst="rect">
            <a:avLst/>
          </a:prstGeom>
        </p:spPr>
      </p:pic>
      <p:sp>
        <p:nvSpPr>
          <p:cNvPr id="8" name="TextBox 7">
            <a:extLst>
              <a:ext uri="{FF2B5EF4-FFF2-40B4-BE49-F238E27FC236}">
                <a16:creationId xmlns="" xmlns:a16="http://schemas.microsoft.com/office/drawing/2014/main" id="{DFC40F4A-FC90-4522-B907-65859DF28351}"/>
              </a:ext>
            </a:extLst>
          </p:cNvPr>
          <p:cNvSpPr txBox="1"/>
          <p:nvPr userDrawn="1"/>
        </p:nvSpPr>
        <p:spPr>
          <a:xfrm>
            <a:off x="11316554" y="6538912"/>
            <a:ext cx="1104046" cy="338554"/>
          </a:xfrm>
          <a:prstGeom prst="rect">
            <a:avLst/>
          </a:prstGeom>
          <a:noFill/>
        </p:spPr>
        <p:txBody>
          <a:bodyPr wrap="square" rtlCol="0">
            <a:spAutoFit/>
          </a:bodyPr>
          <a:lstStyle/>
          <a:p>
            <a:r>
              <a:rPr lang="en-US" sz="1600">
                <a:solidFill>
                  <a:srgbClr val="FFBCB7"/>
                </a:solidFill>
                <a:latin typeface="UTM Arruba KT" panose="02040603050506020204" pitchFamily="18" charset="0"/>
              </a:rPr>
              <a:t>EduFive</a:t>
            </a:r>
          </a:p>
        </p:txBody>
      </p:sp>
    </p:spTree>
    <p:extLst>
      <p:ext uri="{BB962C8B-B14F-4D97-AF65-F5344CB8AC3E}">
        <p14:creationId xmlns:p14="http://schemas.microsoft.com/office/powerpoint/2010/main" val="702150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C9F8F9-5E0D-4BE7-9960-37D32C8991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2CDB0D7-A37D-4E01-A4CA-43D77AB041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3C5C31A5-19C2-477E-9041-7C38A57BC1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6B5B8298-94C2-4B79-85AC-351AC2217E90}"/>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6" name="Footer Placeholder 5">
            <a:extLst>
              <a:ext uri="{FF2B5EF4-FFF2-40B4-BE49-F238E27FC236}">
                <a16:creationId xmlns="" xmlns:a16="http://schemas.microsoft.com/office/drawing/2014/main" id="{D5C093F3-87B1-40F1-979A-30F1CDC692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46FF1A1-5668-40A3-BD4D-A7ADE6643952}"/>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8" name="Picture 2">
            <a:extLst>
              <a:ext uri="{FF2B5EF4-FFF2-40B4-BE49-F238E27FC236}">
                <a16:creationId xmlns="" xmlns:a16="http://schemas.microsoft.com/office/drawing/2014/main" id="{31AF87A3-FAB9-4275-8A0D-0CBECD593C4C}"/>
              </a:ext>
            </a:extLst>
          </p:cNvPr>
          <p:cNvPicPr>
            <a:picLocks noChangeAspect="1"/>
          </p:cNvPicPr>
          <p:nvPr userDrawn="1"/>
        </p:nvPicPr>
        <p:blipFill>
          <a:blip r:embed="rId2">
            <a:extLst>
              <a:ext uri="{BEBA8EAE-BF5A-486C-A8C5-ECC9F3942E4B}">
                <a14:imgProps xmlns:a14="http://schemas.microsoft.com/office/drawing/2010/main">
                  <a14:imgLayer r:embed="rId3">
                    <a14:imgEffect>
                      <a14:sharpenSoften amount="25000"/>
                    </a14:imgEffect>
                    <a14:imgEffect>
                      <a14:colorTemperature colorTemp="7200"/>
                    </a14:imgEffect>
                  </a14:imgLayer>
                </a14:imgProps>
              </a:ext>
            </a:extLst>
          </a:blip>
          <a:srcRect/>
          <a:stretch>
            <a:fillRect/>
          </a:stretch>
        </p:blipFill>
        <p:spPr>
          <a:xfrm>
            <a:off x="17147" y="1"/>
            <a:ext cx="12174853" cy="6858000"/>
          </a:xfrm>
          <a:prstGeom prst="rect">
            <a:avLst/>
          </a:prstGeom>
        </p:spPr>
      </p:pic>
      <p:sp>
        <p:nvSpPr>
          <p:cNvPr id="9" name="TextBox 8">
            <a:extLst>
              <a:ext uri="{FF2B5EF4-FFF2-40B4-BE49-F238E27FC236}">
                <a16:creationId xmlns="" xmlns:a16="http://schemas.microsoft.com/office/drawing/2014/main" id="{5B158097-639E-435F-A7D3-8871B8E4FFE8}"/>
              </a:ext>
            </a:extLst>
          </p:cNvPr>
          <p:cNvSpPr txBox="1"/>
          <p:nvPr userDrawn="1"/>
        </p:nvSpPr>
        <p:spPr>
          <a:xfrm>
            <a:off x="11321845" y="6538912"/>
            <a:ext cx="1074549" cy="338554"/>
          </a:xfrm>
          <a:prstGeom prst="rect">
            <a:avLst/>
          </a:prstGeom>
          <a:noFill/>
        </p:spPr>
        <p:txBody>
          <a:bodyPr wrap="square" rtlCol="0">
            <a:spAutoFit/>
          </a:bodyPr>
          <a:lstStyle/>
          <a:p>
            <a:r>
              <a:rPr lang="en-US" sz="1600">
                <a:solidFill>
                  <a:srgbClr val="FFBCB7"/>
                </a:solidFill>
                <a:latin typeface="UTM Arruba KT" panose="02040603050506020204" pitchFamily="18" charset="0"/>
              </a:rPr>
              <a:t>EduFive</a:t>
            </a:r>
          </a:p>
        </p:txBody>
      </p:sp>
    </p:spTree>
    <p:extLst>
      <p:ext uri="{BB962C8B-B14F-4D97-AF65-F5344CB8AC3E}">
        <p14:creationId xmlns:p14="http://schemas.microsoft.com/office/powerpoint/2010/main" val="37149674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06CB29-3181-45A1-8C21-EA04785C64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FFDD3088-9AFE-4AC4-81DA-052F6EDC3A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57102282-0309-4CFB-922C-E9AAF914EE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310BA968-D828-4ACD-8F7F-7D9FB77530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71434E2D-5DFA-41FD-A5AC-40151AB344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8D9EB3B3-C920-4B9B-A839-0074AFD023CE}"/>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8" name="Footer Placeholder 7">
            <a:extLst>
              <a:ext uri="{FF2B5EF4-FFF2-40B4-BE49-F238E27FC236}">
                <a16:creationId xmlns="" xmlns:a16="http://schemas.microsoft.com/office/drawing/2014/main" id="{96839BE7-373E-41A1-986E-E90FF9AC34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D001CD28-018C-4A2C-A1B8-397C9A4C06EC}"/>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4290270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09417C-C731-4F5A-9E90-A04305ECC1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8F075D34-1397-4B5C-B7E1-143414EF6055}"/>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4" name="Footer Placeholder 3">
            <a:extLst>
              <a:ext uri="{FF2B5EF4-FFF2-40B4-BE49-F238E27FC236}">
                <a16:creationId xmlns="" xmlns:a16="http://schemas.microsoft.com/office/drawing/2014/main" id="{FBFEAED8-6DCD-446A-A6C1-F8E5BB2D6D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5EBECB30-A0CF-43F8-9DC9-135B3FC6D9EC}"/>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337736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D78DAD-B00C-4A15-BBD1-AF098C1C92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C49B3DB0-1FA5-43CC-BD4F-07DE80CCA3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C7B6FA33-3EF3-4D6A-BC1E-D371F9FA0213}"/>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5" name="Footer Placeholder 4">
            <a:extLst>
              <a:ext uri="{FF2B5EF4-FFF2-40B4-BE49-F238E27FC236}">
                <a16:creationId xmlns="" xmlns:a16="http://schemas.microsoft.com/office/drawing/2014/main" id="{55989E8F-1469-473F-8F6D-ADC61BA72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47DC6F6-D3C4-49FE-991D-D5A4C5FAFCFB}"/>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7" name="Picture 2">
            <a:extLst>
              <a:ext uri="{FF2B5EF4-FFF2-40B4-BE49-F238E27FC236}">
                <a16:creationId xmlns="" xmlns:a16="http://schemas.microsoft.com/office/drawing/2014/main" id="{6FE4A61A-AED2-4472-910C-7086300B2ED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1473" y="-2"/>
            <a:ext cx="12350218" cy="6858001"/>
          </a:xfrm>
          <a:prstGeom prst="rect">
            <a:avLst/>
          </a:prstGeom>
        </p:spPr>
      </p:pic>
      <p:sp>
        <p:nvSpPr>
          <p:cNvPr id="8" name="TextBox 7">
            <a:extLst>
              <a:ext uri="{FF2B5EF4-FFF2-40B4-BE49-F238E27FC236}">
                <a16:creationId xmlns="" xmlns:a16="http://schemas.microsoft.com/office/drawing/2014/main" id="{57065567-00DD-4465-8854-148DA16DD6AE}"/>
              </a:ext>
            </a:extLst>
          </p:cNvPr>
          <p:cNvSpPr txBox="1"/>
          <p:nvPr userDrawn="1"/>
        </p:nvSpPr>
        <p:spPr>
          <a:xfrm>
            <a:off x="11353800" y="6519446"/>
            <a:ext cx="1320355" cy="338554"/>
          </a:xfrm>
          <a:prstGeom prst="rect">
            <a:avLst/>
          </a:prstGeom>
          <a:noFill/>
        </p:spPr>
        <p:txBody>
          <a:bodyPr wrap="square" rtlCol="0">
            <a:spAutoFit/>
          </a:bodyPr>
          <a:lstStyle/>
          <a:p>
            <a:r>
              <a:rPr lang="en-US" sz="1600">
                <a:solidFill>
                  <a:schemeClr val="accent2">
                    <a:lumMod val="60000"/>
                    <a:lumOff val="40000"/>
                  </a:schemeClr>
                </a:solidFill>
                <a:latin typeface="UTM Arruba KT" panose="02040603050506020204" pitchFamily="18" charset="0"/>
              </a:rPr>
              <a:t> EduFive</a:t>
            </a:r>
          </a:p>
        </p:txBody>
      </p:sp>
    </p:spTree>
    <p:extLst>
      <p:ext uri="{BB962C8B-B14F-4D97-AF65-F5344CB8AC3E}">
        <p14:creationId xmlns:p14="http://schemas.microsoft.com/office/powerpoint/2010/main" val="4137189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D78DAD-B00C-4A15-BBD1-AF098C1C92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C49B3DB0-1FA5-43CC-BD4F-07DE80CCA3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C7B6FA33-3EF3-4D6A-BC1E-D371F9FA0213}"/>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5" name="Footer Placeholder 4">
            <a:extLst>
              <a:ext uri="{FF2B5EF4-FFF2-40B4-BE49-F238E27FC236}">
                <a16:creationId xmlns="" xmlns:a16="http://schemas.microsoft.com/office/drawing/2014/main" id="{55989E8F-1469-473F-8F6D-ADC61BA72C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47DC6F6-D3C4-49FE-991D-D5A4C5FAFCFB}"/>
              </a:ext>
            </a:extLst>
          </p:cNvPr>
          <p:cNvSpPr>
            <a:spLocks noGrp="1"/>
          </p:cNvSpPr>
          <p:nvPr>
            <p:ph type="sldNum" sz="quarter" idx="12"/>
          </p:nvPr>
        </p:nvSpPr>
        <p:spPr/>
        <p:txBody>
          <a:bodyPr/>
          <a:lstStyle/>
          <a:p>
            <a:fld id="{FEC5B6C1-14F3-4207-A8E1-FC2DDB099F75}" type="slidenum">
              <a:rPr lang="en-US" smtClean="0"/>
              <a:t>‹#›</a:t>
            </a:fld>
            <a:endParaRPr lang="en-US"/>
          </a:p>
        </p:txBody>
      </p:sp>
      <p:sp>
        <p:nvSpPr>
          <p:cNvPr id="8" name="TextBox 7">
            <a:extLst>
              <a:ext uri="{FF2B5EF4-FFF2-40B4-BE49-F238E27FC236}">
                <a16:creationId xmlns="" xmlns:a16="http://schemas.microsoft.com/office/drawing/2014/main" id="{57065567-00DD-4465-8854-148DA16DD6AE}"/>
              </a:ext>
            </a:extLst>
          </p:cNvPr>
          <p:cNvSpPr txBox="1"/>
          <p:nvPr userDrawn="1"/>
        </p:nvSpPr>
        <p:spPr>
          <a:xfrm>
            <a:off x="10576677" y="6519446"/>
            <a:ext cx="1782472" cy="338554"/>
          </a:xfrm>
          <a:prstGeom prst="rect">
            <a:avLst/>
          </a:prstGeom>
          <a:noFill/>
        </p:spPr>
        <p:txBody>
          <a:bodyPr wrap="square" rtlCol="0">
            <a:spAutoFit/>
          </a:bodyPr>
          <a:lstStyle/>
          <a:p>
            <a:r>
              <a:rPr lang="en-US" sz="1600">
                <a:solidFill>
                  <a:schemeClr val="accent2">
                    <a:lumMod val="60000"/>
                    <a:lumOff val="40000"/>
                  </a:schemeClr>
                </a:solidFill>
                <a:latin typeface="UTM Arruba KT" panose="02040603050506020204" pitchFamily="18" charset="0"/>
              </a:rPr>
              <a:t>Thực hiện: EduFive</a:t>
            </a:r>
          </a:p>
        </p:txBody>
      </p:sp>
    </p:spTree>
    <p:extLst>
      <p:ext uri="{BB962C8B-B14F-4D97-AF65-F5344CB8AC3E}">
        <p14:creationId xmlns:p14="http://schemas.microsoft.com/office/powerpoint/2010/main" val="1531224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8D934693-0030-4057-8A86-32EB6E6BE4A7}"/>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3" name="Footer Placeholder 2">
            <a:extLst>
              <a:ext uri="{FF2B5EF4-FFF2-40B4-BE49-F238E27FC236}">
                <a16:creationId xmlns="" xmlns:a16="http://schemas.microsoft.com/office/drawing/2014/main" id="{406CF3EF-F5F7-4A00-98F6-19F6ABA04E2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B17C0257-5517-4B3A-BDB0-4E77712971B2}"/>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5" name="Picture 4">
            <a:extLst>
              <a:ext uri="{FF2B5EF4-FFF2-40B4-BE49-F238E27FC236}">
                <a16:creationId xmlns="" xmlns:a16="http://schemas.microsoft.com/office/drawing/2014/main" id="{10655B47-70E6-4C42-A9B5-7DDAC7ECC3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570" t="8991" r="17064" b="9768"/>
          <a:stretch/>
        </p:blipFill>
        <p:spPr>
          <a:xfrm>
            <a:off x="-99124" y="-91235"/>
            <a:ext cx="12291124" cy="6953522"/>
          </a:xfrm>
          <a:prstGeom prst="rect">
            <a:avLst/>
          </a:prstGeom>
        </p:spPr>
      </p:pic>
    </p:spTree>
    <p:extLst>
      <p:ext uri="{BB962C8B-B14F-4D97-AF65-F5344CB8AC3E}">
        <p14:creationId xmlns:p14="http://schemas.microsoft.com/office/powerpoint/2010/main" val="1357371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Picture 2">
            <a:extLst>
              <a:ext uri="{FF2B5EF4-FFF2-40B4-BE49-F238E27FC236}">
                <a16:creationId xmlns="" xmlns:a16="http://schemas.microsoft.com/office/drawing/2014/main" id="{1814A02C-3278-4C42-9616-8D18F1036E18}"/>
              </a:ext>
            </a:extLst>
          </p:cNvPr>
          <p:cNvPicPr>
            <a:picLocks noChangeAspect="1"/>
          </p:cNvPicPr>
          <p:nvPr userDrawn="1"/>
        </p:nvPicPr>
        <p:blipFill>
          <a:blip r:embed="rId2"/>
          <a:srcRect/>
          <a:stretch>
            <a:fillRect/>
          </a:stretch>
        </p:blipFill>
        <p:spPr>
          <a:xfrm>
            <a:off x="-1" y="0"/>
            <a:ext cx="12192001" cy="6858000"/>
          </a:xfrm>
          <a:prstGeom prst="rect">
            <a:avLst/>
          </a:prstGeom>
        </p:spPr>
      </p:pic>
    </p:spTree>
    <p:extLst>
      <p:ext uri="{BB962C8B-B14F-4D97-AF65-F5344CB8AC3E}">
        <p14:creationId xmlns:p14="http://schemas.microsoft.com/office/powerpoint/2010/main" val="30705474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63FAC4-8E37-4BC2-B53A-C694D56BBB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EC20D0C0-B10F-465F-BD1A-2DA4F3B1B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6AB2AD0-71A4-47D2-80C8-C91ECCB5AD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E9C657F-004E-41B0-B2B1-EB40F4AF4F8B}"/>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6" name="Footer Placeholder 5">
            <a:extLst>
              <a:ext uri="{FF2B5EF4-FFF2-40B4-BE49-F238E27FC236}">
                <a16:creationId xmlns="" xmlns:a16="http://schemas.microsoft.com/office/drawing/2014/main" id="{14CCBEA2-4EB9-47F1-B9B4-6BCCC629D0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AD6D6EC9-4726-48D0-867F-FCFF2A0140B1}"/>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4010206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CCBD6A-84DE-4965-9586-8CD9993574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21C2ED04-09D7-46BE-A1F6-F89AA1FF22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2D0E02E-4FC5-4C2E-917C-6C6BE9BAB8A2}"/>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5" name="Footer Placeholder 4">
            <a:extLst>
              <a:ext uri="{FF2B5EF4-FFF2-40B4-BE49-F238E27FC236}">
                <a16:creationId xmlns="" xmlns:a16="http://schemas.microsoft.com/office/drawing/2014/main" id="{2BF699AD-1E20-4FD3-988D-FB035B9987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68B1405-B3D8-48E0-BCAD-A106CEBFEFBB}"/>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783234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259FD74-FC55-4C4C-8BB9-D85835AE43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36721F04-D82D-457E-BB0E-BFF35315CF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1A877B8-5E5C-45FE-9F0F-5D4744370FFC}"/>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5" name="Footer Placeholder 4">
            <a:extLst>
              <a:ext uri="{FF2B5EF4-FFF2-40B4-BE49-F238E27FC236}">
                <a16:creationId xmlns="" xmlns:a16="http://schemas.microsoft.com/office/drawing/2014/main" id="{147A8A46-CF94-4B92-B299-8E72CE14B1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CC0824A-FE6E-4587-BA0B-D4DEC80E499D}"/>
              </a:ext>
            </a:extLst>
          </p:cNvPr>
          <p:cNvSpPr>
            <a:spLocks noGrp="1"/>
          </p:cNvSpPr>
          <p:nvPr>
            <p:ph type="sldNum" sz="quarter" idx="12"/>
          </p:nvPr>
        </p:nvSpPr>
        <p:spPr/>
        <p:txBody>
          <a:bodyPr/>
          <a:lstStyle/>
          <a:p>
            <a:fld id="{FEC5B6C1-14F3-4207-A8E1-FC2DDB099F75}" type="slidenum">
              <a:rPr lang="en-US" smtClean="0"/>
              <a:t>‹#›</a:t>
            </a:fld>
            <a:endParaRPr lang="en-US"/>
          </a:p>
        </p:txBody>
      </p:sp>
    </p:spTree>
    <p:extLst>
      <p:ext uri="{BB962C8B-B14F-4D97-AF65-F5344CB8AC3E}">
        <p14:creationId xmlns:p14="http://schemas.microsoft.com/office/powerpoint/2010/main" val="3019085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347893-DDBA-4EE0-B66A-1307BBF4BA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3B1F44B8-E7F4-48D1-A374-1EF18DEEFE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98BA2CD6-97F0-4A31-9EDE-CC919961903E}"/>
              </a:ext>
            </a:extLst>
          </p:cNvPr>
          <p:cNvSpPr>
            <a:spLocks noGrp="1"/>
          </p:cNvSpPr>
          <p:nvPr>
            <p:ph type="dt" sz="half" idx="10"/>
          </p:nvPr>
        </p:nvSpPr>
        <p:spPr/>
        <p:txBody>
          <a:bodyPr/>
          <a:lstStyle/>
          <a:p>
            <a:fld id="{8806BD87-69EE-43CB-9EE9-255E7DD7835D}" type="datetimeFigureOut">
              <a:rPr lang="en-US" smtClean="0"/>
              <a:t>1/17/2023</a:t>
            </a:fld>
            <a:endParaRPr lang="en-US"/>
          </a:p>
        </p:txBody>
      </p:sp>
      <p:sp>
        <p:nvSpPr>
          <p:cNvPr id="5" name="Footer Placeholder 4">
            <a:extLst>
              <a:ext uri="{FF2B5EF4-FFF2-40B4-BE49-F238E27FC236}">
                <a16:creationId xmlns="" xmlns:a16="http://schemas.microsoft.com/office/drawing/2014/main" id="{03022AA2-A789-452E-88EE-B8A92FB3F5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A72BFF-4BF2-4002-8156-985B4FB581D6}"/>
              </a:ext>
            </a:extLst>
          </p:cNvPr>
          <p:cNvSpPr>
            <a:spLocks noGrp="1"/>
          </p:cNvSpPr>
          <p:nvPr>
            <p:ph type="sldNum" sz="quarter" idx="12"/>
          </p:nvPr>
        </p:nvSpPr>
        <p:spPr/>
        <p:txBody>
          <a:bodyPr/>
          <a:lstStyle/>
          <a:p>
            <a:fld id="{FEC5B6C1-14F3-4207-A8E1-FC2DDB099F75}" type="slidenum">
              <a:rPr lang="en-US" smtClean="0"/>
              <a:t>‹#›</a:t>
            </a:fld>
            <a:endParaRPr lang="en-US"/>
          </a:p>
        </p:txBody>
      </p:sp>
      <p:pic>
        <p:nvPicPr>
          <p:cNvPr id="9" name="Picture 2">
            <a:extLst>
              <a:ext uri="{FF2B5EF4-FFF2-40B4-BE49-F238E27FC236}">
                <a16:creationId xmlns="" xmlns:a16="http://schemas.microsoft.com/office/drawing/2014/main" id="{66D9B9AC-E3EF-44B8-A215-2CEF4D822694}"/>
              </a:ext>
            </a:extLst>
          </p:cNvPr>
          <p:cNvPicPr>
            <a:picLocks noChangeAspect="1"/>
          </p:cNvPicPr>
          <p:nvPr userDrawn="1"/>
        </p:nvPicPr>
        <p:blipFill>
          <a:blip r:embed="rId2">
            <a:lum bright="70000" contrast="-70000"/>
          </a:blip>
          <a:srcRect t="12031" b="3593"/>
          <a:stretch>
            <a:fillRect/>
          </a:stretch>
        </p:blipFill>
        <p:spPr>
          <a:xfrm>
            <a:off x="0" y="0"/>
            <a:ext cx="12192000" cy="6858000"/>
          </a:xfrm>
          <a:prstGeom prst="rect">
            <a:avLst/>
          </a:prstGeom>
        </p:spPr>
      </p:pic>
      <p:sp>
        <p:nvSpPr>
          <p:cNvPr id="8" name="TextBox 7">
            <a:extLst>
              <a:ext uri="{FF2B5EF4-FFF2-40B4-BE49-F238E27FC236}">
                <a16:creationId xmlns="" xmlns:a16="http://schemas.microsoft.com/office/drawing/2014/main" id="{DFC40F4A-FC90-4522-B907-65859DF28351}"/>
              </a:ext>
            </a:extLst>
          </p:cNvPr>
          <p:cNvSpPr txBox="1"/>
          <p:nvPr userDrawn="1"/>
        </p:nvSpPr>
        <p:spPr>
          <a:xfrm>
            <a:off x="11316554" y="6538912"/>
            <a:ext cx="1104046" cy="338554"/>
          </a:xfrm>
          <a:prstGeom prst="rect">
            <a:avLst/>
          </a:prstGeom>
          <a:noFill/>
        </p:spPr>
        <p:txBody>
          <a:bodyPr wrap="square" rtlCol="0">
            <a:spAutoFit/>
          </a:bodyPr>
          <a:lstStyle/>
          <a:p>
            <a:r>
              <a:rPr lang="en-US" sz="1600">
                <a:solidFill>
                  <a:srgbClr val="FFBCB7"/>
                </a:solidFill>
                <a:latin typeface="UTM Arruba KT" panose="02040603050506020204" pitchFamily="18" charset="0"/>
              </a:rPr>
              <a:t>EduFive</a:t>
            </a:r>
          </a:p>
        </p:txBody>
      </p:sp>
    </p:spTree>
    <p:extLst>
      <p:ext uri="{BB962C8B-B14F-4D97-AF65-F5344CB8AC3E}">
        <p14:creationId xmlns:p14="http://schemas.microsoft.com/office/powerpoint/2010/main" val="851319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3F3413-2F52-4A64-BC37-0B0FA7FD9F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379FC7F-BF9D-4A63-B90B-6E5E773F33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ACF0F3D-4A5F-40BA-8413-57B3064D7566}"/>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5" name="Footer Placeholder 4">
            <a:extLst>
              <a:ext uri="{FF2B5EF4-FFF2-40B4-BE49-F238E27FC236}">
                <a16:creationId xmlns="" xmlns:a16="http://schemas.microsoft.com/office/drawing/2014/main" id="{FBBDF320-0BA3-49F6-8AC2-CB9046DC10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CD0F5E3-1426-4F93-993C-4C53D3AEEF60}"/>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3159691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222FA9-2D85-4192-A6B0-3C9EA48EBE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6D9DB63B-289B-44CA-89EA-BAD240F691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DB60B6C0-1210-4254-8394-1A4EDC3D8B97}"/>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5" name="Footer Placeholder 4">
            <a:extLst>
              <a:ext uri="{FF2B5EF4-FFF2-40B4-BE49-F238E27FC236}">
                <a16:creationId xmlns="" xmlns:a16="http://schemas.microsoft.com/office/drawing/2014/main" id="{26E44CB2-B1B6-4843-8F1E-DD5F816A4D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583E72E-9E20-49BC-9FAA-92EB8A3AEF51}"/>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1479143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999878-8357-4D96-974C-A07C74A754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2CB63012-ED11-43ED-ABF0-A615A872CE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64824D14-4C0E-429A-BB3F-46F81CFBAC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38AEA3AD-6FCD-4BC3-8338-F1D73ED0BAEF}"/>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6" name="Footer Placeholder 5">
            <a:extLst>
              <a:ext uri="{FF2B5EF4-FFF2-40B4-BE49-F238E27FC236}">
                <a16:creationId xmlns="" xmlns:a16="http://schemas.microsoft.com/office/drawing/2014/main" id="{BE797BD8-2BF9-4575-B5CA-183C52B346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583A1A3-94DF-43BD-A5B0-BEF252B60089}"/>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3536122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9546D6-7BDF-4789-9D58-843CF3BB22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C823FE4E-DB36-42F0-B1A2-E59D4695AD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C7D5ECBD-6F3F-4931-9707-8139C99CEE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3A0AC879-DB1A-461C-A44D-02A281DFE0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B3476909-F21F-44BD-9CED-932206BDC6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80B8DE6-E202-490E-AB26-A402890CFDE0}"/>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8" name="Footer Placeholder 7">
            <a:extLst>
              <a:ext uri="{FF2B5EF4-FFF2-40B4-BE49-F238E27FC236}">
                <a16:creationId xmlns="" xmlns:a16="http://schemas.microsoft.com/office/drawing/2014/main" id="{9CFFCBAF-A557-4218-AB30-9178970E1F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2CE418CF-4A2A-4B08-BBBA-F89AF8DAC427}"/>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3145531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D48068-8CFF-444E-8D80-C4C8D0BB85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6DC391CB-BA81-4C7E-843E-34CAB143B517}"/>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4" name="Footer Placeholder 3">
            <a:extLst>
              <a:ext uri="{FF2B5EF4-FFF2-40B4-BE49-F238E27FC236}">
                <a16:creationId xmlns="" xmlns:a16="http://schemas.microsoft.com/office/drawing/2014/main" id="{A35D062D-CD78-4DC3-99A4-705FFCAF17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696D6B86-5A10-4E48-B6B4-8029E414D9E6}"/>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1166190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39AC26C-DE61-405D-B7B4-088E370D5511}"/>
              </a:ext>
            </a:extLst>
          </p:cNvPr>
          <p:cNvSpPr>
            <a:spLocks noGrp="1"/>
          </p:cNvSpPr>
          <p:nvPr>
            <p:ph type="dt" sz="half" idx="10"/>
          </p:nvPr>
        </p:nvSpPr>
        <p:spPr/>
        <p:txBody>
          <a:bodyPr/>
          <a:lstStyle/>
          <a:p>
            <a:fld id="{2DCA6D59-5F52-425D-ACAD-B3442FE65480}" type="datetimeFigureOut">
              <a:rPr lang="en-US" smtClean="0"/>
              <a:t>1/17/2023</a:t>
            </a:fld>
            <a:endParaRPr lang="en-US"/>
          </a:p>
        </p:txBody>
      </p:sp>
      <p:sp>
        <p:nvSpPr>
          <p:cNvPr id="3" name="Footer Placeholder 2">
            <a:extLst>
              <a:ext uri="{FF2B5EF4-FFF2-40B4-BE49-F238E27FC236}">
                <a16:creationId xmlns="" xmlns:a16="http://schemas.microsoft.com/office/drawing/2014/main" id="{340D0DBA-466C-4D93-B890-4849BE16A7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FD70F5CE-F1FC-4FF5-9A37-48044BDC4E02}"/>
              </a:ext>
            </a:extLst>
          </p:cNvPr>
          <p:cNvSpPr>
            <a:spLocks noGrp="1"/>
          </p:cNvSpPr>
          <p:nvPr>
            <p:ph type="sldNum" sz="quarter" idx="12"/>
          </p:nvPr>
        </p:nvSpPr>
        <p:spPr/>
        <p:txBody>
          <a:bodyPr/>
          <a:lstStyle/>
          <a:p>
            <a:fld id="{8DD3A1EC-E891-4076-BE21-729BEC56E4F2}" type="slidenum">
              <a:rPr lang="en-US" smtClean="0"/>
              <a:t>‹#›</a:t>
            </a:fld>
            <a:endParaRPr lang="en-US"/>
          </a:p>
        </p:txBody>
      </p:sp>
    </p:spTree>
    <p:extLst>
      <p:ext uri="{BB962C8B-B14F-4D97-AF65-F5344CB8AC3E}">
        <p14:creationId xmlns:p14="http://schemas.microsoft.com/office/powerpoint/2010/main" val="2331545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3.jpe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ags" Target="../tags/tag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E4FE442-B488-462F-8DC8-7190DCEBB4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062EBE7A-1711-435B-97EE-3314A1B901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11A0CDC-1840-495F-976C-D99B8381D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A6D59-5F52-425D-ACAD-B3442FE65480}" type="datetimeFigureOut">
              <a:rPr lang="en-US" smtClean="0"/>
              <a:t>1/17/2023</a:t>
            </a:fld>
            <a:endParaRPr lang="en-US"/>
          </a:p>
        </p:txBody>
      </p:sp>
      <p:sp>
        <p:nvSpPr>
          <p:cNvPr id="5" name="Footer Placeholder 4">
            <a:extLst>
              <a:ext uri="{FF2B5EF4-FFF2-40B4-BE49-F238E27FC236}">
                <a16:creationId xmlns="" xmlns:a16="http://schemas.microsoft.com/office/drawing/2014/main" id="{278A17D9-D868-484E-826E-B6103C04B4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87AAA5C1-EA43-4C2E-9EDC-3B6BB9F4E2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3A1EC-E891-4076-BE21-729BEC56E4F2}" type="slidenum">
              <a:rPr lang="en-US" smtClean="0"/>
              <a:t>‹#›</a:t>
            </a:fld>
            <a:endParaRPr lang="en-US"/>
          </a:p>
        </p:txBody>
      </p:sp>
    </p:spTree>
    <p:extLst>
      <p:ext uri="{BB962C8B-B14F-4D97-AF65-F5344CB8AC3E}">
        <p14:creationId xmlns:p14="http://schemas.microsoft.com/office/powerpoint/2010/main" val="35137817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 xmlns:a16="http://schemas.microsoft.com/office/drawing/2014/main" id="{D241731E-4822-46EB-BF1E-4EEA61D7D1F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 xmlns:a16="http://schemas.microsoft.com/office/drawing/2014/main" id="{B5E4954D-A58A-4C15-8E64-466807A4BD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8E6854B5-A1DC-4287-B4B8-A9B0323B8E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CB12B12-ACD7-4092-AD3B-E58D91C48B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6BD87-69EE-43CB-9EE9-255E7DD7835D}" type="datetimeFigureOut">
              <a:rPr lang="en-US" smtClean="0"/>
              <a:t>1/17/2023</a:t>
            </a:fld>
            <a:endParaRPr lang="en-US"/>
          </a:p>
        </p:txBody>
      </p:sp>
      <p:sp>
        <p:nvSpPr>
          <p:cNvPr id="5" name="Footer Placeholder 4">
            <a:extLst>
              <a:ext uri="{FF2B5EF4-FFF2-40B4-BE49-F238E27FC236}">
                <a16:creationId xmlns="" xmlns:a16="http://schemas.microsoft.com/office/drawing/2014/main" id="{BA50BBFF-309A-4739-9A29-39E66A6C50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9D80327B-C45A-4B21-9B14-5F06B97554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C5B6C1-14F3-4207-A8E1-FC2DDB099F75}" type="slidenum">
              <a:rPr lang="en-US" smtClean="0"/>
              <a:t>‹#›</a:t>
            </a:fld>
            <a:endParaRPr lang="en-US"/>
          </a:p>
        </p:txBody>
      </p:sp>
      <p:sp>
        <p:nvSpPr>
          <p:cNvPr id="8" name="TextBox 7">
            <a:extLst>
              <a:ext uri="{FF2B5EF4-FFF2-40B4-BE49-F238E27FC236}">
                <a16:creationId xmlns="" xmlns:a16="http://schemas.microsoft.com/office/drawing/2014/main" id="{B623FE64-32C4-4385-B542-28D286EA76CB}"/>
              </a:ext>
            </a:extLst>
          </p:cNvPr>
          <p:cNvSpPr txBox="1"/>
          <p:nvPr userDrawn="1"/>
        </p:nvSpPr>
        <p:spPr>
          <a:xfrm>
            <a:off x="7499180" y="3813620"/>
            <a:ext cx="3748089" cy="646331"/>
          </a:xfrm>
          <a:prstGeom prst="rect">
            <a:avLst/>
          </a:prstGeom>
          <a:noFill/>
        </p:spPr>
        <p:txBody>
          <a:bodyPr wrap="square" rtlCol="0">
            <a:spAutoFit/>
          </a:bodyPr>
          <a:lstStyle/>
          <a:p>
            <a:r>
              <a:rPr lang="en-US" sz="3600">
                <a:latin typeface="UTM Arruba KT" panose="02040603050506020204" pitchFamily="18" charset="0"/>
              </a:rPr>
              <a:t>Thực hiện: EduFive</a:t>
            </a:r>
          </a:p>
        </p:txBody>
      </p:sp>
      <p:sp>
        <p:nvSpPr>
          <p:cNvPr id="9" name="Oval 8">
            <a:extLst>
              <a:ext uri="{FF2B5EF4-FFF2-40B4-BE49-F238E27FC236}">
                <a16:creationId xmlns="" xmlns:a16="http://schemas.microsoft.com/office/drawing/2014/main" id="{7B636F0B-4E82-418A-9708-A0B618013045}"/>
              </a:ext>
            </a:extLst>
          </p:cNvPr>
          <p:cNvSpPr>
            <a:spLocks noChangeAspect="1"/>
          </p:cNvSpPr>
          <p:nvPr userDrawn="1">
            <p:custDataLst>
              <p:tags r:id="rId14"/>
            </p:custDataLst>
          </p:nvPr>
        </p:nvSpPr>
        <p:spPr>
          <a:xfrm>
            <a:off x="-3453006" y="-539750"/>
            <a:ext cx="1079500" cy="1079500"/>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 xmlns:a16="http://schemas.microsoft.com/office/drawing/2014/main" id="{ED7FBEA2-D9F2-4F45-A480-965E32156513}"/>
              </a:ext>
            </a:extLst>
          </p:cNvPr>
          <p:cNvSpPr>
            <a:spLocks noChangeAspect="1"/>
          </p:cNvSpPr>
          <p:nvPr userDrawn="1">
            <p:custDataLst>
              <p:tags r:id="rId15"/>
            </p:custDataLst>
          </p:nvPr>
        </p:nvSpPr>
        <p:spPr>
          <a:xfrm>
            <a:off x="14530194" y="5999162"/>
            <a:ext cx="1079500" cy="1079500"/>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77768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10.sv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svg"/><Relationship Id="rId7"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12.sv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0.svg"/><Relationship Id="rId7"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svg"/><Relationship Id="rId7"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12.sv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40.png"/><Relationship Id="rId1" Type="http://schemas.openxmlformats.org/officeDocument/2006/relationships/slideLayout" Target="../slideLayouts/slideLayout16.xml"/><Relationship Id="rId5" Type="http://schemas.openxmlformats.org/officeDocument/2006/relationships/image" Target="../media/image12.sv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0.png"/><Relationship Id="rId7" Type="http://schemas.openxmlformats.org/officeDocument/2006/relationships/image" Target="../media/image45.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image" Target="../media/image10.svg"/><Relationship Id="rId7" Type="http://schemas.openxmlformats.org/officeDocument/2006/relationships/image" Target="../media/image46.jp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48.jpe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2.sv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0.svg"/><Relationship Id="rId7" Type="http://schemas.microsoft.com/office/2007/relationships/hdphoto" Target="../media/hdphoto8.wdp"/><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image" Target="../media/image9.png"/><Relationship Id="rId3" Type="http://schemas.openxmlformats.org/officeDocument/2006/relationships/image" Target="../media/image49.png"/><Relationship Id="rId7" Type="http://schemas.openxmlformats.org/officeDocument/2006/relationships/slide" Target="slide21.xml"/><Relationship Id="rId12" Type="http://schemas.openxmlformats.org/officeDocument/2006/relationships/slide" Target="slide2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50.png"/><Relationship Id="rId11" Type="http://schemas.openxmlformats.org/officeDocument/2006/relationships/image" Target="../media/image10.svg"/><Relationship Id="rId5" Type="http://schemas.openxmlformats.org/officeDocument/2006/relationships/slide" Target="slide19.xml"/><Relationship Id="rId15" Type="http://schemas.openxmlformats.org/officeDocument/2006/relationships/image" Target="../media/image21.png"/><Relationship Id="rId10" Type="http://schemas.openxmlformats.org/officeDocument/2006/relationships/image" Target="../media/image8.png"/><Relationship Id="rId4" Type="http://schemas.microsoft.com/office/2007/relationships/hdphoto" Target="../media/hdphoto9.wdp"/><Relationship Id="rId9" Type="http://schemas.openxmlformats.org/officeDocument/2006/relationships/image" Target="../media/image51.png"/><Relationship Id="rId14" Type="http://schemas.openxmlformats.org/officeDocument/2006/relationships/image" Target="../media/image12.sv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21.pn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50.png"/><Relationship Id="rId5" Type="http://schemas.openxmlformats.org/officeDocument/2006/relationships/image" Target="../media/image10.svg"/><Relationship Id="rId10" Type="http://schemas.openxmlformats.org/officeDocument/2006/relationships/slide" Target="slide18.xml"/><Relationship Id="rId4" Type="http://schemas.openxmlformats.org/officeDocument/2006/relationships/image" Target="../media/image8.png"/><Relationship Id="rId9" Type="http://schemas.microsoft.com/office/2007/relationships/hdphoto" Target="../media/hdphoto9.wdp"/></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2.svg"/><Relationship Id="rId7"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7.sv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8.png"/><Relationship Id="rId7"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2.svg"/><Relationship Id="rId11" Type="http://schemas.openxmlformats.org/officeDocument/2006/relationships/image" Target="../media/image29.jpeg"/><Relationship Id="rId5" Type="http://schemas.openxmlformats.org/officeDocument/2006/relationships/image" Target="../media/image9.png"/><Relationship Id="rId10" Type="http://schemas.openxmlformats.org/officeDocument/2006/relationships/image" Target="../media/image51.png"/><Relationship Id="rId4" Type="http://schemas.openxmlformats.org/officeDocument/2006/relationships/image" Target="../media/image10.svg"/><Relationship Id="rId9" Type="http://schemas.openxmlformats.org/officeDocument/2006/relationships/slide" Target="slide18.xml"/></Relationships>
</file>

<file path=ppt/slides/_rels/slide21.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8.png"/><Relationship Id="rId7"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2.svg"/><Relationship Id="rId11" Type="http://schemas.openxmlformats.org/officeDocument/2006/relationships/image" Target="../media/image29.jpeg"/><Relationship Id="rId5" Type="http://schemas.openxmlformats.org/officeDocument/2006/relationships/image" Target="../media/image9.png"/><Relationship Id="rId10" Type="http://schemas.openxmlformats.org/officeDocument/2006/relationships/image" Target="../media/image50.png"/><Relationship Id="rId4" Type="http://schemas.openxmlformats.org/officeDocument/2006/relationships/image" Target="../media/image10.svg"/><Relationship Id="rId9" Type="http://schemas.openxmlformats.org/officeDocument/2006/relationships/slide" Target="slide18.xml"/></Relationships>
</file>

<file path=ppt/slides/_rels/slide2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28.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28.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0.svg"/><Relationship Id="rId7" Type="http://schemas.microsoft.com/office/2007/relationships/hdphoto" Target="../media/hdphoto8.wdp"/><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39.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12.sv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57.png"/><Relationship Id="rId3" Type="http://schemas.openxmlformats.org/officeDocument/2006/relationships/image" Target="../media/image10.svg"/><Relationship Id="rId7" Type="http://schemas.openxmlformats.org/officeDocument/2006/relationships/image" Target="../media/image54.png"/><Relationship Id="rId12" Type="http://schemas.openxmlformats.org/officeDocument/2006/relationships/image" Target="../media/image61.svg"/><Relationship Id="rId2" Type="http://schemas.openxmlformats.org/officeDocument/2006/relationships/image" Target="../media/image40.png"/><Relationship Id="rId16" Type="http://schemas.openxmlformats.org/officeDocument/2006/relationships/image" Target="../media/image59.png"/><Relationship Id="rId1" Type="http://schemas.openxmlformats.org/officeDocument/2006/relationships/slideLayout" Target="../slideLayouts/slideLayout16.xml"/><Relationship Id="rId6" Type="http://schemas.openxmlformats.org/officeDocument/2006/relationships/image" Target="../media/image53.png"/><Relationship Id="rId11" Type="http://schemas.openxmlformats.org/officeDocument/2006/relationships/image" Target="../media/image56.png"/><Relationship Id="rId5" Type="http://schemas.openxmlformats.org/officeDocument/2006/relationships/image" Target="../media/image12.svg"/><Relationship Id="rId15" Type="http://schemas.openxmlformats.org/officeDocument/2006/relationships/image" Target="../media/image58.png"/><Relationship Id="rId10" Type="http://schemas.openxmlformats.org/officeDocument/2006/relationships/image" Target="../media/image59.svg"/><Relationship Id="rId4" Type="http://schemas.openxmlformats.org/officeDocument/2006/relationships/image" Target="../media/image9.png"/><Relationship Id="rId9" Type="http://schemas.openxmlformats.org/officeDocument/2006/relationships/image" Target="../media/image55.png"/><Relationship Id="rId14" Type="http://schemas.openxmlformats.org/officeDocument/2006/relationships/image" Target="../media/image63.svg"/></Relationships>
</file>

<file path=ppt/slides/_rels/slide27.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3.svg"/><Relationship Id="rId3" Type="http://schemas.openxmlformats.org/officeDocument/2006/relationships/image" Target="../media/image10.svg"/><Relationship Id="rId7" Type="http://schemas.openxmlformats.org/officeDocument/2006/relationships/image" Target="../media/image57.svg"/><Relationship Id="rId12" Type="http://schemas.openxmlformats.org/officeDocument/2006/relationships/image" Target="../media/image57.png"/><Relationship Id="rId17" Type="http://schemas.openxmlformats.org/officeDocument/2006/relationships/image" Target="../media/image61.png"/><Relationship Id="rId2" Type="http://schemas.openxmlformats.org/officeDocument/2006/relationships/image" Target="../media/image40.png"/><Relationship Id="rId16" Type="http://schemas.openxmlformats.org/officeDocument/2006/relationships/image" Target="../media/image60.png"/><Relationship Id="rId1" Type="http://schemas.openxmlformats.org/officeDocument/2006/relationships/slideLayout" Target="../slideLayouts/slideLayout16.xml"/><Relationship Id="rId6" Type="http://schemas.openxmlformats.org/officeDocument/2006/relationships/image" Target="../media/image54.png"/><Relationship Id="rId11" Type="http://schemas.openxmlformats.org/officeDocument/2006/relationships/image" Target="../media/image61.svg"/><Relationship Id="rId5" Type="http://schemas.openxmlformats.org/officeDocument/2006/relationships/image" Target="../media/image12.svg"/><Relationship Id="rId15" Type="http://schemas.openxmlformats.org/officeDocument/2006/relationships/image" Target="../media/image59.png"/><Relationship Id="rId10" Type="http://schemas.openxmlformats.org/officeDocument/2006/relationships/image" Target="../media/image56.png"/><Relationship Id="rId4" Type="http://schemas.openxmlformats.org/officeDocument/2006/relationships/image" Target="../media/image9.png"/><Relationship Id="rId9" Type="http://schemas.openxmlformats.org/officeDocument/2006/relationships/image" Target="../media/image59.svg"/><Relationship Id="rId14" Type="http://schemas.openxmlformats.org/officeDocument/2006/relationships/image" Target="../media/image58.png"/></Relationships>
</file>

<file path=ppt/slides/_rels/slide2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3.svg"/><Relationship Id="rId3" Type="http://schemas.openxmlformats.org/officeDocument/2006/relationships/image" Target="../media/image10.svg"/><Relationship Id="rId7" Type="http://schemas.openxmlformats.org/officeDocument/2006/relationships/image" Target="../media/image57.svg"/><Relationship Id="rId12" Type="http://schemas.openxmlformats.org/officeDocument/2006/relationships/image" Target="../media/image57.png"/><Relationship Id="rId2" Type="http://schemas.openxmlformats.org/officeDocument/2006/relationships/image" Target="../media/image40.png"/><Relationship Id="rId16" Type="http://schemas.openxmlformats.org/officeDocument/2006/relationships/image" Target="../media/image62.png"/><Relationship Id="rId1" Type="http://schemas.openxmlformats.org/officeDocument/2006/relationships/slideLayout" Target="../slideLayouts/slideLayout16.xml"/><Relationship Id="rId6" Type="http://schemas.openxmlformats.org/officeDocument/2006/relationships/image" Target="../media/image54.png"/><Relationship Id="rId11" Type="http://schemas.openxmlformats.org/officeDocument/2006/relationships/image" Target="../media/image61.svg"/><Relationship Id="rId5" Type="http://schemas.openxmlformats.org/officeDocument/2006/relationships/image" Target="../media/image12.svg"/><Relationship Id="rId15" Type="http://schemas.openxmlformats.org/officeDocument/2006/relationships/image" Target="../media/image59.png"/><Relationship Id="rId10" Type="http://schemas.openxmlformats.org/officeDocument/2006/relationships/image" Target="../media/image56.png"/><Relationship Id="rId4" Type="http://schemas.openxmlformats.org/officeDocument/2006/relationships/image" Target="../media/image9.png"/><Relationship Id="rId9" Type="http://schemas.openxmlformats.org/officeDocument/2006/relationships/image" Target="../media/image59.svg"/><Relationship Id="rId14" Type="http://schemas.openxmlformats.org/officeDocument/2006/relationships/image" Target="../media/image58.png"/></Relationships>
</file>

<file path=ppt/slides/_rels/slide2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svg"/><Relationship Id="rId7"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12.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0.svg"/><Relationship Id="rId18" Type="http://schemas.openxmlformats.org/officeDocument/2006/relationships/image" Target="../media/image20.png"/><Relationship Id="rId26" Type="http://schemas.openxmlformats.org/officeDocument/2006/relationships/image" Target="../media/image32.svg"/><Relationship Id="rId3" Type="http://schemas.openxmlformats.org/officeDocument/2006/relationships/slide" Target="slide6.xml"/><Relationship Id="rId21" Type="http://schemas.openxmlformats.org/officeDocument/2006/relationships/image" Target="../media/image22.png"/><Relationship Id="rId7" Type="http://schemas.microsoft.com/office/2007/relationships/hdphoto" Target="../media/hdphoto4.wdp"/><Relationship Id="rId12" Type="http://schemas.openxmlformats.org/officeDocument/2006/relationships/image" Target="../media/image8.png"/><Relationship Id="rId17" Type="http://schemas.openxmlformats.org/officeDocument/2006/relationships/image" Target="../media/image23.svg"/><Relationship Id="rId25"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19.png"/><Relationship Id="rId20"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18.png"/><Relationship Id="rId24" Type="http://schemas.openxmlformats.org/officeDocument/2006/relationships/image" Target="../media/image30.svg"/><Relationship Id="rId5" Type="http://schemas.openxmlformats.org/officeDocument/2006/relationships/image" Target="../media/image17.svg"/><Relationship Id="rId15" Type="http://schemas.openxmlformats.org/officeDocument/2006/relationships/image" Target="../media/image12.svg"/><Relationship Id="rId23" Type="http://schemas.openxmlformats.org/officeDocument/2006/relationships/image" Target="../media/image23.png"/><Relationship Id="rId10" Type="http://schemas.openxmlformats.org/officeDocument/2006/relationships/slide" Target="slide4.xml"/><Relationship Id="rId19" Type="http://schemas.openxmlformats.org/officeDocument/2006/relationships/image" Target="../media/image25.svg"/><Relationship Id="rId4" Type="http://schemas.openxmlformats.org/officeDocument/2006/relationships/image" Target="../media/image13.png"/><Relationship Id="rId9" Type="http://schemas.openxmlformats.org/officeDocument/2006/relationships/image" Target="../media/image17.png"/><Relationship Id="rId14" Type="http://schemas.openxmlformats.org/officeDocument/2006/relationships/image" Target="../media/image9.png"/><Relationship Id="rId22" Type="http://schemas.openxmlformats.org/officeDocument/2006/relationships/image" Target="../media/image28.svg"/><Relationship Id="rId27" Type="http://schemas.openxmlformats.org/officeDocument/2006/relationships/image" Target="../media/image25.png"/></Relationships>
</file>

<file path=ppt/slides/_rels/slide3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0.svg"/><Relationship Id="rId7"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s>
</file>

<file path=ppt/slides/_rels/slide31.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8.wdp"/><Relationship Id="rId7" Type="http://schemas.openxmlformats.org/officeDocument/2006/relationships/image" Target="../media/image12.svg"/><Relationship Id="rId2" Type="http://schemas.openxmlformats.org/officeDocument/2006/relationships/image" Target="../media/image37.png"/><Relationship Id="rId1" Type="http://schemas.openxmlformats.org/officeDocument/2006/relationships/slideLayout" Target="../slideLayouts/slideLayout16.xml"/><Relationship Id="rId6" Type="http://schemas.openxmlformats.org/officeDocument/2006/relationships/image" Target="../media/image9.png"/><Relationship Id="rId5" Type="http://schemas.openxmlformats.org/officeDocument/2006/relationships/image" Target="../media/image10.sv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0.svg"/><Relationship Id="rId7" Type="http://schemas.microsoft.com/office/2007/relationships/hdphoto" Target="../media/hdphoto8.wdp"/><Relationship Id="rId2" Type="http://schemas.openxmlformats.org/officeDocument/2006/relationships/image" Target="../media/image8.png"/><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8.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9.png"/><Relationship Id="rId10" Type="http://schemas.openxmlformats.org/officeDocument/2006/relationships/image" Target="../media/image28.png"/><Relationship Id="rId4" Type="http://schemas.openxmlformats.org/officeDocument/2006/relationships/image" Target="../media/image10.svg"/><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slide" Target="slide3.xml"/><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0.svg"/><Relationship Id="rId5" Type="http://schemas.openxmlformats.org/officeDocument/2006/relationships/image" Target="../media/image8.png"/><Relationship Id="rId4" Type="http://schemas.openxmlformats.org/officeDocument/2006/relationships/image" Target="../media/image17.png"/><Relationship Id="rId9" Type="http://schemas.openxmlformats.org/officeDocument/2006/relationships/image" Target="../media/image29.jpeg"/></Relationships>
</file>

<file path=ppt/slides/_rels/slide6.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3.png"/><Relationship Id="rId12" Type="http://schemas.microsoft.com/office/2007/relationships/hdphoto" Target="../media/hdphoto7.wdp"/><Relationship Id="rId2" Type="http://schemas.openxmlformats.org/officeDocument/2006/relationships/image" Target="../media/image30.png"/><Relationship Id="rId1" Type="http://schemas.openxmlformats.org/officeDocument/2006/relationships/slideLayout" Target="../slideLayouts/slideLayout14.xml"/><Relationship Id="rId6" Type="http://schemas.microsoft.com/office/2007/relationships/hdphoto" Target="../media/hdphoto6.wdp"/><Relationship Id="rId11" Type="http://schemas.openxmlformats.org/officeDocument/2006/relationships/image" Target="../media/image35.png"/><Relationship Id="rId5" Type="http://schemas.openxmlformats.org/officeDocument/2006/relationships/image" Target="../media/image32.png"/><Relationship Id="rId10" Type="http://schemas.openxmlformats.org/officeDocument/2006/relationships/image" Target="../media/image43.svg"/><Relationship Id="rId4" Type="http://schemas.microsoft.com/office/2007/relationships/hdphoto" Target="../media/hdphoto5.wdp"/><Relationship Id="rId9"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0.svg"/><Relationship Id="rId7" Type="http://schemas.microsoft.com/office/2007/relationships/hdphoto" Target="../media/hdphoto8.wdp"/><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12.sv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
            <a:extLst>
              <a:ext uri="{FF2B5EF4-FFF2-40B4-BE49-F238E27FC236}">
                <a16:creationId xmlns="" xmlns:a16="http://schemas.microsoft.com/office/drawing/2014/main" id="{ED3F7C6D-8631-40DB-9D15-A58CCC6E123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4482">
            <a:off x="8276719" y="-471025"/>
            <a:ext cx="5328320" cy="1747392"/>
          </a:xfrm>
          <a:prstGeom prst="rect">
            <a:avLst/>
          </a:prstGeom>
        </p:spPr>
      </p:pic>
      <p:pic>
        <p:nvPicPr>
          <p:cNvPr id="26" name="Picture 4">
            <a:extLst>
              <a:ext uri="{FF2B5EF4-FFF2-40B4-BE49-F238E27FC236}">
                <a16:creationId xmlns="" xmlns:a16="http://schemas.microsoft.com/office/drawing/2014/main" id="{1333C0F2-2AE7-45BF-8CE8-CA346A2A33F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836856" y="520505"/>
            <a:ext cx="1351318" cy="1293887"/>
          </a:xfrm>
          <a:prstGeom prst="rect">
            <a:avLst/>
          </a:prstGeom>
        </p:spPr>
      </p:pic>
      <p:sp>
        <p:nvSpPr>
          <p:cNvPr id="27" name="Rectangle: Rounded Corners 26">
            <a:extLst>
              <a:ext uri="{FF2B5EF4-FFF2-40B4-BE49-F238E27FC236}">
                <a16:creationId xmlns="" xmlns:a16="http://schemas.microsoft.com/office/drawing/2014/main" id="{5DEF408D-2837-44BC-B2C9-0E2649977F64}"/>
              </a:ext>
            </a:extLst>
          </p:cNvPr>
          <p:cNvSpPr/>
          <p:nvPr/>
        </p:nvSpPr>
        <p:spPr>
          <a:xfrm>
            <a:off x="3963365" y="1438783"/>
            <a:ext cx="7715621" cy="3294348"/>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a:ln w="38100">
                  <a:solidFill>
                    <a:srgbClr val="FC817A"/>
                  </a:solidFill>
                </a:ln>
                <a:solidFill>
                  <a:srgbClr val="ED7D31">
                    <a:lumMod val="75000"/>
                  </a:srgbClr>
                </a:solidFill>
                <a:effectLst>
                  <a:outerShdw blurRad="38100" dist="19050" dir="2700000" algn="tl" rotWithShape="0">
                    <a:prstClr val="black">
                      <a:alpha val="40000"/>
                    </a:prstClr>
                  </a:outerShdw>
                </a:effectLst>
                <a:uLnTx/>
                <a:uFillTx/>
                <a:latin typeface="UTM Davida" panose="02040603050506020204" pitchFamily="18" charset="0"/>
                <a:ea typeface="+mn-ea"/>
                <a:cs typeface="Times New Roman" panose="02020603050405020304" pitchFamily="18" charset="0"/>
              </a:rPr>
              <a:t>Tập đọc</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a:ln w="38100">
                  <a:solidFill>
                    <a:schemeClr val="accent6">
                      <a:lumMod val="75000"/>
                    </a:schemeClr>
                  </a:solidFill>
                </a:ln>
                <a:solidFill>
                  <a:schemeClr val="accent6">
                    <a:lumMod val="75000"/>
                  </a:schemeClr>
                </a:solidFill>
                <a:effectLst>
                  <a:outerShdw blurRad="38100" dist="19050" dir="2700000" algn="tl" rotWithShape="0">
                    <a:prstClr val="black">
                      <a:alpha val="40000"/>
                    </a:prstClr>
                  </a:outerShdw>
                </a:effectLst>
                <a:latin typeface="UTM Habano" panose="02040603050506020204" pitchFamily="18" charset="0"/>
                <a:cs typeface="Times New Roman" panose="02020603050405020304" pitchFamily="18" charset="0"/>
              </a:rPr>
              <a:t>Lớp 5</a:t>
            </a:r>
            <a:r>
              <a:rPr kumimoji="0" lang="en-US" sz="11500" b="0" i="0" u="none" strike="noStrike" kern="1200" cap="none" spc="0" normalizeH="0" baseline="0" noProof="0">
                <a:ln w="38100">
                  <a:solidFill>
                    <a:srgbClr val="FC817A"/>
                  </a:solidFill>
                </a:ln>
                <a:solidFill>
                  <a:srgbClr val="ED7D31">
                    <a:lumMod val="75000"/>
                  </a:srgbClr>
                </a:solidFill>
                <a:effectLst>
                  <a:outerShdw blurRad="38100" dist="19050" dir="2700000" algn="tl" rotWithShape="0">
                    <a:prstClr val="black">
                      <a:alpha val="40000"/>
                    </a:prstClr>
                  </a:outerShdw>
                </a:effectLst>
                <a:uLnTx/>
                <a:uFillTx/>
                <a:latin typeface="UTM Davida" panose="02040603050506020204" pitchFamily="18" charset="0"/>
                <a:ea typeface="+mn-ea"/>
                <a:cs typeface="Times New Roman" panose="02020603050405020304" pitchFamily="18" charset="0"/>
              </a:rPr>
              <a:t> </a:t>
            </a:r>
          </a:p>
        </p:txBody>
      </p:sp>
      <p:pic>
        <p:nvPicPr>
          <p:cNvPr id="29" name="Picture 28">
            <a:extLst>
              <a:ext uri="{FF2B5EF4-FFF2-40B4-BE49-F238E27FC236}">
                <a16:creationId xmlns="" xmlns:a16="http://schemas.microsoft.com/office/drawing/2014/main" id="{ABB2F544-898D-4DC4-A239-BDC47AB5CE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08922" y="1193765"/>
            <a:ext cx="6858000" cy="6858000"/>
          </a:xfrm>
          <a:prstGeom prst="rect">
            <a:avLst/>
          </a:prstGeom>
        </p:spPr>
      </p:pic>
      <p:pic>
        <p:nvPicPr>
          <p:cNvPr id="30" name="Picture 29">
            <a:extLst>
              <a:ext uri="{FF2B5EF4-FFF2-40B4-BE49-F238E27FC236}">
                <a16:creationId xmlns="" xmlns:a16="http://schemas.microsoft.com/office/drawing/2014/main" id="{028F3674-3C0C-4ABD-B092-8334A70C7742}"/>
              </a:ext>
            </a:extLst>
          </p:cNvPr>
          <p:cNvPicPr>
            <a:picLocks noChangeAspect="1"/>
          </p:cNvPicPr>
          <p:nvPr/>
        </p:nvPicPr>
        <p:blipFill rotWithShape="1">
          <a:blip r:embed="rId7">
            <a:extLst>
              <a:ext uri="{28A0092B-C50C-407E-A947-70E740481C1C}">
                <a14:useLocalDpi xmlns:a14="http://schemas.microsoft.com/office/drawing/2010/main" val="0"/>
              </a:ext>
            </a:extLst>
          </a:blip>
          <a:srcRect l="72500" t="50000"/>
          <a:stretch/>
        </p:blipFill>
        <p:spPr>
          <a:xfrm>
            <a:off x="1043862" y="1193765"/>
            <a:ext cx="4880113" cy="4991025"/>
          </a:xfrm>
          <a:prstGeom prst="rect">
            <a:avLst/>
          </a:prstGeom>
        </p:spPr>
      </p:pic>
      <p:pic>
        <p:nvPicPr>
          <p:cNvPr id="9" name="Picture 8">
            <a:hlinkClick r:id="rId8" action="ppaction://hlinksldjump"/>
            <a:extLst>
              <a:ext uri="{FF2B5EF4-FFF2-40B4-BE49-F238E27FC236}">
                <a16:creationId xmlns="" xmlns:a16="http://schemas.microsoft.com/office/drawing/2014/main" id="{495CD11A-0950-4C04-BC60-B160CF83C0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9499" y="5209633"/>
            <a:ext cx="3385059" cy="2782136"/>
          </a:xfrm>
          <a:prstGeom prst="rect">
            <a:avLst/>
          </a:prstGeom>
        </p:spPr>
      </p:pic>
    </p:spTree>
    <p:extLst>
      <p:ext uri="{BB962C8B-B14F-4D97-AF65-F5344CB8AC3E}">
        <p14:creationId xmlns:p14="http://schemas.microsoft.com/office/powerpoint/2010/main" val="604249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37BCB6D-4C00-48E7-91B0-176E514F29D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5" name="Oval 4">
            <a:extLst>
              <a:ext uri="{FF2B5EF4-FFF2-40B4-BE49-F238E27FC236}">
                <a16:creationId xmlns="" xmlns:a16="http://schemas.microsoft.com/office/drawing/2014/main" id="{95491164-5010-4852-8B4B-5FC80AA63295}"/>
              </a:ext>
            </a:extLst>
          </p:cNvPr>
          <p:cNvSpPr/>
          <p:nvPr/>
        </p:nvSpPr>
        <p:spPr>
          <a:xfrm>
            <a:off x="2466483" y="-313644"/>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6">
                    <a:lumMod val="75000"/>
                  </a:schemeClr>
                </a:solidFill>
                <a:latin typeface="Lobster" panose="00000500000000000000" pitchFamily="2" charset="0"/>
              </a:rPr>
              <a:t>Tập đọc</a:t>
            </a:r>
          </a:p>
        </p:txBody>
      </p:sp>
      <p:sp>
        <p:nvSpPr>
          <p:cNvPr id="6" name="Rectangle: Rounded Corners 5">
            <a:extLst>
              <a:ext uri="{FF2B5EF4-FFF2-40B4-BE49-F238E27FC236}">
                <a16:creationId xmlns="" xmlns:a16="http://schemas.microsoft.com/office/drawing/2014/main" id="{6FA822FD-40A5-4D74-B4A1-CFA7D86BC2CF}"/>
              </a:ext>
            </a:extLst>
          </p:cNvPr>
          <p:cNvSpPr/>
          <p:nvPr/>
        </p:nvSpPr>
        <p:spPr>
          <a:xfrm>
            <a:off x="3681106" y="282338"/>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solidFill>
                  <a:srgbClr val="FB5047"/>
                </a:solidFill>
                <a:latin typeface="UTM Habano" panose="02040603050506020204" pitchFamily="18" charset="0"/>
              </a:rPr>
              <a:t>Người công dân số Một</a:t>
            </a:r>
          </a:p>
          <a:p>
            <a:pPr algn="ctr"/>
            <a:r>
              <a:rPr lang="en-US" sz="2000">
                <a:solidFill>
                  <a:srgbClr val="FB5047"/>
                </a:solidFill>
                <a:latin typeface="UTM Habano" panose="02040603050506020204" pitchFamily="18" charset="0"/>
              </a:rPr>
              <a:t>(Tiếp theo)</a:t>
            </a:r>
          </a:p>
        </p:txBody>
      </p:sp>
      <p:pic>
        <p:nvPicPr>
          <p:cNvPr id="7" name="Picture 4">
            <a:extLst>
              <a:ext uri="{FF2B5EF4-FFF2-40B4-BE49-F238E27FC236}">
                <a16:creationId xmlns="" xmlns:a16="http://schemas.microsoft.com/office/drawing/2014/main" id="{6D15245E-EC64-4B8E-AB3A-9FDA871B987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840682" y="-90816"/>
            <a:ext cx="1351318" cy="1293887"/>
          </a:xfrm>
          <a:prstGeom prst="rect">
            <a:avLst/>
          </a:prstGeom>
        </p:spPr>
      </p:pic>
      <p:pic>
        <p:nvPicPr>
          <p:cNvPr id="9" name="Picture 8">
            <a:extLst>
              <a:ext uri="{FF2B5EF4-FFF2-40B4-BE49-F238E27FC236}">
                <a16:creationId xmlns="" xmlns:a16="http://schemas.microsoft.com/office/drawing/2014/main" id="{89A2F01D-6B92-44E6-90A2-BC65B2BBDC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42532" y="1463195"/>
            <a:ext cx="7983346" cy="5112467"/>
          </a:xfrm>
          <a:prstGeom prst="round2DiagRect">
            <a:avLst>
              <a:gd name="adj1" fmla="val 2232"/>
              <a:gd name="adj2" fmla="val 5648"/>
            </a:avLst>
          </a:prstGeom>
          <a:ln w="88900" cap="sq">
            <a:solidFill>
              <a:srgbClr val="FFFFFF"/>
            </a:solidFill>
            <a:miter lim="800000"/>
          </a:ln>
          <a:effectLst>
            <a:outerShdw blurRad="254000" algn="tl" rotWithShape="0">
              <a:srgbClr val="000000">
                <a:alpha val="43000"/>
              </a:srgbClr>
            </a:outerShdw>
          </a:effectLst>
        </p:spPr>
      </p:pic>
      <p:pic>
        <p:nvPicPr>
          <p:cNvPr id="10" name="Picture 9">
            <a:extLst>
              <a:ext uri="{FF2B5EF4-FFF2-40B4-BE49-F238E27FC236}">
                <a16:creationId xmlns="" xmlns:a16="http://schemas.microsoft.com/office/drawing/2014/main" id="{5A88EE32-35DE-42BF-85A9-6CB56332805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471205" y="3007956"/>
            <a:ext cx="5779452" cy="5779452"/>
          </a:xfrm>
          <a:prstGeom prst="rect">
            <a:avLst/>
          </a:prstGeom>
        </p:spPr>
      </p:pic>
      <p:pic>
        <p:nvPicPr>
          <p:cNvPr id="13" name="Picture 12">
            <a:extLst>
              <a:ext uri="{FF2B5EF4-FFF2-40B4-BE49-F238E27FC236}">
                <a16:creationId xmlns="" xmlns:a16="http://schemas.microsoft.com/office/drawing/2014/main" id="{6C6DA316-EABE-49A4-A115-5D2C6D988704}"/>
              </a:ext>
            </a:extLst>
          </p:cNvPr>
          <p:cNvPicPr>
            <a:picLocks noChangeAspect="1"/>
          </p:cNvPicPr>
          <p:nvPr/>
        </p:nvPicPr>
        <p:blipFill rotWithShape="1">
          <a:blip r:embed="rId8">
            <a:extLst>
              <a:ext uri="{28A0092B-C50C-407E-A947-70E740481C1C}">
                <a14:useLocalDpi xmlns:a14="http://schemas.microsoft.com/office/drawing/2010/main" val="0"/>
              </a:ext>
            </a:extLst>
          </a:blip>
          <a:srcRect l="55218" t="48311" r="27391" b="7439"/>
          <a:stretch/>
        </p:blipFill>
        <p:spPr>
          <a:xfrm flipH="1">
            <a:off x="-199485" y="3429000"/>
            <a:ext cx="2395808" cy="3429000"/>
          </a:xfrm>
          <a:prstGeom prst="rect">
            <a:avLst/>
          </a:prstGeom>
        </p:spPr>
      </p:pic>
    </p:spTree>
    <p:extLst>
      <p:ext uri="{BB962C8B-B14F-4D97-AF65-F5344CB8AC3E}">
        <p14:creationId xmlns:p14="http://schemas.microsoft.com/office/powerpoint/2010/main" val="10719526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1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6"/>
                                        </p:tgtEl>
                                        <p:attrNameLst>
                                          <p:attrName>ppt_y</p:attrName>
                                        </p:attrNameLst>
                                      </p:cBhvr>
                                      <p:tavLst>
                                        <p:tav tm="0">
                                          <p:val>
                                            <p:strVal val="#ppt_y"/>
                                          </p:val>
                                        </p:tav>
                                        <p:tav tm="100000">
                                          <p:val>
                                            <p:strVal val="#ppt_y"/>
                                          </p:val>
                                        </p:tav>
                                      </p:tavLst>
                                    </p:anim>
                                    <p:anim calcmode="lin" valueType="num">
                                      <p:cBhvr>
                                        <p:cTn id="18"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6"/>
                                        </p:tgtEl>
                                      </p:cBhvr>
                                    </p:animEffect>
                                  </p:childTnLst>
                                </p:cTn>
                              </p:par>
                            </p:childTnLst>
                          </p:cTn>
                        </p:par>
                        <p:par>
                          <p:cTn id="21" fill="hold">
                            <p:stCondLst>
                              <p:cond delay="28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up)">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37BCB6D-4C00-48E7-91B0-176E514F29D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5" name="Oval 4">
            <a:extLst>
              <a:ext uri="{FF2B5EF4-FFF2-40B4-BE49-F238E27FC236}">
                <a16:creationId xmlns="" xmlns:a16="http://schemas.microsoft.com/office/drawing/2014/main" id="{95491164-5010-4852-8B4B-5FC80AA63295}"/>
              </a:ext>
            </a:extLst>
          </p:cNvPr>
          <p:cNvSpPr/>
          <p:nvPr/>
        </p:nvSpPr>
        <p:spPr>
          <a:xfrm>
            <a:off x="2466483" y="-313644"/>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6">
                    <a:lumMod val="75000"/>
                  </a:schemeClr>
                </a:solidFill>
                <a:latin typeface="Lobster" panose="00000500000000000000" pitchFamily="2" charset="0"/>
              </a:rPr>
              <a:t>Tập đọc</a:t>
            </a:r>
          </a:p>
        </p:txBody>
      </p:sp>
      <p:sp>
        <p:nvSpPr>
          <p:cNvPr id="6" name="Rectangle: Rounded Corners 5">
            <a:extLst>
              <a:ext uri="{FF2B5EF4-FFF2-40B4-BE49-F238E27FC236}">
                <a16:creationId xmlns="" xmlns:a16="http://schemas.microsoft.com/office/drawing/2014/main" id="{6FA822FD-40A5-4D74-B4A1-CFA7D86BC2CF}"/>
              </a:ext>
            </a:extLst>
          </p:cNvPr>
          <p:cNvSpPr/>
          <p:nvPr/>
        </p:nvSpPr>
        <p:spPr>
          <a:xfrm>
            <a:off x="3681106" y="282338"/>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a:solidFill>
                  <a:srgbClr val="FB5047"/>
                </a:solidFill>
                <a:latin typeface="UTM Habano" panose="02040603050506020204" pitchFamily="18" charset="0"/>
              </a:rPr>
              <a:t>Người công dân số Một</a:t>
            </a:r>
          </a:p>
          <a:p>
            <a:pPr algn="ctr"/>
            <a:r>
              <a:rPr lang="en-US" sz="2000">
                <a:solidFill>
                  <a:srgbClr val="FB5047"/>
                </a:solidFill>
                <a:latin typeface="UTM Habano" panose="02040603050506020204" pitchFamily="18" charset="0"/>
              </a:rPr>
              <a:t>(Tiếp theo)</a:t>
            </a:r>
          </a:p>
        </p:txBody>
      </p:sp>
      <p:pic>
        <p:nvPicPr>
          <p:cNvPr id="7" name="Picture 4">
            <a:extLst>
              <a:ext uri="{FF2B5EF4-FFF2-40B4-BE49-F238E27FC236}">
                <a16:creationId xmlns="" xmlns:a16="http://schemas.microsoft.com/office/drawing/2014/main" id="{6D15245E-EC64-4B8E-AB3A-9FDA871B987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840682" y="-90816"/>
            <a:ext cx="1351318" cy="1293887"/>
          </a:xfrm>
          <a:prstGeom prst="rect">
            <a:avLst/>
          </a:prstGeom>
        </p:spPr>
      </p:pic>
      <p:pic>
        <p:nvPicPr>
          <p:cNvPr id="10" name="Picture 9">
            <a:extLst>
              <a:ext uri="{FF2B5EF4-FFF2-40B4-BE49-F238E27FC236}">
                <a16:creationId xmlns="" xmlns:a16="http://schemas.microsoft.com/office/drawing/2014/main" id="{5A88EE32-35DE-42BF-85A9-6CB5633280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471205" y="3007956"/>
            <a:ext cx="5779452" cy="5779452"/>
          </a:xfrm>
          <a:prstGeom prst="rect">
            <a:avLst/>
          </a:prstGeom>
        </p:spPr>
      </p:pic>
      <p:grpSp>
        <p:nvGrpSpPr>
          <p:cNvPr id="13" name="Group 12">
            <a:extLst>
              <a:ext uri="{FF2B5EF4-FFF2-40B4-BE49-F238E27FC236}">
                <a16:creationId xmlns="" xmlns:a16="http://schemas.microsoft.com/office/drawing/2014/main" id="{2880B993-F35A-48CA-861E-EDEEAE1AC7EB}"/>
              </a:ext>
            </a:extLst>
          </p:cNvPr>
          <p:cNvGrpSpPr/>
          <p:nvPr/>
        </p:nvGrpSpPr>
        <p:grpSpPr>
          <a:xfrm>
            <a:off x="2457446" y="1318748"/>
            <a:ext cx="6845580" cy="5373600"/>
            <a:chOff x="1860273" y="1349607"/>
            <a:chExt cx="6013759" cy="4916037"/>
          </a:xfrm>
        </p:grpSpPr>
        <p:pic>
          <p:nvPicPr>
            <p:cNvPr id="3" name="Picture 2">
              <a:extLst>
                <a:ext uri="{FF2B5EF4-FFF2-40B4-BE49-F238E27FC236}">
                  <a16:creationId xmlns="" xmlns:a16="http://schemas.microsoft.com/office/drawing/2014/main" id="{9B27FB65-BF0A-430B-9D7E-D1139C4A52AD}"/>
                </a:ext>
              </a:extLst>
            </p:cNvPr>
            <p:cNvPicPr>
              <a:picLocks noChangeAspect="1"/>
            </p:cNvPicPr>
            <p:nvPr/>
          </p:nvPicPr>
          <p:blipFill rotWithShape="1">
            <a:blip r:embed="rId7">
              <a:extLst>
                <a:ext uri="{28A0092B-C50C-407E-A947-70E740481C1C}">
                  <a14:useLocalDpi xmlns:a14="http://schemas.microsoft.com/office/drawing/2010/main" val="0"/>
                </a:ext>
              </a:extLst>
            </a:blip>
            <a:srcRect t="1" r="941" b="1655"/>
            <a:stretch/>
          </p:blipFill>
          <p:spPr>
            <a:xfrm>
              <a:off x="1860273" y="1349607"/>
              <a:ext cx="6013759" cy="324751"/>
            </a:xfrm>
            <a:prstGeom prst="rect">
              <a:avLst/>
            </a:prstGeom>
          </p:spPr>
        </p:pic>
        <p:pic>
          <p:nvPicPr>
            <p:cNvPr id="12" name="Picture 11">
              <a:extLst>
                <a:ext uri="{FF2B5EF4-FFF2-40B4-BE49-F238E27FC236}">
                  <a16:creationId xmlns="" xmlns:a16="http://schemas.microsoft.com/office/drawing/2014/main" id="{5D41DFAC-F7B2-4DDF-B095-81CB14292D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60273" y="1674358"/>
              <a:ext cx="6013759" cy="4591286"/>
            </a:xfrm>
            <a:prstGeom prst="rect">
              <a:avLst/>
            </a:prstGeom>
          </p:spPr>
        </p:pic>
      </p:grpSp>
      <p:pic>
        <p:nvPicPr>
          <p:cNvPr id="14" name="Picture 13">
            <a:extLst>
              <a:ext uri="{FF2B5EF4-FFF2-40B4-BE49-F238E27FC236}">
                <a16:creationId xmlns="" xmlns:a16="http://schemas.microsoft.com/office/drawing/2014/main" id="{256D2E6D-338C-4972-989D-052DD3546854}"/>
              </a:ext>
            </a:extLst>
          </p:cNvPr>
          <p:cNvPicPr>
            <a:picLocks noChangeAspect="1"/>
          </p:cNvPicPr>
          <p:nvPr/>
        </p:nvPicPr>
        <p:blipFill rotWithShape="1">
          <a:blip r:embed="rId9">
            <a:extLst>
              <a:ext uri="{28A0092B-C50C-407E-A947-70E740481C1C}">
                <a14:useLocalDpi xmlns:a14="http://schemas.microsoft.com/office/drawing/2010/main" val="0"/>
              </a:ext>
            </a:extLst>
          </a:blip>
          <a:srcRect l="55218" t="48311" r="27391" b="7439"/>
          <a:stretch/>
        </p:blipFill>
        <p:spPr>
          <a:xfrm flipH="1">
            <a:off x="-223504" y="3089438"/>
            <a:ext cx="2689987" cy="3850044"/>
          </a:xfrm>
          <a:prstGeom prst="rect">
            <a:avLst/>
          </a:prstGeom>
        </p:spPr>
      </p:pic>
    </p:spTree>
    <p:extLst>
      <p:ext uri="{BB962C8B-B14F-4D97-AF65-F5344CB8AC3E}">
        <p14:creationId xmlns:p14="http://schemas.microsoft.com/office/powerpoint/2010/main" val="1006505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1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6"/>
                                        </p:tgtEl>
                                        <p:attrNameLst>
                                          <p:attrName>ppt_y</p:attrName>
                                        </p:attrNameLst>
                                      </p:cBhvr>
                                      <p:tavLst>
                                        <p:tav tm="0">
                                          <p:val>
                                            <p:strVal val="#ppt_y"/>
                                          </p:val>
                                        </p:tav>
                                        <p:tav tm="100000">
                                          <p:val>
                                            <p:strVal val="#ppt_y"/>
                                          </p:val>
                                        </p:tav>
                                      </p:tavLst>
                                    </p:anim>
                                    <p:anim calcmode="lin" valueType="num">
                                      <p:cBhvr>
                                        <p:cTn id="18"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6"/>
                                        </p:tgtEl>
                                      </p:cBhvr>
                                    </p:animEffect>
                                  </p:childTnLst>
                                </p:cTn>
                              </p:par>
                            </p:childTnLst>
                          </p:cTn>
                        </p:par>
                        <p:par>
                          <p:cTn id="21" fill="hold">
                            <p:stCondLst>
                              <p:cond delay="28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2">
            <a:extLst>
              <a:ext uri="{FF2B5EF4-FFF2-40B4-BE49-F238E27FC236}">
                <a16:creationId xmlns="" xmlns:a16="http://schemas.microsoft.com/office/drawing/2014/main" id="{6AD53E08-65DD-4011-BAEC-7EBE4D3E9CE4}"/>
              </a:ext>
            </a:extLst>
          </p:cNvPr>
          <p:cNvSpPr txBox="1">
            <a:spLocks noChangeArrowheads="1"/>
          </p:cNvSpPr>
          <p:nvPr/>
        </p:nvSpPr>
        <p:spPr bwMode="auto">
          <a:xfrm>
            <a:off x="2032679" y="559298"/>
            <a:ext cx="8529723" cy="769441"/>
          </a:xfrm>
          <a:prstGeom prst="rect">
            <a:avLst/>
          </a:prstGeom>
          <a:noFill/>
          <a:ln w="9525">
            <a:noFill/>
            <a:miter lim="800000"/>
            <a:headEnd/>
            <a:tailEnd/>
          </a:ln>
        </p:spPr>
        <p:txBody>
          <a:bodyPr wrap="square">
            <a:spAutoFit/>
          </a:bodyPr>
          <a:lstStyle/>
          <a:p>
            <a:pPr>
              <a:defRPr/>
            </a:pPr>
            <a:r>
              <a:rPr lang="en-US" sz="4400" b="1">
                <a:latin typeface="Times New Roman" panose="02020603050405020304" pitchFamily="18" charset="0"/>
                <a:cs typeface="Times New Roman" panose="02020603050405020304" pitchFamily="18" charset="0"/>
              </a:rPr>
              <a:t>Đoạn</a:t>
            </a:r>
            <a:r>
              <a:rPr lang="vi-VN" sz="4400" b="1">
                <a:latin typeface="Times New Roman" panose="02020603050405020304" pitchFamily="18" charset="0"/>
                <a:cs typeface="Times New Roman" panose="02020603050405020304" pitchFamily="18" charset="0"/>
              </a:rPr>
              <a:t> </a:t>
            </a:r>
            <a:r>
              <a:rPr lang="vi-VN" sz="4400" b="1">
                <a:latin typeface="+mj-lt"/>
                <a:cs typeface="Arial" pitchFamily="34" charset="0"/>
              </a:rPr>
              <a:t>kịch được chia làm </a:t>
            </a:r>
            <a:r>
              <a:rPr lang="en-US" sz="4400" b="1">
                <a:latin typeface="Times New Roman" panose="02020603050405020304" pitchFamily="18" charset="0"/>
                <a:ea typeface="Tahoma" panose="020B0604030504040204" pitchFamily="34" charset="0"/>
                <a:cs typeface="Times New Roman" panose="02020603050405020304" pitchFamily="18" charset="0"/>
              </a:rPr>
              <a:t>2</a:t>
            </a:r>
            <a:r>
              <a:rPr lang="vi-VN" sz="4400" b="1">
                <a:latin typeface="+mj-lt"/>
                <a:cs typeface="Arial" pitchFamily="34" charset="0"/>
              </a:rPr>
              <a:t> đoạn:</a:t>
            </a:r>
          </a:p>
        </p:txBody>
      </p:sp>
      <p:pic>
        <p:nvPicPr>
          <p:cNvPr id="6" name="Picture 3">
            <a:extLst>
              <a:ext uri="{FF2B5EF4-FFF2-40B4-BE49-F238E27FC236}">
                <a16:creationId xmlns="" xmlns:a16="http://schemas.microsoft.com/office/drawing/2014/main" id="{50250B16-95FA-4C3A-9210-6D26F9ADBEE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7" name="Picture 4">
            <a:extLst>
              <a:ext uri="{FF2B5EF4-FFF2-40B4-BE49-F238E27FC236}">
                <a16:creationId xmlns="" xmlns:a16="http://schemas.microsoft.com/office/drawing/2014/main" id="{148B56AD-0366-48BA-8BD7-F9C3A8799A3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758680" y="60676"/>
            <a:ext cx="1351318" cy="1293887"/>
          </a:xfrm>
          <a:prstGeom prst="rect">
            <a:avLst/>
          </a:prstGeom>
        </p:spPr>
      </p:pic>
      <p:grpSp>
        <p:nvGrpSpPr>
          <p:cNvPr id="10" name="Group 9">
            <a:extLst>
              <a:ext uri="{FF2B5EF4-FFF2-40B4-BE49-F238E27FC236}">
                <a16:creationId xmlns="" xmlns:a16="http://schemas.microsoft.com/office/drawing/2014/main" id="{BE574907-D73B-40BF-A2EE-A5A20C86F1BC}"/>
              </a:ext>
            </a:extLst>
          </p:cNvPr>
          <p:cNvGrpSpPr/>
          <p:nvPr/>
        </p:nvGrpSpPr>
        <p:grpSpPr>
          <a:xfrm>
            <a:off x="1519074" y="1974573"/>
            <a:ext cx="1254226" cy="1205947"/>
            <a:chOff x="1519074" y="1974573"/>
            <a:chExt cx="1254226" cy="1205947"/>
          </a:xfrm>
        </p:grpSpPr>
        <p:pic>
          <p:nvPicPr>
            <p:cNvPr id="8" name="Picture 2">
              <a:extLst>
                <a:ext uri="{FF2B5EF4-FFF2-40B4-BE49-F238E27FC236}">
                  <a16:creationId xmlns="" xmlns:a16="http://schemas.microsoft.com/office/drawing/2014/main" id="{BEA29ED3-CD80-4991-8735-1E94ABC7650D}"/>
                </a:ext>
              </a:extLst>
            </p:cNvPr>
            <p:cNvPicPr>
              <a:picLocks noChangeAspect="1"/>
            </p:cNvPicPr>
            <p:nvPr/>
          </p:nvPicPr>
          <p:blipFill>
            <a:blip r:embed="rId6"/>
            <a:srcRect l="2756" r="2756"/>
            <a:stretch>
              <a:fillRect/>
            </a:stretch>
          </p:blipFill>
          <p:spPr>
            <a:xfrm>
              <a:off x="1519074" y="1974573"/>
              <a:ext cx="1254226" cy="1205947"/>
            </a:xfrm>
            <a:prstGeom prst="rect">
              <a:avLst/>
            </a:prstGeom>
          </p:spPr>
        </p:pic>
        <p:sp>
          <p:nvSpPr>
            <p:cNvPr id="9" name="TextBox 8">
              <a:extLst>
                <a:ext uri="{FF2B5EF4-FFF2-40B4-BE49-F238E27FC236}">
                  <a16:creationId xmlns="" xmlns:a16="http://schemas.microsoft.com/office/drawing/2014/main" id="{9A208D6D-2FDD-4BCA-A75D-7C67DB4A414D}"/>
                </a:ext>
              </a:extLst>
            </p:cNvPr>
            <p:cNvSpPr txBox="1"/>
            <p:nvPr/>
          </p:nvSpPr>
          <p:spPr>
            <a:xfrm>
              <a:off x="1893828" y="2115881"/>
              <a:ext cx="675861" cy="923330"/>
            </a:xfrm>
            <a:prstGeom prst="rect">
              <a:avLst/>
            </a:prstGeom>
            <a:noFill/>
          </p:spPr>
          <p:txBody>
            <a:bodyPr wrap="square" rtlCol="0">
              <a:spAutoFit/>
            </a:bodyPr>
            <a:lstStyle/>
            <a:p>
              <a:r>
                <a:rPr lang="en-US" sz="5400">
                  <a:solidFill>
                    <a:srgbClr val="FC4987"/>
                  </a:solidFill>
                  <a:latin typeface="UTM Guanine" panose="02040603050506020204" pitchFamily="18" charset="0"/>
                </a:rPr>
                <a:t>1</a:t>
              </a:r>
            </a:p>
          </p:txBody>
        </p:sp>
      </p:grpSp>
      <p:grpSp>
        <p:nvGrpSpPr>
          <p:cNvPr id="11" name="Group 10">
            <a:extLst>
              <a:ext uri="{FF2B5EF4-FFF2-40B4-BE49-F238E27FC236}">
                <a16:creationId xmlns="" xmlns:a16="http://schemas.microsoft.com/office/drawing/2014/main" id="{3259A406-412D-4534-AB37-B8B689975567}"/>
              </a:ext>
            </a:extLst>
          </p:cNvPr>
          <p:cNvGrpSpPr/>
          <p:nvPr/>
        </p:nvGrpSpPr>
        <p:grpSpPr>
          <a:xfrm>
            <a:off x="1519074" y="3717235"/>
            <a:ext cx="1254226" cy="1205947"/>
            <a:chOff x="1519074" y="1974573"/>
            <a:chExt cx="1254226" cy="1205947"/>
          </a:xfrm>
        </p:grpSpPr>
        <p:pic>
          <p:nvPicPr>
            <p:cNvPr id="12" name="Picture 2">
              <a:extLst>
                <a:ext uri="{FF2B5EF4-FFF2-40B4-BE49-F238E27FC236}">
                  <a16:creationId xmlns="" xmlns:a16="http://schemas.microsoft.com/office/drawing/2014/main" id="{89B10023-67F9-4584-ABE7-4450B0A99A54}"/>
                </a:ext>
              </a:extLst>
            </p:cNvPr>
            <p:cNvPicPr>
              <a:picLocks noChangeAspect="1"/>
            </p:cNvPicPr>
            <p:nvPr/>
          </p:nvPicPr>
          <p:blipFill>
            <a:blip r:embed="rId6"/>
            <a:srcRect l="2756" r="2756"/>
            <a:stretch>
              <a:fillRect/>
            </a:stretch>
          </p:blipFill>
          <p:spPr>
            <a:xfrm>
              <a:off x="1519074" y="1974573"/>
              <a:ext cx="1254226" cy="1205947"/>
            </a:xfrm>
            <a:prstGeom prst="rect">
              <a:avLst/>
            </a:prstGeom>
          </p:spPr>
        </p:pic>
        <p:sp>
          <p:nvSpPr>
            <p:cNvPr id="13" name="TextBox 12">
              <a:extLst>
                <a:ext uri="{FF2B5EF4-FFF2-40B4-BE49-F238E27FC236}">
                  <a16:creationId xmlns="" xmlns:a16="http://schemas.microsoft.com/office/drawing/2014/main" id="{D14543FD-2378-4F38-B52D-7069765977FE}"/>
                </a:ext>
              </a:extLst>
            </p:cNvPr>
            <p:cNvSpPr txBox="1"/>
            <p:nvPr/>
          </p:nvSpPr>
          <p:spPr>
            <a:xfrm>
              <a:off x="1827568" y="2115881"/>
              <a:ext cx="675861" cy="923330"/>
            </a:xfrm>
            <a:prstGeom prst="rect">
              <a:avLst/>
            </a:prstGeom>
            <a:noFill/>
          </p:spPr>
          <p:txBody>
            <a:bodyPr wrap="square" rtlCol="0">
              <a:spAutoFit/>
            </a:bodyPr>
            <a:lstStyle/>
            <a:p>
              <a:r>
                <a:rPr lang="en-US" sz="5400">
                  <a:solidFill>
                    <a:srgbClr val="FC4987"/>
                  </a:solidFill>
                  <a:latin typeface="UTM Guanine" panose="02040603050506020204" pitchFamily="18" charset="0"/>
                </a:rPr>
                <a:t>2</a:t>
              </a:r>
            </a:p>
          </p:txBody>
        </p:sp>
      </p:grpSp>
      <p:sp>
        <p:nvSpPr>
          <p:cNvPr id="16" name="Rectangle: Rounded Corners 15">
            <a:extLst>
              <a:ext uri="{FF2B5EF4-FFF2-40B4-BE49-F238E27FC236}">
                <a16:creationId xmlns="" xmlns:a16="http://schemas.microsoft.com/office/drawing/2014/main" id="{34C2007A-667F-428C-8314-8574740D7BD9}"/>
              </a:ext>
            </a:extLst>
          </p:cNvPr>
          <p:cNvSpPr/>
          <p:nvPr/>
        </p:nvSpPr>
        <p:spPr>
          <a:xfrm>
            <a:off x="2944443" y="2036245"/>
            <a:ext cx="8094618" cy="1205947"/>
          </a:xfrm>
          <a:prstGeom prst="roundRect">
            <a:avLst/>
          </a:prstGeom>
          <a:solidFill>
            <a:schemeClr val="bg1"/>
          </a:solidFill>
          <a:ln>
            <a:solidFill>
              <a:srgbClr val="FC4987"/>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latin typeface="Times New Roman" panose="02020603050405020304" pitchFamily="18" charset="0"/>
                <a:cs typeface="Times New Roman" panose="02020603050405020304" pitchFamily="18" charset="0"/>
              </a:rPr>
              <a:t>Từ đầu đến </a:t>
            </a:r>
            <a:r>
              <a:rPr lang="en-US" sz="3600" b="1" i="1">
                <a:latin typeface="Times New Roman" panose="02020603050405020304" pitchFamily="18" charset="0"/>
                <a:cs typeface="Times New Roman" panose="02020603050405020304" pitchFamily="18" charset="0"/>
              </a:rPr>
              <a:t>Lại còn say sóng nữa</a:t>
            </a:r>
            <a:r>
              <a:rPr lang="en-US" sz="3600" b="1">
                <a:latin typeface="Times New Roman" panose="02020603050405020304" pitchFamily="18" charset="0"/>
                <a:cs typeface="Times New Roman" panose="02020603050405020304" pitchFamily="18" charset="0"/>
              </a:rPr>
              <a:t>…</a:t>
            </a:r>
          </a:p>
        </p:txBody>
      </p:sp>
      <p:sp>
        <p:nvSpPr>
          <p:cNvPr id="17" name="Rectangle: Rounded Corners 16">
            <a:extLst>
              <a:ext uri="{FF2B5EF4-FFF2-40B4-BE49-F238E27FC236}">
                <a16:creationId xmlns="" xmlns:a16="http://schemas.microsoft.com/office/drawing/2014/main" id="{478E5418-2CBE-4005-B426-32BB04A11DF0}"/>
              </a:ext>
            </a:extLst>
          </p:cNvPr>
          <p:cNvSpPr/>
          <p:nvPr/>
        </p:nvSpPr>
        <p:spPr>
          <a:xfrm>
            <a:off x="2944443" y="3847326"/>
            <a:ext cx="8094618" cy="1205947"/>
          </a:xfrm>
          <a:prstGeom prst="roundRect">
            <a:avLst/>
          </a:prstGeom>
          <a:solidFill>
            <a:schemeClr val="bg1"/>
          </a:solidFill>
          <a:ln>
            <a:solidFill>
              <a:srgbClr val="FC4987"/>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latin typeface="Times New Roman" panose="02020603050405020304" pitchFamily="18" charset="0"/>
                <a:cs typeface="Times New Roman" panose="02020603050405020304" pitchFamily="18" charset="0"/>
              </a:rPr>
              <a:t>Tiếp theo đến hết.</a:t>
            </a:r>
          </a:p>
        </p:txBody>
      </p:sp>
      <p:pic>
        <p:nvPicPr>
          <p:cNvPr id="18" name="Picture 17">
            <a:extLst>
              <a:ext uri="{FF2B5EF4-FFF2-40B4-BE49-F238E27FC236}">
                <a16:creationId xmlns="" xmlns:a16="http://schemas.microsoft.com/office/drawing/2014/main" id="{5993B9D1-FEF1-4EB3-B229-80299EC103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471205" y="3007956"/>
            <a:ext cx="5779452" cy="5779452"/>
          </a:xfrm>
          <a:prstGeom prst="rect">
            <a:avLst/>
          </a:prstGeom>
        </p:spPr>
      </p:pic>
      <p:pic>
        <p:nvPicPr>
          <p:cNvPr id="21" name="Picture 20">
            <a:extLst>
              <a:ext uri="{FF2B5EF4-FFF2-40B4-BE49-F238E27FC236}">
                <a16:creationId xmlns="" xmlns:a16="http://schemas.microsoft.com/office/drawing/2014/main" id="{2D553EE2-A182-4323-BB48-84EAC17D24C1}"/>
              </a:ext>
            </a:extLst>
          </p:cNvPr>
          <p:cNvPicPr>
            <a:picLocks noChangeAspect="1"/>
          </p:cNvPicPr>
          <p:nvPr/>
        </p:nvPicPr>
        <p:blipFill rotWithShape="1">
          <a:blip r:embed="rId8">
            <a:extLst>
              <a:ext uri="{28A0092B-C50C-407E-A947-70E740481C1C}">
                <a14:useLocalDpi xmlns:a14="http://schemas.microsoft.com/office/drawing/2010/main" val="0"/>
              </a:ext>
            </a:extLst>
          </a:blip>
          <a:srcRect l="1594" t="54203" r="59565" b="8156"/>
          <a:stretch/>
        </p:blipFill>
        <p:spPr>
          <a:xfrm>
            <a:off x="0" y="4606948"/>
            <a:ext cx="4735427" cy="2581468"/>
          </a:xfrm>
          <a:prstGeom prst="rect">
            <a:avLst/>
          </a:prstGeom>
        </p:spPr>
      </p:pic>
    </p:spTree>
    <p:extLst>
      <p:ext uri="{BB962C8B-B14F-4D97-AF65-F5344CB8AC3E}">
        <p14:creationId xmlns:p14="http://schemas.microsoft.com/office/powerpoint/2010/main" val="2857909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1000"/>
                                        <p:tgtEl>
                                          <p:spTgt spid="18"/>
                                        </p:tgtEl>
                                      </p:cBhvr>
                                    </p:animEffect>
                                    <p:anim calcmode="lin" valueType="num">
                                      <p:cBhvr>
                                        <p:cTn id="26" dur="1000" fill="hold"/>
                                        <p:tgtEl>
                                          <p:spTgt spid="18"/>
                                        </p:tgtEl>
                                        <p:attrNameLst>
                                          <p:attrName>ppt_x</p:attrName>
                                        </p:attrNameLst>
                                      </p:cBhvr>
                                      <p:tavLst>
                                        <p:tav tm="0">
                                          <p:val>
                                            <p:strVal val="#ppt_x"/>
                                          </p:val>
                                        </p:tav>
                                        <p:tav tm="100000">
                                          <p:val>
                                            <p:strVal val="#ppt_x"/>
                                          </p:val>
                                        </p:tav>
                                      </p:tavLst>
                                    </p:anim>
                                    <p:anim calcmode="lin" valueType="num">
                                      <p:cBhvr>
                                        <p:cTn id="2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diamond(in)">
                                      <p:cBhvr>
                                        <p:cTn id="32" dur="20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500" fill="hold"/>
                                        <p:tgtEl>
                                          <p:spTgt spid="11"/>
                                        </p:tgtEl>
                                        <p:attrNameLst>
                                          <p:attrName>ppt_w</p:attrName>
                                        </p:attrNameLst>
                                      </p:cBhvr>
                                      <p:tavLst>
                                        <p:tav tm="0">
                                          <p:val>
                                            <p:fltVal val="0"/>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animEffect transition="in" filter="fade">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left)">
                                      <p:cBhvr>
                                        <p:cTn id="5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 xmlns:a16="http://schemas.microsoft.com/office/drawing/2014/main" id="{4D593F8C-A7B7-4560-BED5-7F2FD7415A1D}"/>
              </a:ext>
            </a:extLst>
          </p:cNvPr>
          <p:cNvSpPr/>
          <p:nvPr/>
        </p:nvSpPr>
        <p:spPr>
          <a:xfrm>
            <a:off x="8413121" y="2405670"/>
            <a:ext cx="3541814" cy="1734123"/>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2800" b="1">
                <a:solidFill>
                  <a:prstClr val="black"/>
                </a:solidFill>
                <a:latin typeface="Times New Roman" panose="02020603050405020304" pitchFamily="18" charset="0"/>
                <a:cs typeface="Times New Roman" panose="02020603050405020304" pitchFamily="18" charset="0"/>
              </a:rPr>
              <a:t>Điềm tĩnh, từng trải</a:t>
            </a:r>
            <a:r>
              <a:rPr kumimoji="0" lang="en-US" alt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alt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 xmlns:a16="http://schemas.microsoft.com/office/drawing/2014/main" id="{DBC5AB86-D47A-4475-9E9D-B9E5EB2E37E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5" name="Picture 4">
            <a:extLst>
              <a:ext uri="{FF2B5EF4-FFF2-40B4-BE49-F238E27FC236}">
                <a16:creationId xmlns="" xmlns:a16="http://schemas.microsoft.com/office/drawing/2014/main" id="{5816872B-9F4A-4C12-BDD4-B738FA0D949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758680" y="60676"/>
            <a:ext cx="1351318" cy="1293887"/>
          </a:xfrm>
          <a:prstGeom prst="rect">
            <a:avLst/>
          </a:prstGeom>
        </p:spPr>
      </p:pic>
      <p:sp>
        <p:nvSpPr>
          <p:cNvPr id="20" name="矩形 21">
            <a:extLst>
              <a:ext uri="{FF2B5EF4-FFF2-40B4-BE49-F238E27FC236}">
                <a16:creationId xmlns="" xmlns:a16="http://schemas.microsoft.com/office/drawing/2014/main" id="{68E485ED-6E59-4DEB-B55D-D639A56FF25D}"/>
              </a:ext>
            </a:extLst>
          </p:cNvPr>
          <p:cNvSpPr/>
          <p:nvPr/>
        </p:nvSpPr>
        <p:spPr>
          <a:xfrm>
            <a:off x="2428147" y="-151246"/>
            <a:ext cx="7174964" cy="1200329"/>
          </a:xfrm>
          <a:prstGeom prst="rect">
            <a:avLst/>
          </a:prstGeom>
        </p:spPr>
        <p:txBody>
          <a:bodyPr wrap="square">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15875">
                  <a:solidFill>
                    <a:srgbClr val="ED7D31"/>
                  </a:solid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inpin heiti" charset="-122"/>
                <a:cs typeface="Times New Roman" panose="02020603050405020304" pitchFamily="18" charset="0"/>
              </a:rPr>
              <a:t>Giọng đọc</a:t>
            </a:r>
            <a:endParaRPr kumimoji="0" lang="zh-CN" altLang="en-US" sz="16600" b="1" i="0" u="none" strike="noStrike" kern="1200" cap="none" spc="0" normalizeH="0" baseline="0" noProof="0" dirty="0">
              <a:ln w="15875">
                <a:solidFill>
                  <a:srgbClr val="ED7D31"/>
                </a:solidFill>
              </a:ln>
              <a:solidFill>
                <a:srgbClr val="FFC000"/>
              </a:solidFill>
              <a:effectLst>
                <a:outerShdw blurRad="38100" dist="38100" dir="2700000" algn="tl">
                  <a:srgbClr val="000000">
                    <a:alpha val="43137"/>
                  </a:srgbClr>
                </a:outerShdw>
              </a:effectLst>
              <a:uLnTx/>
              <a:uFillTx/>
              <a:latin typeface="Times New Roman" panose="02020603050405020304" pitchFamily="18" charset="0"/>
              <a:ea typeface="inpin heiti" charset="-122"/>
              <a:cs typeface="Times New Roman" panose="02020603050405020304" pitchFamily="18" charset="0"/>
            </a:endParaRPr>
          </a:p>
        </p:txBody>
      </p:sp>
      <p:sp>
        <p:nvSpPr>
          <p:cNvPr id="21" name="Text Box 23">
            <a:extLst>
              <a:ext uri="{FF2B5EF4-FFF2-40B4-BE49-F238E27FC236}">
                <a16:creationId xmlns="" xmlns:a16="http://schemas.microsoft.com/office/drawing/2014/main" id="{F7394BE8-2813-4498-B470-E99463049569}"/>
              </a:ext>
            </a:extLst>
          </p:cNvPr>
          <p:cNvSpPr txBox="1">
            <a:spLocks noChangeArrowheads="1"/>
          </p:cNvSpPr>
          <p:nvPr/>
        </p:nvSpPr>
        <p:spPr bwMode="auto">
          <a:xfrm>
            <a:off x="825514" y="1035444"/>
            <a:ext cx="57451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Phân biệt các lời nhân vật:</a:t>
            </a:r>
          </a:p>
        </p:txBody>
      </p:sp>
      <p:sp>
        <p:nvSpPr>
          <p:cNvPr id="29" name="Rectangle: Rounded Corners 28">
            <a:extLst>
              <a:ext uri="{FF2B5EF4-FFF2-40B4-BE49-F238E27FC236}">
                <a16:creationId xmlns="" xmlns:a16="http://schemas.microsoft.com/office/drawing/2014/main" id="{A29F16AE-D595-4156-BA76-DD2EC46CA424}"/>
              </a:ext>
            </a:extLst>
          </p:cNvPr>
          <p:cNvSpPr/>
          <p:nvPr/>
        </p:nvSpPr>
        <p:spPr>
          <a:xfrm>
            <a:off x="4331374" y="2367352"/>
            <a:ext cx="3717877" cy="1772441"/>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altLang="en-US" sz="2800" b="1"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hiện thái độ quan tâm, lo lắng cho bạn.</a:t>
            </a:r>
            <a:endParaRPr kumimoji="0" lang="en-US" alt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6" name="Rectangle: Rounded Corners 25">
            <a:extLst>
              <a:ext uri="{FF2B5EF4-FFF2-40B4-BE49-F238E27FC236}">
                <a16:creationId xmlns="" xmlns:a16="http://schemas.microsoft.com/office/drawing/2014/main" id="{A3353A5F-0BB1-48E8-925B-1D087CA10655}"/>
              </a:ext>
            </a:extLst>
          </p:cNvPr>
          <p:cNvSpPr/>
          <p:nvPr/>
        </p:nvSpPr>
        <p:spPr>
          <a:xfrm>
            <a:off x="4646644" y="1767319"/>
            <a:ext cx="3078120" cy="720605"/>
          </a:xfrm>
          <a:prstGeom prst="round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Giọng anh Lê</a:t>
            </a:r>
          </a:p>
        </p:txBody>
      </p:sp>
      <p:sp>
        <p:nvSpPr>
          <p:cNvPr id="28" name="Rectangle: Rounded Corners 27">
            <a:extLst>
              <a:ext uri="{FF2B5EF4-FFF2-40B4-BE49-F238E27FC236}">
                <a16:creationId xmlns="" xmlns:a16="http://schemas.microsoft.com/office/drawing/2014/main" id="{26D62D76-C37A-4C09-B598-90E06442D1AA}"/>
              </a:ext>
            </a:extLst>
          </p:cNvPr>
          <p:cNvSpPr/>
          <p:nvPr/>
        </p:nvSpPr>
        <p:spPr>
          <a:xfrm>
            <a:off x="240411" y="2367352"/>
            <a:ext cx="3717877" cy="1772441"/>
          </a:xfrm>
          <a:prstGeom prst="roundRect">
            <a:avLst/>
          </a:prstGeom>
          <a:ln w="5715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Hồ</a:t>
            </a:r>
            <a:r>
              <a:rPr kumimoji="0" lang="en-US" altLang="en-US" sz="2800" b="1"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hởi thể hiện tâm trạng phấn chấn vì sắp được lên đường</a:t>
            </a:r>
            <a:r>
              <a:rPr kumimoji="0" lang="en-US" altLang="en-US" sz="2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7" name="Rectangle: Rounded Corners 26">
            <a:extLst>
              <a:ext uri="{FF2B5EF4-FFF2-40B4-BE49-F238E27FC236}">
                <a16:creationId xmlns="" xmlns:a16="http://schemas.microsoft.com/office/drawing/2014/main" id="{1E14376B-4548-4B4B-8D67-185E1D75E12B}"/>
              </a:ext>
            </a:extLst>
          </p:cNvPr>
          <p:cNvSpPr/>
          <p:nvPr/>
        </p:nvSpPr>
        <p:spPr>
          <a:xfrm>
            <a:off x="469061" y="1761542"/>
            <a:ext cx="3117185" cy="726382"/>
          </a:xfrm>
          <a:prstGeom prst="round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a:solidFill>
                  <a:prstClr val="white"/>
                </a:solidFill>
                <a:latin typeface="Times New Roman" panose="02020603050405020304" pitchFamily="18" charset="0"/>
                <a:cs typeface="Times New Roman" panose="02020603050405020304" pitchFamily="18" charset="0"/>
              </a:rPr>
              <a:t>Giọng anh Thành</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0" name="Rectangle: Rounded Corners 29">
            <a:extLst>
              <a:ext uri="{FF2B5EF4-FFF2-40B4-BE49-F238E27FC236}">
                <a16:creationId xmlns="" xmlns:a16="http://schemas.microsoft.com/office/drawing/2014/main" id="{331A6900-3A70-4F1F-B7D5-CC2F1B6B6A31}"/>
              </a:ext>
            </a:extLst>
          </p:cNvPr>
          <p:cNvSpPr/>
          <p:nvPr/>
        </p:nvSpPr>
        <p:spPr>
          <a:xfrm>
            <a:off x="8644968" y="1761542"/>
            <a:ext cx="3078120" cy="720605"/>
          </a:xfrm>
          <a:prstGeom prst="round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Giọng anh Mai</a:t>
            </a:r>
          </a:p>
        </p:txBody>
      </p:sp>
      <p:sp>
        <p:nvSpPr>
          <p:cNvPr id="32" name="TextBox 31">
            <a:extLst>
              <a:ext uri="{FF2B5EF4-FFF2-40B4-BE49-F238E27FC236}">
                <a16:creationId xmlns="" xmlns:a16="http://schemas.microsoft.com/office/drawing/2014/main" id="{57DFA0FA-72AF-4E2E-AB3C-43FFBC87BF4E}"/>
              </a:ext>
            </a:extLst>
          </p:cNvPr>
          <p:cNvSpPr txBox="1"/>
          <p:nvPr/>
        </p:nvSpPr>
        <p:spPr>
          <a:xfrm>
            <a:off x="608993" y="4317538"/>
            <a:ext cx="1146535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Cần nhấn giọng ở những từ ngữ : </a:t>
            </a:r>
            <a:r>
              <a:rPr kumimoji="0" lang="en-US" altLang="en-US" sz="280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Lấy</a:t>
            </a:r>
            <a:r>
              <a:rPr kumimoji="0" lang="en-US" altLang="en-US" sz="2800" i="1"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tiền đâu mà đi? Tiền đây chứ đâu? Đi ngay có được không, anh?</a:t>
            </a:r>
            <a:endParaRPr kumimoji="0" lang="en-US" altLang="en-US" sz="2800" i="1"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a:extLst>
              <a:ext uri="{FF2B5EF4-FFF2-40B4-BE49-F238E27FC236}">
                <a16:creationId xmlns="" xmlns:a16="http://schemas.microsoft.com/office/drawing/2014/main" id="{5CD08425-8C62-4F31-9A42-48D2A430B624}"/>
              </a:ext>
            </a:extLst>
          </p:cNvPr>
          <p:cNvSpPr txBox="1"/>
          <p:nvPr/>
        </p:nvSpPr>
        <p:spPr>
          <a:xfrm>
            <a:off x="608993" y="5357622"/>
            <a:ext cx="11465353"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i="0" u="none" strike="noStrike" kern="1200" cap="none" spc="0" normalizeH="0" baseline="0" noProof="0">
                <a:ln>
                  <a:noFill/>
                </a:ln>
                <a:solidFill>
                  <a:srgbClr val="C00000"/>
                </a:solidFill>
                <a:effectLst/>
                <a:uLnTx/>
                <a:uFillTx/>
                <a:latin typeface="Times New Roman" panose="02020603050405020304" pitchFamily="18" charset="0"/>
                <a:cs typeface="Times New Roman" panose="02020603050405020304" pitchFamily="18" charset="0"/>
              </a:rPr>
              <a:t>Câu</a:t>
            </a:r>
            <a:r>
              <a:rPr kumimoji="0" lang="en-US" altLang="en-US" sz="3200" i="0" u="none" strike="noStrike" kern="1200" cap="none" spc="0" normalizeH="0" noProof="0">
                <a:ln>
                  <a:noFill/>
                </a:ln>
                <a:solidFill>
                  <a:srgbClr val="C00000"/>
                </a:solidFill>
                <a:effectLst/>
                <a:uLnTx/>
                <a:uFillTx/>
                <a:latin typeface="Times New Roman" panose="02020603050405020304" pitchFamily="18" charset="0"/>
                <a:cs typeface="Times New Roman" panose="02020603050405020304" pitchFamily="18" charset="0"/>
              </a:rPr>
              <a:t> dài: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800" i="1" baseline="0">
                <a:latin typeface="Times New Roman" panose="02020603050405020304" pitchFamily="18" charset="0"/>
                <a:cs typeface="Times New Roman" panose="02020603050405020304" pitchFamily="18" charset="0"/>
              </a:rPr>
              <a:t>Làm</a:t>
            </a:r>
            <a:r>
              <a:rPr lang="en-US" altLang="en-US" sz="2800" i="1">
                <a:latin typeface="Times New Roman" panose="02020603050405020304" pitchFamily="18" charset="0"/>
                <a:cs typeface="Times New Roman" panose="02020603050405020304" pitchFamily="18" charset="0"/>
              </a:rPr>
              <a:t> thân nô lệ mà muốn xóa kiếp nô lệ thì sẽ thành công dân, còn yên phận nô lệ thì mãi mãi là đầy tớ cho người ta.</a:t>
            </a:r>
            <a:endParaRPr kumimoji="0" lang="en-US" altLang="en-US" sz="2400" i="1" u="none" strike="noStrike" kern="1200" cap="none" spc="0" normalizeH="0" baseline="0" noProof="0">
              <a:ln>
                <a:noFill/>
              </a:ln>
              <a:effectLst/>
              <a:uLnTx/>
              <a:uFillTx/>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 xmlns:a16="http://schemas.microsoft.com/office/drawing/2014/main" id="{5142BCC1-7EDE-4249-A0D4-0F2AEEDC8A5C}"/>
              </a:ext>
            </a:extLst>
          </p:cNvPr>
          <p:cNvCxnSpPr/>
          <p:nvPr/>
        </p:nvCxnSpPr>
        <p:spPr>
          <a:xfrm>
            <a:off x="6845968" y="4825369"/>
            <a:ext cx="120328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5CEDC931-74C6-417E-A97D-82656235ED80}"/>
              </a:ext>
            </a:extLst>
          </p:cNvPr>
          <p:cNvCxnSpPr>
            <a:cxnSpLocks/>
          </p:cNvCxnSpPr>
          <p:nvPr/>
        </p:nvCxnSpPr>
        <p:spPr>
          <a:xfrm>
            <a:off x="8560570" y="4825369"/>
            <a:ext cx="43905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F8CCC701-BF3C-4F8A-A91C-3AB736BE7A5B}"/>
              </a:ext>
            </a:extLst>
          </p:cNvPr>
          <p:cNvCxnSpPr>
            <a:cxnSpLocks/>
          </p:cNvCxnSpPr>
          <p:nvPr/>
        </p:nvCxnSpPr>
        <p:spPr>
          <a:xfrm>
            <a:off x="9763853" y="4825369"/>
            <a:ext cx="619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C148CA50-6355-4B00-899E-DFD419078DDC}"/>
              </a:ext>
            </a:extLst>
          </p:cNvPr>
          <p:cNvCxnSpPr/>
          <p:nvPr/>
        </p:nvCxnSpPr>
        <p:spPr>
          <a:xfrm>
            <a:off x="612942" y="5230432"/>
            <a:ext cx="120328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 xmlns:a16="http://schemas.microsoft.com/office/drawing/2014/main" id="{B1E235D4-8D87-40D3-A813-1F86412C05A5}"/>
              </a:ext>
            </a:extLst>
          </p:cNvPr>
          <p:cNvCxnSpPr/>
          <p:nvPr/>
        </p:nvCxnSpPr>
        <p:spPr>
          <a:xfrm flipH="1">
            <a:off x="6305573" y="5919536"/>
            <a:ext cx="119289" cy="40907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 xmlns:a16="http://schemas.microsoft.com/office/drawing/2014/main" id="{282F5E25-7FE1-4DDA-8141-E8459B5F8923}"/>
              </a:ext>
            </a:extLst>
          </p:cNvPr>
          <p:cNvCxnSpPr/>
          <p:nvPr/>
        </p:nvCxnSpPr>
        <p:spPr>
          <a:xfrm flipH="1">
            <a:off x="959539" y="6336636"/>
            <a:ext cx="119289" cy="40907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4251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80">
                                          <p:stCondLst>
                                            <p:cond delay="0"/>
                                          </p:stCondLst>
                                        </p:cTn>
                                        <p:tgtEl>
                                          <p:spTgt spid="20"/>
                                        </p:tgtEl>
                                      </p:cBhvr>
                                    </p:animEffect>
                                    <p:anim calcmode="lin" valueType="num">
                                      <p:cBhvr>
                                        <p:cTn id="2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5" dur="26">
                                          <p:stCondLst>
                                            <p:cond delay="650"/>
                                          </p:stCondLst>
                                        </p:cTn>
                                        <p:tgtEl>
                                          <p:spTgt spid="20"/>
                                        </p:tgtEl>
                                      </p:cBhvr>
                                      <p:to x="100000" y="60000"/>
                                    </p:animScale>
                                    <p:animScale>
                                      <p:cBhvr>
                                        <p:cTn id="26" dur="166" decel="50000">
                                          <p:stCondLst>
                                            <p:cond delay="676"/>
                                          </p:stCondLst>
                                        </p:cTn>
                                        <p:tgtEl>
                                          <p:spTgt spid="20"/>
                                        </p:tgtEl>
                                      </p:cBhvr>
                                      <p:to x="100000" y="100000"/>
                                    </p:animScale>
                                    <p:animScale>
                                      <p:cBhvr>
                                        <p:cTn id="27" dur="26">
                                          <p:stCondLst>
                                            <p:cond delay="1312"/>
                                          </p:stCondLst>
                                        </p:cTn>
                                        <p:tgtEl>
                                          <p:spTgt spid="20"/>
                                        </p:tgtEl>
                                      </p:cBhvr>
                                      <p:to x="100000" y="80000"/>
                                    </p:animScale>
                                    <p:animScale>
                                      <p:cBhvr>
                                        <p:cTn id="28" dur="166" decel="50000">
                                          <p:stCondLst>
                                            <p:cond delay="1338"/>
                                          </p:stCondLst>
                                        </p:cTn>
                                        <p:tgtEl>
                                          <p:spTgt spid="20"/>
                                        </p:tgtEl>
                                      </p:cBhvr>
                                      <p:to x="100000" y="100000"/>
                                    </p:animScale>
                                    <p:animScale>
                                      <p:cBhvr>
                                        <p:cTn id="29" dur="26">
                                          <p:stCondLst>
                                            <p:cond delay="1642"/>
                                          </p:stCondLst>
                                        </p:cTn>
                                        <p:tgtEl>
                                          <p:spTgt spid="20"/>
                                        </p:tgtEl>
                                      </p:cBhvr>
                                      <p:to x="100000" y="90000"/>
                                    </p:animScale>
                                    <p:animScale>
                                      <p:cBhvr>
                                        <p:cTn id="30" dur="166" decel="50000">
                                          <p:stCondLst>
                                            <p:cond delay="1668"/>
                                          </p:stCondLst>
                                        </p:cTn>
                                        <p:tgtEl>
                                          <p:spTgt spid="20"/>
                                        </p:tgtEl>
                                      </p:cBhvr>
                                      <p:to x="100000" y="100000"/>
                                    </p:animScale>
                                    <p:animScale>
                                      <p:cBhvr>
                                        <p:cTn id="31" dur="26">
                                          <p:stCondLst>
                                            <p:cond delay="1808"/>
                                          </p:stCondLst>
                                        </p:cTn>
                                        <p:tgtEl>
                                          <p:spTgt spid="20"/>
                                        </p:tgtEl>
                                      </p:cBhvr>
                                      <p:to x="100000" y="95000"/>
                                    </p:animScale>
                                    <p:animScale>
                                      <p:cBhvr>
                                        <p:cTn id="32" dur="166" decel="50000">
                                          <p:stCondLst>
                                            <p:cond delay="1834"/>
                                          </p:stCondLst>
                                        </p:cTn>
                                        <p:tgtEl>
                                          <p:spTgt spid="20"/>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0-#ppt_w/2"/>
                                          </p:val>
                                        </p:tav>
                                        <p:tav tm="100000">
                                          <p:val>
                                            <p:strVal val="#ppt_x"/>
                                          </p:val>
                                        </p:tav>
                                      </p:tavLst>
                                    </p:anim>
                                    <p:anim calcmode="lin" valueType="num">
                                      <p:cBhvr additive="base">
                                        <p:cTn id="3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fltVal val="0"/>
                                          </p:val>
                                        </p:tav>
                                        <p:tav tm="100000">
                                          <p:val>
                                            <p:strVal val="#ppt_w"/>
                                          </p:val>
                                        </p:tav>
                                      </p:tavLst>
                                    </p:anim>
                                    <p:anim calcmode="lin" valueType="num">
                                      <p:cBhvr>
                                        <p:cTn id="44" dur="500" fill="hold"/>
                                        <p:tgtEl>
                                          <p:spTgt spid="27"/>
                                        </p:tgtEl>
                                        <p:attrNameLst>
                                          <p:attrName>ppt_h</p:attrName>
                                        </p:attrNameLst>
                                      </p:cBhvr>
                                      <p:tavLst>
                                        <p:tav tm="0">
                                          <p:val>
                                            <p:fltVal val="0"/>
                                          </p:val>
                                        </p:tav>
                                        <p:tav tm="100000">
                                          <p:val>
                                            <p:strVal val="#ppt_h"/>
                                          </p:val>
                                        </p:tav>
                                      </p:tavLst>
                                    </p:anim>
                                    <p:animEffect transition="in" filter="fade">
                                      <p:cBhvr>
                                        <p:cTn id="45" dur="5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up)">
                                      <p:cBhvr>
                                        <p:cTn id="50" dur="5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p:cTn id="55" dur="500" fill="hold"/>
                                        <p:tgtEl>
                                          <p:spTgt spid="26"/>
                                        </p:tgtEl>
                                        <p:attrNameLst>
                                          <p:attrName>ppt_w</p:attrName>
                                        </p:attrNameLst>
                                      </p:cBhvr>
                                      <p:tavLst>
                                        <p:tav tm="0">
                                          <p:val>
                                            <p:fltVal val="0"/>
                                          </p:val>
                                        </p:tav>
                                        <p:tav tm="100000">
                                          <p:val>
                                            <p:strVal val="#ppt_w"/>
                                          </p:val>
                                        </p:tav>
                                      </p:tavLst>
                                    </p:anim>
                                    <p:anim calcmode="lin" valueType="num">
                                      <p:cBhvr>
                                        <p:cTn id="56" dur="500" fill="hold"/>
                                        <p:tgtEl>
                                          <p:spTgt spid="26"/>
                                        </p:tgtEl>
                                        <p:attrNameLst>
                                          <p:attrName>ppt_h</p:attrName>
                                        </p:attrNameLst>
                                      </p:cBhvr>
                                      <p:tavLst>
                                        <p:tav tm="0">
                                          <p:val>
                                            <p:fltVal val="0"/>
                                          </p:val>
                                        </p:tav>
                                        <p:tav tm="100000">
                                          <p:val>
                                            <p:strVal val="#ppt_h"/>
                                          </p:val>
                                        </p:tav>
                                      </p:tavLst>
                                    </p:anim>
                                    <p:animEffect transition="in" filter="fade">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up)">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p:cTn id="67" dur="500" fill="hold"/>
                                        <p:tgtEl>
                                          <p:spTgt spid="30"/>
                                        </p:tgtEl>
                                        <p:attrNameLst>
                                          <p:attrName>ppt_w</p:attrName>
                                        </p:attrNameLst>
                                      </p:cBhvr>
                                      <p:tavLst>
                                        <p:tav tm="0">
                                          <p:val>
                                            <p:fltVal val="0"/>
                                          </p:val>
                                        </p:tav>
                                        <p:tav tm="100000">
                                          <p:val>
                                            <p:strVal val="#ppt_w"/>
                                          </p:val>
                                        </p:tav>
                                      </p:tavLst>
                                    </p:anim>
                                    <p:anim calcmode="lin" valueType="num">
                                      <p:cBhvr>
                                        <p:cTn id="68" dur="500" fill="hold"/>
                                        <p:tgtEl>
                                          <p:spTgt spid="30"/>
                                        </p:tgtEl>
                                        <p:attrNameLst>
                                          <p:attrName>ppt_h</p:attrName>
                                        </p:attrNameLst>
                                      </p:cBhvr>
                                      <p:tavLst>
                                        <p:tav tm="0">
                                          <p:val>
                                            <p:fltVal val="0"/>
                                          </p:val>
                                        </p:tav>
                                        <p:tav tm="100000">
                                          <p:val>
                                            <p:strVal val="#ppt_h"/>
                                          </p:val>
                                        </p:tav>
                                      </p:tavLst>
                                    </p:anim>
                                    <p:animEffect transition="in" filter="fade">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wipe(up)">
                                      <p:cBhvr>
                                        <p:cTn id="74" dur="500"/>
                                        <p:tgtEl>
                                          <p:spTgt spid="31"/>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wipe(left)">
                                      <p:cBhvr>
                                        <p:cTn id="79" dur="500"/>
                                        <p:tgtEl>
                                          <p:spTgt spid="32"/>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3"/>
                                        </p:tgtEl>
                                        <p:attrNameLst>
                                          <p:attrName>style.visibility</p:attrName>
                                        </p:attrNameLst>
                                      </p:cBhvr>
                                      <p:to>
                                        <p:strVal val="visible"/>
                                      </p:to>
                                    </p:set>
                                    <p:animEffect transition="in" filter="wipe(left)">
                                      <p:cBhvr>
                                        <p:cTn id="84" dur="500"/>
                                        <p:tgtEl>
                                          <p:spTgt spid="3"/>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17"/>
                                        </p:tgtEl>
                                        <p:attrNameLst>
                                          <p:attrName>style.visibility</p:attrName>
                                        </p:attrNameLst>
                                      </p:cBhvr>
                                      <p:to>
                                        <p:strVal val="visible"/>
                                      </p:to>
                                    </p:set>
                                    <p:animEffect transition="in" filter="wipe(left)">
                                      <p:cBhvr>
                                        <p:cTn id="89" dur="500"/>
                                        <p:tgtEl>
                                          <p:spTgt spid="17"/>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wipe(left)">
                                      <p:cBhvr>
                                        <p:cTn id="94" dur="500"/>
                                        <p:tgtEl>
                                          <p:spTgt spid="19"/>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wipe(left)">
                                      <p:cBhvr>
                                        <p:cTn id="99" dur="500"/>
                                        <p:tgtEl>
                                          <p:spTgt spid="22"/>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13"/>
                                        </p:tgtEl>
                                        <p:attrNameLst>
                                          <p:attrName>style.visibility</p:attrName>
                                        </p:attrNameLst>
                                      </p:cBhvr>
                                      <p:to>
                                        <p:strVal val="visible"/>
                                      </p:to>
                                    </p:set>
                                    <p:animEffect transition="in" filter="wipe(left)">
                                      <p:cBhvr>
                                        <p:cTn id="104" dur="500"/>
                                        <p:tgtEl>
                                          <p:spTgt spid="13"/>
                                        </p:tgtEl>
                                      </p:cBhvr>
                                    </p:animEffect>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nodeType="clickEffect">
                                  <p:stCondLst>
                                    <p:cond delay="0"/>
                                  </p:stCondLst>
                                  <p:childTnLst>
                                    <p:set>
                                      <p:cBhvr>
                                        <p:cTn id="108" dur="1" fill="hold">
                                          <p:stCondLst>
                                            <p:cond delay="0"/>
                                          </p:stCondLst>
                                        </p:cTn>
                                        <p:tgtEl>
                                          <p:spTgt spid="9"/>
                                        </p:tgtEl>
                                        <p:attrNameLst>
                                          <p:attrName>style.visibility</p:attrName>
                                        </p:attrNameLst>
                                      </p:cBhvr>
                                      <p:to>
                                        <p:strVal val="visible"/>
                                      </p:to>
                                    </p:set>
                                    <p:animEffect transition="in" filter="fade">
                                      <p:cBhvr>
                                        <p:cTn id="109" dur="1000"/>
                                        <p:tgtEl>
                                          <p:spTgt spid="9"/>
                                        </p:tgtEl>
                                      </p:cBhvr>
                                    </p:animEffect>
                                    <p:anim calcmode="lin" valueType="num">
                                      <p:cBhvr>
                                        <p:cTn id="110" dur="1000" fill="hold"/>
                                        <p:tgtEl>
                                          <p:spTgt spid="9"/>
                                        </p:tgtEl>
                                        <p:attrNameLst>
                                          <p:attrName>ppt_x</p:attrName>
                                        </p:attrNameLst>
                                      </p:cBhvr>
                                      <p:tavLst>
                                        <p:tav tm="0">
                                          <p:val>
                                            <p:strVal val="#ppt_x"/>
                                          </p:val>
                                        </p:tav>
                                        <p:tav tm="100000">
                                          <p:val>
                                            <p:strVal val="#ppt_x"/>
                                          </p:val>
                                        </p:tav>
                                      </p:tavLst>
                                    </p:anim>
                                    <p:anim calcmode="lin" valueType="num">
                                      <p:cBhvr>
                                        <p:cTn id="11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42" presetClass="entr" presetSubtype="0" fill="hold" nodeType="clickEffect">
                                  <p:stCondLst>
                                    <p:cond delay="0"/>
                                  </p:stCondLst>
                                  <p:childTnLst>
                                    <p:set>
                                      <p:cBhvr>
                                        <p:cTn id="115" dur="1" fill="hold">
                                          <p:stCondLst>
                                            <p:cond delay="0"/>
                                          </p:stCondLst>
                                        </p:cTn>
                                        <p:tgtEl>
                                          <p:spTgt spid="25"/>
                                        </p:tgtEl>
                                        <p:attrNameLst>
                                          <p:attrName>style.visibility</p:attrName>
                                        </p:attrNameLst>
                                      </p:cBhvr>
                                      <p:to>
                                        <p:strVal val="visible"/>
                                      </p:to>
                                    </p:set>
                                    <p:animEffect transition="in" filter="fade">
                                      <p:cBhvr>
                                        <p:cTn id="116" dur="1000"/>
                                        <p:tgtEl>
                                          <p:spTgt spid="25"/>
                                        </p:tgtEl>
                                      </p:cBhvr>
                                    </p:animEffect>
                                    <p:anim calcmode="lin" valueType="num">
                                      <p:cBhvr>
                                        <p:cTn id="117" dur="1000" fill="hold"/>
                                        <p:tgtEl>
                                          <p:spTgt spid="25"/>
                                        </p:tgtEl>
                                        <p:attrNameLst>
                                          <p:attrName>ppt_x</p:attrName>
                                        </p:attrNameLst>
                                      </p:cBhvr>
                                      <p:tavLst>
                                        <p:tav tm="0">
                                          <p:val>
                                            <p:strVal val="#ppt_x"/>
                                          </p:val>
                                        </p:tav>
                                        <p:tav tm="100000">
                                          <p:val>
                                            <p:strVal val="#ppt_x"/>
                                          </p:val>
                                        </p:tav>
                                      </p:tavLst>
                                    </p:anim>
                                    <p:anim calcmode="lin" valueType="num">
                                      <p:cBhvr>
                                        <p:cTn id="11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0" grpId="0"/>
      <p:bldP spid="21" grpId="0"/>
      <p:bldP spid="29" grpId="0" animBg="1"/>
      <p:bldP spid="26" grpId="0" animBg="1"/>
      <p:bldP spid="28" grpId="0" animBg="1"/>
      <p:bldP spid="27" grpId="0" animBg="1"/>
      <p:bldP spid="30" grpId="0" animBg="1"/>
      <p:bldP spid="3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1">
            <a:extLst>
              <a:ext uri="{FF2B5EF4-FFF2-40B4-BE49-F238E27FC236}">
                <a16:creationId xmlns="" xmlns:a16="http://schemas.microsoft.com/office/drawing/2014/main" id="{88DB40F5-076B-4C59-B9EE-DC55ABAFAFB9}"/>
              </a:ext>
            </a:extLst>
          </p:cNvPr>
          <p:cNvSpPr/>
          <p:nvPr/>
        </p:nvSpPr>
        <p:spPr>
          <a:xfrm>
            <a:off x="2252102" y="107454"/>
            <a:ext cx="7174964" cy="1200329"/>
          </a:xfrm>
          <a:prstGeom prst="rect">
            <a:avLst/>
          </a:prstGeom>
        </p:spPr>
        <p:txBody>
          <a:bodyPr wrap="square">
            <a:spAutoFit/>
            <a:scene3d>
              <a:camera prst="orthographicFront"/>
              <a:lightRig rig="threePt" dir="t"/>
            </a:scene3d>
            <a:sp3d contourW="12700"/>
          </a:bodyPr>
          <a:lstStyle/>
          <a:p>
            <a:pPr algn="ctr"/>
            <a:r>
              <a:rPr lang="en-US" altLang="zh-CN" sz="7200" b="1">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Luyện đọc từ</a:t>
            </a:r>
            <a:endParaRPr lang="zh-CN" altLang="en-US" sz="16600" b="1" dirty="0">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5" name="Picture 3">
            <a:extLst>
              <a:ext uri="{FF2B5EF4-FFF2-40B4-BE49-F238E27FC236}">
                <a16:creationId xmlns="" xmlns:a16="http://schemas.microsoft.com/office/drawing/2014/main" id="{CD021EC6-0229-42CE-8BC8-AD1CBFADDD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20425201">
            <a:off x="-1031858" y="-873696"/>
            <a:ext cx="4404529" cy="1747392"/>
          </a:xfrm>
          <a:prstGeom prst="rect">
            <a:avLst/>
          </a:prstGeom>
        </p:spPr>
      </p:pic>
      <p:pic>
        <p:nvPicPr>
          <p:cNvPr id="6" name="Picture 4">
            <a:extLst>
              <a:ext uri="{FF2B5EF4-FFF2-40B4-BE49-F238E27FC236}">
                <a16:creationId xmlns="" xmlns:a16="http://schemas.microsoft.com/office/drawing/2014/main" id="{045BB865-00A1-4372-AA0F-0DD7986B851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0758680" y="60676"/>
            <a:ext cx="1351318" cy="1293887"/>
          </a:xfrm>
          <a:prstGeom prst="rect">
            <a:avLst/>
          </a:prstGeom>
        </p:spPr>
      </p:pic>
      <p:sp>
        <p:nvSpPr>
          <p:cNvPr id="8" name="TextBox 31">
            <a:extLst>
              <a:ext uri="{FF2B5EF4-FFF2-40B4-BE49-F238E27FC236}">
                <a16:creationId xmlns="" xmlns:a16="http://schemas.microsoft.com/office/drawing/2014/main" id="{B5FEF4A5-2529-4836-90E8-E92241419E2E}"/>
              </a:ext>
            </a:extLst>
          </p:cNvPr>
          <p:cNvSpPr txBox="1">
            <a:spLocks noChangeArrowheads="1"/>
          </p:cNvSpPr>
          <p:nvPr/>
        </p:nvSpPr>
        <p:spPr bwMode="auto">
          <a:xfrm>
            <a:off x="517801" y="2298092"/>
            <a:ext cx="7239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400" b="1">
                <a:latin typeface="Times New Roman" panose="02020603050405020304" pitchFamily="18" charset="0"/>
                <a:cs typeface="Times New Roman" panose="02020603050405020304" pitchFamily="18" charset="0"/>
              </a:rPr>
              <a:t>Tàu La-tút-sơ Tơ-rê-vin</a:t>
            </a:r>
          </a:p>
        </p:txBody>
      </p:sp>
      <p:sp>
        <p:nvSpPr>
          <p:cNvPr id="10" name="Text Box 12" descr="White marble">
            <a:extLst>
              <a:ext uri="{FF2B5EF4-FFF2-40B4-BE49-F238E27FC236}">
                <a16:creationId xmlns="" xmlns:a16="http://schemas.microsoft.com/office/drawing/2014/main" id="{631701A6-48B6-493B-B161-D7F932144CC8}"/>
              </a:ext>
            </a:extLst>
          </p:cNvPr>
          <p:cNvSpPr txBox="1">
            <a:spLocks noChangeArrowheads="1"/>
          </p:cNvSpPr>
          <p:nvPr/>
        </p:nvSpPr>
        <p:spPr bwMode="auto">
          <a:xfrm>
            <a:off x="1195111" y="1321546"/>
            <a:ext cx="2284600" cy="769441"/>
          </a:xfrm>
          <a:prstGeom prst="rect">
            <a:avLst/>
          </a:prstGeom>
          <a:noFill/>
          <a:ln>
            <a:noFill/>
          </a:ln>
          <a:effectLst>
            <a:prstShdw prst="shdw13" dist="53882" dir="13500000">
              <a:srgbClr val="86868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ko-KR" sz="4400" b="1">
                <a:latin typeface="Times New Roman" panose="02020603050405020304" pitchFamily="18" charset="0"/>
                <a:ea typeface="Gulim" panose="020B0503020000020004" pitchFamily="34" charset="-127"/>
                <a:cs typeface="Times New Roman" panose="02020603050405020304" pitchFamily="18" charset="0"/>
              </a:rPr>
              <a:t>A-lê-hấp</a:t>
            </a:r>
            <a:endParaRPr lang="bg-BG" altLang="en-US" sz="4400" b="1">
              <a:latin typeface="Times New Roman" panose="02020603050405020304" pitchFamily="18" charset="0"/>
              <a:ea typeface="Gulim" panose="020B0503020000020004" pitchFamily="34" charset="-127"/>
              <a:cs typeface="Times New Roman" panose="02020603050405020304" pitchFamily="18" charset="0"/>
            </a:endParaRPr>
          </a:p>
        </p:txBody>
      </p:sp>
      <p:sp>
        <p:nvSpPr>
          <p:cNvPr id="11" name="TextBox 10">
            <a:extLst>
              <a:ext uri="{FF2B5EF4-FFF2-40B4-BE49-F238E27FC236}">
                <a16:creationId xmlns="" xmlns:a16="http://schemas.microsoft.com/office/drawing/2014/main" id="{21E692A4-E8AC-40D3-9E9A-B7918ACA6746}"/>
              </a:ext>
            </a:extLst>
          </p:cNvPr>
          <p:cNvSpPr txBox="1"/>
          <p:nvPr/>
        </p:nvSpPr>
        <p:spPr>
          <a:xfrm>
            <a:off x="3323146" y="1377766"/>
            <a:ext cx="7403451" cy="646331"/>
          </a:xfrm>
          <a:prstGeom prst="rect">
            <a:avLst/>
          </a:prstGeom>
          <a:noFill/>
        </p:spPr>
        <p:txBody>
          <a:bodyPr wrap="square" rtlCol="0">
            <a:spAutoFit/>
          </a:bodyPr>
          <a:lstStyle/>
          <a:p>
            <a:r>
              <a:rPr lang="en-US" sz="3600">
                <a:latin typeface="Times New Roman" panose="02020603050405020304" pitchFamily="18" charset="0"/>
                <a:cs typeface="Times New Roman" panose="02020603050405020304" pitchFamily="18" charset="0"/>
              </a:rPr>
              <a:t>: (tiếng Pháp) lời thúc giục hành động.</a:t>
            </a:r>
          </a:p>
        </p:txBody>
      </p:sp>
      <p:sp>
        <p:nvSpPr>
          <p:cNvPr id="12" name="TextBox 11">
            <a:extLst>
              <a:ext uri="{FF2B5EF4-FFF2-40B4-BE49-F238E27FC236}">
                <a16:creationId xmlns="" xmlns:a16="http://schemas.microsoft.com/office/drawing/2014/main" id="{331CA3C7-E679-46CD-8457-6996A5332B2D}"/>
              </a:ext>
            </a:extLst>
          </p:cNvPr>
          <p:cNvSpPr txBox="1"/>
          <p:nvPr/>
        </p:nvSpPr>
        <p:spPr>
          <a:xfrm>
            <a:off x="1195111" y="2339276"/>
            <a:ext cx="10659432" cy="1754326"/>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                                                   : một tàu buôn của người Pháp. Trên chiếc tàu này, năm 1911, Bác Hồ rời Tổ quốc đi tìm đường cứu nước.</a:t>
            </a:r>
          </a:p>
        </p:txBody>
      </p:sp>
      <p:pic>
        <p:nvPicPr>
          <p:cNvPr id="16" name="Picture 15">
            <a:extLst>
              <a:ext uri="{FF2B5EF4-FFF2-40B4-BE49-F238E27FC236}">
                <a16:creationId xmlns="" xmlns:a16="http://schemas.microsoft.com/office/drawing/2014/main" id="{95DA7702-211A-400D-9AE1-169F6C8A0F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95359" y="3958650"/>
            <a:ext cx="4745065" cy="26680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Picture 5">
            <a:extLst>
              <a:ext uri="{FF2B5EF4-FFF2-40B4-BE49-F238E27FC236}">
                <a16:creationId xmlns="" xmlns:a16="http://schemas.microsoft.com/office/drawing/2014/main" id="{7E00FD1F-C9BA-4ED8-9AD5-E7B9FE424B95}"/>
              </a:ext>
            </a:extLst>
          </p:cNvPr>
          <p:cNvPicPr>
            <a:picLocks noChangeAspect="1"/>
          </p:cNvPicPr>
          <p:nvPr/>
        </p:nvPicPr>
        <p:blipFill>
          <a:blip r:embed="rId8"/>
          <a:srcRect/>
          <a:stretch>
            <a:fillRect/>
          </a:stretch>
        </p:blipFill>
        <p:spPr>
          <a:xfrm>
            <a:off x="-109200" y="2939143"/>
            <a:ext cx="1192453" cy="4707052"/>
          </a:xfrm>
          <a:prstGeom prst="rect">
            <a:avLst/>
          </a:prstGeom>
        </p:spPr>
      </p:pic>
      <p:pic>
        <p:nvPicPr>
          <p:cNvPr id="19" name="Picture 2">
            <a:extLst>
              <a:ext uri="{FF2B5EF4-FFF2-40B4-BE49-F238E27FC236}">
                <a16:creationId xmlns="" xmlns:a16="http://schemas.microsoft.com/office/drawing/2014/main" id="{35745D13-D698-4616-962B-4E753178C674}"/>
              </a:ext>
            </a:extLst>
          </p:cNvPr>
          <p:cNvPicPr>
            <a:picLocks noChangeAspect="1"/>
          </p:cNvPicPr>
          <p:nvPr/>
        </p:nvPicPr>
        <p:blipFill>
          <a:blip r:embed="rId9"/>
          <a:srcRect/>
          <a:stretch>
            <a:fillRect/>
          </a:stretch>
        </p:blipFill>
        <p:spPr>
          <a:xfrm flipH="1">
            <a:off x="144105" y="4320725"/>
            <a:ext cx="5358623" cy="3090139"/>
          </a:xfrm>
          <a:prstGeom prst="rect">
            <a:avLst/>
          </a:prstGeom>
        </p:spPr>
      </p:pic>
    </p:spTree>
    <p:extLst>
      <p:ext uri="{BB962C8B-B14F-4D97-AF65-F5344CB8AC3E}">
        <p14:creationId xmlns:p14="http://schemas.microsoft.com/office/powerpoint/2010/main" val="203051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ox(in)">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box(in)">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1">
            <a:extLst>
              <a:ext uri="{FF2B5EF4-FFF2-40B4-BE49-F238E27FC236}">
                <a16:creationId xmlns="" xmlns:a16="http://schemas.microsoft.com/office/drawing/2014/main" id="{88DB40F5-076B-4C59-B9EE-DC55ABAFAFB9}"/>
              </a:ext>
            </a:extLst>
          </p:cNvPr>
          <p:cNvSpPr/>
          <p:nvPr/>
        </p:nvSpPr>
        <p:spPr>
          <a:xfrm>
            <a:off x="2252102" y="107454"/>
            <a:ext cx="7174964" cy="1200329"/>
          </a:xfrm>
          <a:prstGeom prst="rect">
            <a:avLst/>
          </a:prstGeom>
        </p:spPr>
        <p:txBody>
          <a:bodyPr wrap="square">
            <a:spAutoFit/>
            <a:scene3d>
              <a:camera prst="orthographicFront"/>
              <a:lightRig rig="threePt" dir="t"/>
            </a:scene3d>
            <a:sp3d contourW="12700"/>
          </a:bodyPr>
          <a:lstStyle/>
          <a:p>
            <a:pPr algn="ctr"/>
            <a:r>
              <a:rPr lang="en-US" altLang="zh-CN" sz="7200" b="1">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Giải nghĩa từ</a:t>
            </a:r>
            <a:endParaRPr lang="zh-CN" altLang="en-US" sz="16600" b="1" dirty="0">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5" name="Picture 3">
            <a:extLst>
              <a:ext uri="{FF2B5EF4-FFF2-40B4-BE49-F238E27FC236}">
                <a16:creationId xmlns="" xmlns:a16="http://schemas.microsoft.com/office/drawing/2014/main" id="{CD021EC6-0229-42CE-8BC8-AD1CBFADDD6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6" name="Picture 4">
            <a:extLst>
              <a:ext uri="{FF2B5EF4-FFF2-40B4-BE49-F238E27FC236}">
                <a16:creationId xmlns="" xmlns:a16="http://schemas.microsoft.com/office/drawing/2014/main" id="{045BB865-00A1-4372-AA0F-0DD7986B851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758680" y="60676"/>
            <a:ext cx="1351318" cy="1293887"/>
          </a:xfrm>
          <a:prstGeom prst="rect">
            <a:avLst/>
          </a:prstGeom>
        </p:spPr>
      </p:pic>
      <p:pic>
        <p:nvPicPr>
          <p:cNvPr id="7" name="Picture 6">
            <a:extLst>
              <a:ext uri="{FF2B5EF4-FFF2-40B4-BE49-F238E27FC236}">
                <a16:creationId xmlns="" xmlns:a16="http://schemas.microsoft.com/office/drawing/2014/main" id="{491E1A47-4C5B-44B6-AFF8-C6650E8ED448}"/>
              </a:ext>
            </a:extLst>
          </p:cNvPr>
          <p:cNvPicPr>
            <a:picLocks noChangeAspect="1"/>
          </p:cNvPicPr>
          <p:nvPr/>
        </p:nvPicPr>
        <p:blipFill rotWithShape="1">
          <a:blip r:embed="rId6">
            <a:extLst>
              <a:ext uri="{28A0092B-C50C-407E-A947-70E740481C1C}">
                <a14:useLocalDpi xmlns:a14="http://schemas.microsoft.com/office/drawing/2010/main" val="0"/>
              </a:ext>
            </a:extLst>
          </a:blip>
          <a:srcRect l="2813" t="5497" r="77888" b="52378"/>
          <a:stretch/>
        </p:blipFill>
        <p:spPr>
          <a:xfrm>
            <a:off x="-311274" y="3280617"/>
            <a:ext cx="2963359" cy="3638367"/>
          </a:xfrm>
          <a:prstGeom prst="rect">
            <a:avLst/>
          </a:prstGeom>
        </p:spPr>
      </p:pic>
      <p:sp>
        <p:nvSpPr>
          <p:cNvPr id="10" name="Text Box 12" descr="White marble">
            <a:extLst>
              <a:ext uri="{FF2B5EF4-FFF2-40B4-BE49-F238E27FC236}">
                <a16:creationId xmlns="" xmlns:a16="http://schemas.microsoft.com/office/drawing/2014/main" id="{631701A6-48B6-493B-B161-D7F932144CC8}"/>
              </a:ext>
            </a:extLst>
          </p:cNvPr>
          <p:cNvSpPr txBox="1">
            <a:spLocks noChangeArrowheads="1"/>
          </p:cNvSpPr>
          <p:nvPr/>
        </p:nvSpPr>
        <p:spPr bwMode="auto">
          <a:xfrm>
            <a:off x="499303" y="1224765"/>
            <a:ext cx="2895344" cy="584775"/>
          </a:xfrm>
          <a:prstGeom prst="rect">
            <a:avLst/>
          </a:prstGeom>
          <a:noFill/>
          <a:ln>
            <a:noFill/>
          </a:ln>
          <a:effectLst>
            <a:prstShdw prst="shdw13" dist="53882" dir="13500000">
              <a:srgbClr val="86868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ko-KR" b="1">
                <a:solidFill>
                  <a:schemeClr val="accent6">
                    <a:lumMod val="75000"/>
                  </a:schemeClr>
                </a:solidFill>
                <a:latin typeface="Times New Roman" panose="02020603050405020304" pitchFamily="18" charset="0"/>
                <a:ea typeface="Gulim" panose="020B0503020000020004" pitchFamily="34" charset="-127"/>
                <a:cs typeface="Times New Roman" panose="02020603050405020304" pitchFamily="18" charset="0"/>
              </a:rPr>
              <a:t>Súng thần công</a:t>
            </a:r>
            <a:endParaRPr lang="bg-BG" altLang="en-US" b="1">
              <a:solidFill>
                <a:schemeClr val="accent6">
                  <a:lumMod val="75000"/>
                </a:schemeClr>
              </a:solidFill>
              <a:latin typeface="Times New Roman" panose="02020603050405020304" pitchFamily="18" charset="0"/>
              <a:ea typeface="Gulim" panose="020B0503020000020004" pitchFamily="34" charset="-127"/>
              <a:cs typeface="Times New Roman" panose="02020603050405020304" pitchFamily="18" charset="0"/>
            </a:endParaRPr>
          </a:p>
        </p:txBody>
      </p:sp>
      <p:sp>
        <p:nvSpPr>
          <p:cNvPr id="11" name="TextBox 10">
            <a:extLst>
              <a:ext uri="{FF2B5EF4-FFF2-40B4-BE49-F238E27FC236}">
                <a16:creationId xmlns="" xmlns:a16="http://schemas.microsoft.com/office/drawing/2014/main" id="{21E692A4-E8AC-40D3-9E9A-B7918ACA6746}"/>
              </a:ext>
            </a:extLst>
          </p:cNvPr>
          <p:cNvSpPr txBox="1"/>
          <p:nvPr/>
        </p:nvSpPr>
        <p:spPr>
          <a:xfrm>
            <a:off x="1170405" y="1278493"/>
            <a:ext cx="9880746" cy="1569660"/>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 súng thời xưa, đặt trên bệ cố định hoặc trên giá có bánh xe, có đạn bằng đá, đồng hoặc gang, hình cầu, được nạp từ miệng nòng; tầm bắn xa khoảng 200 mét.</a:t>
            </a:r>
          </a:p>
        </p:txBody>
      </p:sp>
      <p:pic>
        <p:nvPicPr>
          <p:cNvPr id="3" name="Picture 2">
            <a:extLst>
              <a:ext uri="{FF2B5EF4-FFF2-40B4-BE49-F238E27FC236}">
                <a16:creationId xmlns="" xmlns:a16="http://schemas.microsoft.com/office/drawing/2014/main" id="{EF3EACAA-955C-4096-B5F5-24F82C93D7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72630" y="3125880"/>
            <a:ext cx="3623370" cy="261845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 xmlns:a16="http://schemas.microsoft.com/office/drawing/2014/main" id="{AFA318C6-D1CD-42FA-87CB-A1BDB45E797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5110" y="3125880"/>
            <a:ext cx="4003924" cy="265477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Picture 2">
            <a:extLst>
              <a:ext uri="{FF2B5EF4-FFF2-40B4-BE49-F238E27FC236}">
                <a16:creationId xmlns="" xmlns:a16="http://schemas.microsoft.com/office/drawing/2014/main" id="{69C4CEA3-C221-4CEB-A329-5888E747E607}"/>
              </a:ext>
            </a:extLst>
          </p:cNvPr>
          <p:cNvPicPr>
            <a:picLocks noChangeAspect="1"/>
          </p:cNvPicPr>
          <p:nvPr/>
        </p:nvPicPr>
        <p:blipFill>
          <a:blip r:embed="rId9"/>
          <a:srcRect/>
          <a:stretch>
            <a:fillRect/>
          </a:stretch>
        </p:blipFill>
        <p:spPr>
          <a:xfrm>
            <a:off x="7155073" y="4807236"/>
            <a:ext cx="5823333" cy="3358122"/>
          </a:xfrm>
          <a:prstGeom prst="rect">
            <a:avLst/>
          </a:prstGeom>
        </p:spPr>
      </p:pic>
    </p:spTree>
    <p:extLst>
      <p:ext uri="{BB962C8B-B14F-4D97-AF65-F5344CB8AC3E}">
        <p14:creationId xmlns:p14="http://schemas.microsoft.com/office/powerpoint/2010/main" val="3350158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ox(in)">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1000"/>
                                        <p:tgtEl>
                                          <p:spTgt spid="3"/>
                                        </p:tgtEl>
                                      </p:cBhvr>
                                    </p:animEffect>
                                    <p:anim calcmode="lin" valueType="num">
                                      <p:cBhvr>
                                        <p:cTn id="54" dur="1000" fill="hold"/>
                                        <p:tgtEl>
                                          <p:spTgt spid="3"/>
                                        </p:tgtEl>
                                        <p:attrNameLst>
                                          <p:attrName>ppt_x</p:attrName>
                                        </p:attrNameLst>
                                      </p:cBhvr>
                                      <p:tavLst>
                                        <p:tav tm="0">
                                          <p:val>
                                            <p:strVal val="#ppt_x"/>
                                          </p:val>
                                        </p:tav>
                                        <p:tav tm="100000">
                                          <p:val>
                                            <p:strVal val="#ppt_x"/>
                                          </p:val>
                                        </p:tav>
                                      </p:tavLst>
                                    </p:anim>
                                    <p:anim calcmode="lin" valueType="num">
                                      <p:cBhvr>
                                        <p:cTn id="5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1000"/>
                                        <p:tgtEl>
                                          <p:spTgt spid="14"/>
                                        </p:tgtEl>
                                      </p:cBhvr>
                                    </p:animEffect>
                                    <p:anim calcmode="lin" valueType="num">
                                      <p:cBhvr>
                                        <p:cTn id="61" dur="1000" fill="hold"/>
                                        <p:tgtEl>
                                          <p:spTgt spid="14"/>
                                        </p:tgtEl>
                                        <p:attrNameLst>
                                          <p:attrName>ppt_x</p:attrName>
                                        </p:attrNameLst>
                                      </p:cBhvr>
                                      <p:tavLst>
                                        <p:tav tm="0">
                                          <p:val>
                                            <p:strVal val="#ppt_x"/>
                                          </p:val>
                                        </p:tav>
                                        <p:tav tm="100000">
                                          <p:val>
                                            <p:strVal val="#ppt_x"/>
                                          </p:val>
                                        </p:tav>
                                      </p:tavLst>
                                    </p:anim>
                                    <p:anim calcmode="lin" valueType="num">
                                      <p:cBhvr>
                                        <p:cTn id="6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1">
            <a:extLst>
              <a:ext uri="{FF2B5EF4-FFF2-40B4-BE49-F238E27FC236}">
                <a16:creationId xmlns="" xmlns:a16="http://schemas.microsoft.com/office/drawing/2014/main" id="{88DB40F5-076B-4C59-B9EE-DC55ABAFAFB9}"/>
              </a:ext>
            </a:extLst>
          </p:cNvPr>
          <p:cNvSpPr/>
          <p:nvPr/>
        </p:nvSpPr>
        <p:spPr>
          <a:xfrm>
            <a:off x="2252102" y="107454"/>
            <a:ext cx="7174964" cy="1200329"/>
          </a:xfrm>
          <a:prstGeom prst="rect">
            <a:avLst/>
          </a:prstGeom>
        </p:spPr>
        <p:txBody>
          <a:bodyPr wrap="square">
            <a:spAutoFit/>
            <a:scene3d>
              <a:camera prst="orthographicFront"/>
              <a:lightRig rig="threePt" dir="t"/>
            </a:scene3d>
            <a:sp3d contourW="12700"/>
          </a:bodyPr>
          <a:lstStyle/>
          <a:p>
            <a:pPr algn="ctr"/>
            <a:r>
              <a:rPr lang="en-US" altLang="zh-CN" sz="7200" b="1">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Giải nghĩa từ</a:t>
            </a:r>
            <a:endParaRPr lang="zh-CN" altLang="en-US" sz="16600" b="1" dirty="0">
              <a:ln w="15875">
                <a:solidFill>
                  <a:schemeClr val="accent2"/>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5" name="Picture 3">
            <a:extLst>
              <a:ext uri="{FF2B5EF4-FFF2-40B4-BE49-F238E27FC236}">
                <a16:creationId xmlns="" xmlns:a16="http://schemas.microsoft.com/office/drawing/2014/main" id="{CD021EC6-0229-42CE-8BC8-AD1CBFADDD6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031858" y="-873696"/>
            <a:ext cx="4404529" cy="1747392"/>
          </a:xfrm>
          <a:prstGeom prst="rect">
            <a:avLst/>
          </a:prstGeom>
        </p:spPr>
      </p:pic>
      <p:pic>
        <p:nvPicPr>
          <p:cNvPr id="6" name="Picture 4">
            <a:extLst>
              <a:ext uri="{FF2B5EF4-FFF2-40B4-BE49-F238E27FC236}">
                <a16:creationId xmlns="" xmlns:a16="http://schemas.microsoft.com/office/drawing/2014/main" id="{045BB865-00A1-4372-AA0F-0DD7986B851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758680" y="60676"/>
            <a:ext cx="1351318" cy="1293887"/>
          </a:xfrm>
          <a:prstGeom prst="rect">
            <a:avLst/>
          </a:prstGeom>
        </p:spPr>
      </p:pic>
      <p:sp>
        <p:nvSpPr>
          <p:cNvPr id="10" name="Text Box 12" descr="White marble">
            <a:extLst>
              <a:ext uri="{FF2B5EF4-FFF2-40B4-BE49-F238E27FC236}">
                <a16:creationId xmlns="" xmlns:a16="http://schemas.microsoft.com/office/drawing/2014/main" id="{631701A6-48B6-493B-B161-D7F932144CC8}"/>
              </a:ext>
            </a:extLst>
          </p:cNvPr>
          <p:cNvSpPr txBox="1">
            <a:spLocks noChangeArrowheads="1"/>
          </p:cNvSpPr>
          <p:nvPr/>
        </p:nvSpPr>
        <p:spPr bwMode="auto">
          <a:xfrm>
            <a:off x="955657" y="1290081"/>
            <a:ext cx="3680816" cy="584775"/>
          </a:xfrm>
          <a:prstGeom prst="rect">
            <a:avLst/>
          </a:prstGeom>
          <a:noFill/>
          <a:ln>
            <a:noFill/>
          </a:ln>
          <a:effectLst>
            <a:prstShdw prst="shdw13" dist="53882" dir="13500000">
              <a:srgbClr val="86868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ko-KR" b="1">
                <a:solidFill>
                  <a:schemeClr val="accent6">
                    <a:lumMod val="75000"/>
                  </a:schemeClr>
                </a:solidFill>
                <a:latin typeface="Times New Roman" panose="02020603050405020304" pitchFamily="18" charset="0"/>
                <a:ea typeface="Gulim" panose="020B0503020000020004" pitchFamily="34" charset="-127"/>
                <a:cs typeface="Times New Roman" panose="02020603050405020304" pitchFamily="18" charset="0"/>
              </a:rPr>
              <a:t>Hùng tâm tráng khí</a:t>
            </a:r>
            <a:endParaRPr lang="bg-BG" altLang="en-US" b="1">
              <a:solidFill>
                <a:schemeClr val="accent6">
                  <a:lumMod val="75000"/>
                </a:schemeClr>
              </a:solidFill>
              <a:latin typeface="Times New Roman" panose="02020603050405020304" pitchFamily="18" charset="0"/>
              <a:ea typeface="Gulim" panose="020B0503020000020004" pitchFamily="34" charset="-127"/>
              <a:cs typeface="Times New Roman" panose="02020603050405020304" pitchFamily="18" charset="0"/>
            </a:endParaRPr>
          </a:p>
        </p:txBody>
      </p:sp>
      <p:sp>
        <p:nvSpPr>
          <p:cNvPr id="11" name="TextBox 10">
            <a:extLst>
              <a:ext uri="{FF2B5EF4-FFF2-40B4-BE49-F238E27FC236}">
                <a16:creationId xmlns="" xmlns:a16="http://schemas.microsoft.com/office/drawing/2014/main" id="{21E692A4-E8AC-40D3-9E9A-B7918ACA6746}"/>
              </a:ext>
            </a:extLst>
          </p:cNvPr>
          <p:cNvSpPr txBox="1"/>
          <p:nvPr/>
        </p:nvSpPr>
        <p:spPr>
          <a:xfrm>
            <a:off x="4471962" y="1311151"/>
            <a:ext cx="7428275" cy="584775"/>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lòng quả cảm và khí phách mạnh mẽ.</a:t>
            </a:r>
          </a:p>
        </p:txBody>
      </p:sp>
      <p:pic>
        <p:nvPicPr>
          <p:cNvPr id="16" name="Picture 2">
            <a:extLst>
              <a:ext uri="{FF2B5EF4-FFF2-40B4-BE49-F238E27FC236}">
                <a16:creationId xmlns="" xmlns:a16="http://schemas.microsoft.com/office/drawing/2014/main" id="{69C4CEA3-C221-4CEB-A329-5888E747E607}"/>
              </a:ext>
            </a:extLst>
          </p:cNvPr>
          <p:cNvPicPr>
            <a:picLocks noChangeAspect="1"/>
          </p:cNvPicPr>
          <p:nvPr/>
        </p:nvPicPr>
        <p:blipFill>
          <a:blip r:embed="rId6"/>
          <a:srcRect/>
          <a:stretch>
            <a:fillRect/>
          </a:stretch>
        </p:blipFill>
        <p:spPr>
          <a:xfrm>
            <a:off x="6515399" y="3835130"/>
            <a:ext cx="5823333" cy="3358122"/>
          </a:xfrm>
          <a:prstGeom prst="rect">
            <a:avLst/>
          </a:prstGeom>
        </p:spPr>
      </p:pic>
      <p:sp>
        <p:nvSpPr>
          <p:cNvPr id="12" name="Text Box 12" descr="White marble">
            <a:extLst>
              <a:ext uri="{FF2B5EF4-FFF2-40B4-BE49-F238E27FC236}">
                <a16:creationId xmlns="" xmlns:a16="http://schemas.microsoft.com/office/drawing/2014/main" id="{88C3EF29-4F9E-4648-B3C5-168610205BCD}"/>
              </a:ext>
            </a:extLst>
          </p:cNvPr>
          <p:cNvSpPr txBox="1">
            <a:spLocks noChangeArrowheads="1"/>
          </p:cNvSpPr>
          <p:nvPr/>
        </p:nvSpPr>
        <p:spPr bwMode="auto">
          <a:xfrm>
            <a:off x="955657" y="2128522"/>
            <a:ext cx="1587294" cy="584775"/>
          </a:xfrm>
          <a:prstGeom prst="rect">
            <a:avLst/>
          </a:prstGeom>
          <a:noFill/>
          <a:ln>
            <a:noFill/>
          </a:ln>
          <a:effectLst>
            <a:prstShdw prst="shdw13" dist="53882" dir="13500000">
              <a:srgbClr val="868686">
                <a:alpha val="50000"/>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ko-KR" b="1">
                <a:solidFill>
                  <a:schemeClr val="accent6">
                    <a:lumMod val="75000"/>
                  </a:schemeClr>
                </a:solidFill>
                <a:latin typeface="Times New Roman" panose="02020603050405020304" pitchFamily="18" charset="0"/>
                <a:ea typeface="Gulim" panose="020B0503020000020004" pitchFamily="34" charset="-127"/>
                <a:cs typeface="Times New Roman" panose="02020603050405020304" pitchFamily="18" charset="0"/>
              </a:rPr>
              <a:t>Biển Đỏ</a:t>
            </a:r>
            <a:endParaRPr lang="bg-BG" altLang="en-US" b="1">
              <a:solidFill>
                <a:schemeClr val="accent6">
                  <a:lumMod val="75000"/>
                </a:schemeClr>
              </a:solidFill>
              <a:latin typeface="Times New Roman" panose="02020603050405020304" pitchFamily="18" charset="0"/>
              <a:ea typeface="Gulim" panose="020B0503020000020004" pitchFamily="34" charset="-127"/>
              <a:cs typeface="Times New Roman" panose="02020603050405020304" pitchFamily="18" charset="0"/>
            </a:endParaRPr>
          </a:p>
        </p:txBody>
      </p:sp>
      <p:sp>
        <p:nvSpPr>
          <p:cNvPr id="13" name="TextBox 12">
            <a:extLst>
              <a:ext uri="{FF2B5EF4-FFF2-40B4-BE49-F238E27FC236}">
                <a16:creationId xmlns="" xmlns:a16="http://schemas.microsoft.com/office/drawing/2014/main" id="{F00D5BCD-1D4B-4169-90AE-2A38F8940F41}"/>
              </a:ext>
            </a:extLst>
          </p:cNvPr>
          <p:cNvSpPr txBox="1"/>
          <p:nvPr/>
        </p:nvSpPr>
        <p:spPr>
          <a:xfrm>
            <a:off x="2381862" y="2100505"/>
            <a:ext cx="8492967" cy="107721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(còn gọi là Hồng Hải): biển thuộc Ấn Độ Dương, nước có sắc đỏ.</a:t>
            </a:r>
          </a:p>
        </p:txBody>
      </p:sp>
      <p:pic>
        <p:nvPicPr>
          <p:cNvPr id="8" name="Picture 7">
            <a:extLst>
              <a:ext uri="{FF2B5EF4-FFF2-40B4-BE49-F238E27FC236}">
                <a16:creationId xmlns="" xmlns:a16="http://schemas.microsoft.com/office/drawing/2014/main" id="{EC7ACE69-4D3F-4FC5-97AD-5DFA891EEB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9572" y="3349645"/>
            <a:ext cx="5140343" cy="32307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46385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ox(in)">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box(in)">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up)">
                                      <p:cBhvr>
                                        <p:cTn id="5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B51AB73-8E57-4EFC-AE6E-47CA998C9F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94709">
            <a:off x="8678541" y="-589799"/>
            <a:ext cx="5328320" cy="1747392"/>
          </a:xfrm>
          <a:prstGeom prst="rect">
            <a:avLst/>
          </a:prstGeom>
        </p:spPr>
      </p:pic>
      <p:pic>
        <p:nvPicPr>
          <p:cNvPr id="5" name="Picture 4">
            <a:extLst>
              <a:ext uri="{FF2B5EF4-FFF2-40B4-BE49-F238E27FC236}">
                <a16:creationId xmlns="" xmlns:a16="http://schemas.microsoft.com/office/drawing/2014/main" id="{ADA4C45E-1BAE-4540-A13A-017BB69ACB2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0" y="-100122"/>
            <a:ext cx="1351318" cy="1293887"/>
          </a:xfrm>
          <a:prstGeom prst="rect">
            <a:avLst/>
          </a:prstGeom>
        </p:spPr>
      </p:pic>
      <p:pic>
        <p:nvPicPr>
          <p:cNvPr id="6" name="Picture 5">
            <a:extLst>
              <a:ext uri="{FF2B5EF4-FFF2-40B4-BE49-F238E27FC236}">
                <a16:creationId xmlns="" xmlns:a16="http://schemas.microsoft.com/office/drawing/2014/main" id="{DE2127C1-0E65-4A4F-BF96-543B5314A1F4}"/>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1722783" y="2862822"/>
            <a:ext cx="10469217" cy="4087943"/>
          </a:xfrm>
          <a:prstGeom prst="rect">
            <a:avLst/>
          </a:prstGeom>
        </p:spPr>
      </p:pic>
      <p:pic>
        <p:nvPicPr>
          <p:cNvPr id="8" name="Picture 7">
            <a:extLst>
              <a:ext uri="{FF2B5EF4-FFF2-40B4-BE49-F238E27FC236}">
                <a16:creationId xmlns="" xmlns:a16="http://schemas.microsoft.com/office/drawing/2014/main" id="{9170DCDD-9316-43C0-ACE5-173E8CC29B0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08922" y="1193765"/>
            <a:ext cx="6858000" cy="6858000"/>
          </a:xfrm>
          <a:prstGeom prst="rect">
            <a:avLst/>
          </a:prstGeom>
        </p:spPr>
      </p:pic>
      <p:sp>
        <p:nvSpPr>
          <p:cNvPr id="10" name="TextBox 9">
            <a:extLst>
              <a:ext uri="{FF2B5EF4-FFF2-40B4-BE49-F238E27FC236}">
                <a16:creationId xmlns="" xmlns:a16="http://schemas.microsoft.com/office/drawing/2014/main" id="{3EADE087-1ED3-46CD-94F6-BDAD12AB8E16}"/>
              </a:ext>
            </a:extLst>
          </p:cNvPr>
          <p:cNvSpPr txBox="1"/>
          <p:nvPr/>
        </p:nvSpPr>
        <p:spPr>
          <a:xfrm>
            <a:off x="5555772" y="1530627"/>
            <a:ext cx="5523836" cy="3046988"/>
          </a:xfrm>
          <a:prstGeom prst="rect">
            <a:avLst/>
          </a:prstGeom>
          <a:noFill/>
        </p:spPr>
        <p:txBody>
          <a:bodyPr wrap="square" rtlCol="0">
            <a:spAutoFit/>
          </a:bodyPr>
          <a:lstStyle/>
          <a:p>
            <a:pPr algn="ctr"/>
            <a:r>
              <a:rPr lang="en-US" sz="9600">
                <a:solidFill>
                  <a:schemeClr val="accent6">
                    <a:lumMod val="75000"/>
                  </a:schemeClr>
                </a:solidFill>
                <a:latin typeface="UTM Guanine" panose="02040603050506020204" pitchFamily="18" charset="0"/>
              </a:rPr>
              <a:t>Tìm hiểu bài</a:t>
            </a:r>
          </a:p>
        </p:txBody>
      </p:sp>
      <p:pic>
        <p:nvPicPr>
          <p:cNvPr id="12" name="Picture 11">
            <a:extLst>
              <a:ext uri="{FF2B5EF4-FFF2-40B4-BE49-F238E27FC236}">
                <a16:creationId xmlns="" xmlns:a16="http://schemas.microsoft.com/office/drawing/2014/main" id="{F461DBB0-C54B-4CF0-B7A7-FB8EE8462901}"/>
              </a:ext>
            </a:extLst>
          </p:cNvPr>
          <p:cNvPicPr>
            <a:picLocks noChangeAspect="1"/>
          </p:cNvPicPr>
          <p:nvPr/>
        </p:nvPicPr>
        <p:blipFill rotWithShape="1">
          <a:blip r:embed="rId9">
            <a:extLst>
              <a:ext uri="{28A0092B-C50C-407E-A947-70E740481C1C}">
                <a14:useLocalDpi xmlns:a14="http://schemas.microsoft.com/office/drawing/2010/main" val="0"/>
              </a:ext>
            </a:extLst>
          </a:blip>
          <a:srcRect l="72500" t="50000"/>
          <a:stretch/>
        </p:blipFill>
        <p:spPr>
          <a:xfrm>
            <a:off x="1007267" y="1193765"/>
            <a:ext cx="4880113" cy="4991025"/>
          </a:xfrm>
          <a:prstGeom prst="rect">
            <a:avLst/>
          </a:prstGeom>
        </p:spPr>
      </p:pic>
    </p:spTree>
    <p:extLst>
      <p:ext uri="{BB962C8B-B14F-4D97-AF65-F5344CB8AC3E}">
        <p14:creationId xmlns:p14="http://schemas.microsoft.com/office/powerpoint/2010/main" val="1087103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80">
                                          <p:stCondLst>
                                            <p:cond delay="0"/>
                                          </p:stCondLst>
                                        </p:cTn>
                                        <p:tgtEl>
                                          <p:spTgt spid="10"/>
                                        </p:tgtEl>
                                      </p:cBhvr>
                                    </p:animEffect>
                                    <p:anim calcmode="lin" valueType="num">
                                      <p:cBhvr>
                                        <p:cTn id="3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7" dur="26">
                                          <p:stCondLst>
                                            <p:cond delay="650"/>
                                          </p:stCondLst>
                                        </p:cTn>
                                        <p:tgtEl>
                                          <p:spTgt spid="10"/>
                                        </p:tgtEl>
                                      </p:cBhvr>
                                      <p:to x="100000" y="60000"/>
                                    </p:animScale>
                                    <p:animScale>
                                      <p:cBhvr>
                                        <p:cTn id="38" dur="166" decel="50000">
                                          <p:stCondLst>
                                            <p:cond delay="676"/>
                                          </p:stCondLst>
                                        </p:cTn>
                                        <p:tgtEl>
                                          <p:spTgt spid="10"/>
                                        </p:tgtEl>
                                      </p:cBhvr>
                                      <p:to x="100000" y="100000"/>
                                    </p:animScale>
                                    <p:animScale>
                                      <p:cBhvr>
                                        <p:cTn id="39" dur="26">
                                          <p:stCondLst>
                                            <p:cond delay="1312"/>
                                          </p:stCondLst>
                                        </p:cTn>
                                        <p:tgtEl>
                                          <p:spTgt spid="10"/>
                                        </p:tgtEl>
                                      </p:cBhvr>
                                      <p:to x="100000" y="80000"/>
                                    </p:animScale>
                                    <p:animScale>
                                      <p:cBhvr>
                                        <p:cTn id="40" dur="166" decel="50000">
                                          <p:stCondLst>
                                            <p:cond delay="1338"/>
                                          </p:stCondLst>
                                        </p:cTn>
                                        <p:tgtEl>
                                          <p:spTgt spid="10"/>
                                        </p:tgtEl>
                                      </p:cBhvr>
                                      <p:to x="100000" y="100000"/>
                                    </p:animScale>
                                    <p:animScale>
                                      <p:cBhvr>
                                        <p:cTn id="41" dur="26">
                                          <p:stCondLst>
                                            <p:cond delay="1642"/>
                                          </p:stCondLst>
                                        </p:cTn>
                                        <p:tgtEl>
                                          <p:spTgt spid="10"/>
                                        </p:tgtEl>
                                      </p:cBhvr>
                                      <p:to x="100000" y="90000"/>
                                    </p:animScale>
                                    <p:animScale>
                                      <p:cBhvr>
                                        <p:cTn id="42" dur="166" decel="50000">
                                          <p:stCondLst>
                                            <p:cond delay="1668"/>
                                          </p:stCondLst>
                                        </p:cTn>
                                        <p:tgtEl>
                                          <p:spTgt spid="10"/>
                                        </p:tgtEl>
                                      </p:cBhvr>
                                      <p:to x="100000" y="100000"/>
                                    </p:animScale>
                                    <p:animScale>
                                      <p:cBhvr>
                                        <p:cTn id="43" dur="26">
                                          <p:stCondLst>
                                            <p:cond delay="1808"/>
                                          </p:stCondLst>
                                        </p:cTn>
                                        <p:tgtEl>
                                          <p:spTgt spid="10"/>
                                        </p:tgtEl>
                                      </p:cBhvr>
                                      <p:to x="100000" y="95000"/>
                                    </p:animScale>
                                    <p:animScale>
                                      <p:cBhvr>
                                        <p:cTn id="4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B114D68D-9E12-4DAF-A183-6910414AA25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0" y="2933342"/>
            <a:ext cx="12191999" cy="4087943"/>
          </a:xfrm>
          <a:prstGeom prst="rect">
            <a:avLst/>
          </a:prstGeom>
        </p:spPr>
      </p:pic>
      <p:pic>
        <p:nvPicPr>
          <p:cNvPr id="8" name="Picture 7">
            <a:hlinkClick r:id="rId5" action="ppaction://hlinksldjump"/>
            <a:extLst>
              <a:ext uri="{FF2B5EF4-FFF2-40B4-BE49-F238E27FC236}">
                <a16:creationId xmlns="" xmlns:a16="http://schemas.microsoft.com/office/drawing/2014/main" id="{CF22FBC6-5A4D-40F6-A1FD-67C98CAF82F6}"/>
              </a:ext>
            </a:extLst>
          </p:cNvPr>
          <p:cNvPicPr>
            <a:picLocks noChangeAspect="1"/>
          </p:cNvPicPr>
          <p:nvPr/>
        </p:nvPicPr>
        <p:blipFill rotWithShape="1">
          <a:blip r:embed="rId6">
            <a:extLst>
              <a:ext uri="{28A0092B-C50C-407E-A947-70E740481C1C}">
                <a14:useLocalDpi xmlns:a14="http://schemas.microsoft.com/office/drawing/2010/main" val="0"/>
              </a:ext>
            </a:extLst>
          </a:blip>
          <a:srcRect t="50086" r="52382" b="12421"/>
          <a:stretch/>
        </p:blipFill>
        <p:spPr>
          <a:xfrm>
            <a:off x="348340" y="3554191"/>
            <a:ext cx="2903418" cy="2286000"/>
          </a:xfrm>
          <a:prstGeom prst="rect">
            <a:avLst/>
          </a:prstGeom>
        </p:spPr>
      </p:pic>
      <p:pic>
        <p:nvPicPr>
          <p:cNvPr id="10" name="Picture 9">
            <a:hlinkClick r:id="rId7" action="ppaction://hlinksldjump"/>
            <a:extLst>
              <a:ext uri="{FF2B5EF4-FFF2-40B4-BE49-F238E27FC236}">
                <a16:creationId xmlns="" xmlns:a16="http://schemas.microsoft.com/office/drawing/2014/main" id="{E386C52A-CECB-4692-B9C4-07C45103E91E}"/>
              </a:ext>
            </a:extLst>
          </p:cNvPr>
          <p:cNvPicPr>
            <a:picLocks noChangeAspect="1"/>
          </p:cNvPicPr>
          <p:nvPr/>
        </p:nvPicPr>
        <p:blipFill rotWithShape="1">
          <a:blip r:embed="rId6">
            <a:extLst>
              <a:ext uri="{28A0092B-C50C-407E-A947-70E740481C1C}">
                <a14:useLocalDpi xmlns:a14="http://schemas.microsoft.com/office/drawing/2010/main" val="0"/>
              </a:ext>
            </a:extLst>
          </a:blip>
          <a:srcRect l="48706" t="48983" r="1993" b="14141"/>
          <a:stretch/>
        </p:blipFill>
        <p:spPr>
          <a:xfrm>
            <a:off x="9636921" y="4163786"/>
            <a:ext cx="2555080" cy="2171700"/>
          </a:xfrm>
          <a:prstGeom prst="rect">
            <a:avLst/>
          </a:prstGeom>
        </p:spPr>
      </p:pic>
      <p:pic>
        <p:nvPicPr>
          <p:cNvPr id="12" name="Picture 11">
            <a:hlinkClick r:id="rId8" action="ppaction://hlinksldjump"/>
            <a:extLst>
              <a:ext uri="{FF2B5EF4-FFF2-40B4-BE49-F238E27FC236}">
                <a16:creationId xmlns="" xmlns:a16="http://schemas.microsoft.com/office/drawing/2014/main" id="{3690515A-72A8-46D9-A277-B3E4A5B5281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3958" t="3125" r="27827" b="50000"/>
          <a:stretch/>
        </p:blipFill>
        <p:spPr>
          <a:xfrm>
            <a:off x="4523014" y="4982941"/>
            <a:ext cx="1763487" cy="1714500"/>
          </a:xfrm>
          <a:prstGeom prst="rect">
            <a:avLst/>
          </a:prstGeom>
        </p:spPr>
      </p:pic>
      <p:pic>
        <p:nvPicPr>
          <p:cNvPr id="13" name="Picture 3">
            <a:extLst>
              <a:ext uri="{FF2B5EF4-FFF2-40B4-BE49-F238E27FC236}">
                <a16:creationId xmlns="" xmlns:a16="http://schemas.microsoft.com/office/drawing/2014/main" id="{5C161893-28A6-4696-BCF9-A9B1F24A63F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494709">
            <a:off x="8678541" y="-589799"/>
            <a:ext cx="5328320" cy="1747392"/>
          </a:xfrm>
          <a:prstGeom prst="rect">
            <a:avLst/>
          </a:prstGeom>
        </p:spPr>
      </p:pic>
      <p:pic>
        <p:nvPicPr>
          <p:cNvPr id="14" name="Picture 4">
            <a:hlinkClick r:id="rId12" action="ppaction://hlinksldjump"/>
            <a:extLst>
              <a:ext uri="{FF2B5EF4-FFF2-40B4-BE49-F238E27FC236}">
                <a16:creationId xmlns="" xmlns:a16="http://schemas.microsoft.com/office/drawing/2014/main" id="{A83F6EF6-696B-49C9-8112-D2DA5835ED95}"/>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0" y="-100122"/>
            <a:ext cx="1351318" cy="1293887"/>
          </a:xfrm>
          <a:prstGeom prst="rect">
            <a:avLst/>
          </a:prstGeom>
        </p:spPr>
      </p:pic>
      <p:sp>
        <p:nvSpPr>
          <p:cNvPr id="15" name="TextBox 14">
            <a:extLst>
              <a:ext uri="{FF2B5EF4-FFF2-40B4-BE49-F238E27FC236}">
                <a16:creationId xmlns="" xmlns:a16="http://schemas.microsoft.com/office/drawing/2014/main" id="{80F679A2-0A5B-495E-9AE2-08C8621351E2}"/>
              </a:ext>
            </a:extLst>
          </p:cNvPr>
          <p:cNvSpPr txBox="1"/>
          <p:nvPr/>
        </p:nvSpPr>
        <p:spPr>
          <a:xfrm>
            <a:off x="3251758" y="1066165"/>
            <a:ext cx="6743700" cy="3046988"/>
          </a:xfrm>
          <a:prstGeom prst="rect">
            <a:avLst/>
          </a:prstGeom>
          <a:noFill/>
        </p:spPr>
        <p:txBody>
          <a:bodyPr wrap="square" rtlCol="0">
            <a:spAutoFit/>
          </a:bodyPr>
          <a:lstStyle/>
          <a:p>
            <a:pPr algn="ctr"/>
            <a:r>
              <a:rPr lang="en-US" sz="9600">
                <a:solidFill>
                  <a:schemeClr val="accent6">
                    <a:lumMod val="75000"/>
                  </a:schemeClr>
                </a:solidFill>
                <a:latin typeface="UTM Guanine" panose="02040603050506020204" pitchFamily="18" charset="0"/>
              </a:rPr>
              <a:t>Ếch con          học bài</a:t>
            </a:r>
          </a:p>
        </p:txBody>
      </p:sp>
      <p:pic>
        <p:nvPicPr>
          <p:cNvPr id="16" name="Picture 5">
            <a:extLst>
              <a:ext uri="{FF2B5EF4-FFF2-40B4-BE49-F238E27FC236}">
                <a16:creationId xmlns="" xmlns:a16="http://schemas.microsoft.com/office/drawing/2014/main" id="{0B4ED825-E49C-437D-919C-7DD9554F3203}"/>
              </a:ext>
            </a:extLst>
          </p:cNvPr>
          <p:cNvPicPr>
            <a:picLocks noChangeAspect="1"/>
          </p:cNvPicPr>
          <p:nvPr/>
        </p:nvPicPr>
        <p:blipFill>
          <a:blip r:embed="rId15"/>
          <a:srcRect/>
          <a:stretch>
            <a:fillRect/>
          </a:stretch>
        </p:blipFill>
        <p:spPr>
          <a:xfrm>
            <a:off x="-137236" y="2150948"/>
            <a:ext cx="1192453" cy="4707052"/>
          </a:xfrm>
          <a:prstGeom prst="rect">
            <a:avLst/>
          </a:prstGeom>
        </p:spPr>
      </p:pic>
    </p:spTree>
    <p:extLst>
      <p:ext uri="{BB962C8B-B14F-4D97-AF65-F5344CB8AC3E}">
        <p14:creationId xmlns:p14="http://schemas.microsoft.com/office/powerpoint/2010/main" val="25799869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80">
                                          <p:stCondLst>
                                            <p:cond delay="0"/>
                                          </p:stCondLst>
                                        </p:cTn>
                                        <p:tgtEl>
                                          <p:spTgt spid="15"/>
                                        </p:tgtEl>
                                      </p:cBhvr>
                                    </p:animEffect>
                                    <p:anim calcmode="lin" valueType="num">
                                      <p:cBhvr>
                                        <p:cTn id="4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3" dur="26">
                                          <p:stCondLst>
                                            <p:cond delay="650"/>
                                          </p:stCondLst>
                                        </p:cTn>
                                        <p:tgtEl>
                                          <p:spTgt spid="15"/>
                                        </p:tgtEl>
                                      </p:cBhvr>
                                      <p:to x="100000" y="60000"/>
                                    </p:animScale>
                                    <p:animScale>
                                      <p:cBhvr>
                                        <p:cTn id="54" dur="166" decel="50000">
                                          <p:stCondLst>
                                            <p:cond delay="676"/>
                                          </p:stCondLst>
                                        </p:cTn>
                                        <p:tgtEl>
                                          <p:spTgt spid="15"/>
                                        </p:tgtEl>
                                      </p:cBhvr>
                                      <p:to x="100000" y="100000"/>
                                    </p:animScale>
                                    <p:animScale>
                                      <p:cBhvr>
                                        <p:cTn id="55" dur="26">
                                          <p:stCondLst>
                                            <p:cond delay="1312"/>
                                          </p:stCondLst>
                                        </p:cTn>
                                        <p:tgtEl>
                                          <p:spTgt spid="15"/>
                                        </p:tgtEl>
                                      </p:cBhvr>
                                      <p:to x="100000" y="80000"/>
                                    </p:animScale>
                                    <p:animScale>
                                      <p:cBhvr>
                                        <p:cTn id="56" dur="166" decel="50000">
                                          <p:stCondLst>
                                            <p:cond delay="1338"/>
                                          </p:stCondLst>
                                        </p:cTn>
                                        <p:tgtEl>
                                          <p:spTgt spid="15"/>
                                        </p:tgtEl>
                                      </p:cBhvr>
                                      <p:to x="100000" y="100000"/>
                                    </p:animScale>
                                    <p:animScale>
                                      <p:cBhvr>
                                        <p:cTn id="57" dur="26">
                                          <p:stCondLst>
                                            <p:cond delay="1642"/>
                                          </p:stCondLst>
                                        </p:cTn>
                                        <p:tgtEl>
                                          <p:spTgt spid="15"/>
                                        </p:tgtEl>
                                      </p:cBhvr>
                                      <p:to x="100000" y="90000"/>
                                    </p:animScale>
                                    <p:animScale>
                                      <p:cBhvr>
                                        <p:cTn id="58" dur="166" decel="50000">
                                          <p:stCondLst>
                                            <p:cond delay="1668"/>
                                          </p:stCondLst>
                                        </p:cTn>
                                        <p:tgtEl>
                                          <p:spTgt spid="15"/>
                                        </p:tgtEl>
                                      </p:cBhvr>
                                      <p:to x="100000" y="100000"/>
                                    </p:animScale>
                                    <p:animScale>
                                      <p:cBhvr>
                                        <p:cTn id="59" dur="26">
                                          <p:stCondLst>
                                            <p:cond delay="1808"/>
                                          </p:stCondLst>
                                        </p:cTn>
                                        <p:tgtEl>
                                          <p:spTgt spid="15"/>
                                        </p:tgtEl>
                                      </p:cBhvr>
                                      <p:to x="100000" y="95000"/>
                                    </p:animScale>
                                    <p:animScale>
                                      <p:cBhvr>
                                        <p:cTn id="6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8"/>
                    </p:tgtEl>
                  </p:cond>
                </p:stCondLst>
                <p:endSync evt="end" delay="0">
                  <p:rtn val="all"/>
                </p:endSync>
                <p:childTnLst>
                  <p:par>
                    <p:cTn id="62" fill="hold">
                      <p:stCondLst>
                        <p:cond delay="0"/>
                      </p:stCondLst>
                      <p:childTnLst>
                        <p:par>
                          <p:cTn id="63" fill="hold">
                            <p:stCondLst>
                              <p:cond delay="0"/>
                            </p:stCondLst>
                            <p:childTnLst>
                              <p:par>
                                <p:cTn id="64" presetID="42" presetClass="exit" presetSubtype="0" fill="hold" nodeType="clickEffect">
                                  <p:stCondLst>
                                    <p:cond delay="0"/>
                                  </p:stCondLst>
                                  <p:childTnLst>
                                    <p:animEffect transition="out" filter="fade">
                                      <p:cBhvr>
                                        <p:cTn id="65" dur="1000"/>
                                        <p:tgtEl>
                                          <p:spTgt spid="8"/>
                                        </p:tgtEl>
                                      </p:cBhvr>
                                    </p:animEffect>
                                    <p:anim calcmode="lin" valueType="num">
                                      <p:cBhvr>
                                        <p:cTn id="66" dur="1000"/>
                                        <p:tgtEl>
                                          <p:spTgt spid="8"/>
                                        </p:tgtEl>
                                        <p:attrNameLst>
                                          <p:attrName>ppt_x</p:attrName>
                                        </p:attrNameLst>
                                      </p:cBhvr>
                                      <p:tavLst>
                                        <p:tav tm="0">
                                          <p:val>
                                            <p:strVal val="ppt_x"/>
                                          </p:val>
                                        </p:tav>
                                        <p:tav tm="100000">
                                          <p:val>
                                            <p:strVal val="ppt_x"/>
                                          </p:val>
                                        </p:tav>
                                      </p:tavLst>
                                    </p:anim>
                                    <p:anim calcmode="lin" valueType="num">
                                      <p:cBhvr>
                                        <p:cTn id="67" dur="1000"/>
                                        <p:tgtEl>
                                          <p:spTgt spid="8"/>
                                        </p:tgtEl>
                                        <p:attrNameLst>
                                          <p:attrName>ppt_y</p:attrName>
                                        </p:attrNameLst>
                                      </p:cBhvr>
                                      <p:tavLst>
                                        <p:tav tm="0">
                                          <p:val>
                                            <p:strVal val="ppt_y"/>
                                          </p:val>
                                        </p:tav>
                                        <p:tav tm="100000">
                                          <p:val>
                                            <p:strVal val="ppt_y+.1"/>
                                          </p:val>
                                        </p:tav>
                                      </p:tavLst>
                                    </p:anim>
                                    <p:set>
                                      <p:cBhvr>
                                        <p:cTn id="68"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42" presetClass="exit" presetSubtype="0" fill="hold" nodeType="clickEffect">
                                  <p:stCondLst>
                                    <p:cond delay="0"/>
                                  </p:stCondLst>
                                  <p:childTnLst>
                                    <p:animEffect transition="out" filter="fade">
                                      <p:cBhvr>
                                        <p:cTn id="73" dur="1000"/>
                                        <p:tgtEl>
                                          <p:spTgt spid="12"/>
                                        </p:tgtEl>
                                      </p:cBhvr>
                                    </p:animEffect>
                                    <p:anim calcmode="lin" valueType="num">
                                      <p:cBhvr>
                                        <p:cTn id="74" dur="1000"/>
                                        <p:tgtEl>
                                          <p:spTgt spid="12"/>
                                        </p:tgtEl>
                                        <p:attrNameLst>
                                          <p:attrName>ppt_x</p:attrName>
                                        </p:attrNameLst>
                                      </p:cBhvr>
                                      <p:tavLst>
                                        <p:tav tm="0">
                                          <p:val>
                                            <p:strVal val="ppt_x"/>
                                          </p:val>
                                        </p:tav>
                                        <p:tav tm="100000">
                                          <p:val>
                                            <p:strVal val="ppt_x"/>
                                          </p:val>
                                        </p:tav>
                                      </p:tavLst>
                                    </p:anim>
                                    <p:anim calcmode="lin" valueType="num">
                                      <p:cBhvr>
                                        <p:cTn id="75" dur="1000"/>
                                        <p:tgtEl>
                                          <p:spTgt spid="12"/>
                                        </p:tgtEl>
                                        <p:attrNameLst>
                                          <p:attrName>ppt_y</p:attrName>
                                        </p:attrNameLst>
                                      </p:cBhvr>
                                      <p:tavLst>
                                        <p:tav tm="0">
                                          <p:val>
                                            <p:strVal val="ppt_y"/>
                                          </p:val>
                                        </p:tav>
                                        <p:tav tm="100000">
                                          <p:val>
                                            <p:strVal val="ppt_y+.1"/>
                                          </p:val>
                                        </p:tav>
                                      </p:tavLst>
                                    </p:anim>
                                    <p:set>
                                      <p:cBhvr>
                                        <p:cTn id="76" dur="1" fill="hold">
                                          <p:stCondLst>
                                            <p:cond delay="9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77" restart="whenNotActive" fill="hold" evtFilter="cancelBubble" nodeType="interactiveSeq">
                <p:stCondLst>
                  <p:cond evt="onClick" delay="0">
                    <p:tgtEl>
                      <p:spTgt spid="10"/>
                    </p:tgtEl>
                  </p:cond>
                </p:stCondLst>
                <p:endSync evt="end" delay="0">
                  <p:rtn val="all"/>
                </p:endSync>
                <p:childTnLst>
                  <p:par>
                    <p:cTn id="78" fill="hold">
                      <p:stCondLst>
                        <p:cond delay="0"/>
                      </p:stCondLst>
                      <p:childTnLst>
                        <p:par>
                          <p:cTn id="79" fill="hold">
                            <p:stCondLst>
                              <p:cond delay="0"/>
                            </p:stCondLst>
                            <p:childTnLst>
                              <p:par>
                                <p:cTn id="80" presetID="42" presetClass="exit" presetSubtype="0" fill="hold" nodeType="clickEffect">
                                  <p:stCondLst>
                                    <p:cond delay="0"/>
                                  </p:stCondLst>
                                  <p:childTnLst>
                                    <p:animEffect transition="out" filter="fade">
                                      <p:cBhvr>
                                        <p:cTn id="81" dur="1000"/>
                                        <p:tgtEl>
                                          <p:spTgt spid="10"/>
                                        </p:tgtEl>
                                      </p:cBhvr>
                                    </p:animEffect>
                                    <p:anim calcmode="lin" valueType="num">
                                      <p:cBhvr>
                                        <p:cTn id="82" dur="1000"/>
                                        <p:tgtEl>
                                          <p:spTgt spid="10"/>
                                        </p:tgtEl>
                                        <p:attrNameLst>
                                          <p:attrName>ppt_x</p:attrName>
                                        </p:attrNameLst>
                                      </p:cBhvr>
                                      <p:tavLst>
                                        <p:tav tm="0">
                                          <p:val>
                                            <p:strVal val="ppt_x"/>
                                          </p:val>
                                        </p:tav>
                                        <p:tav tm="100000">
                                          <p:val>
                                            <p:strVal val="ppt_x"/>
                                          </p:val>
                                        </p:tav>
                                      </p:tavLst>
                                    </p:anim>
                                    <p:anim calcmode="lin" valueType="num">
                                      <p:cBhvr>
                                        <p:cTn id="83" dur="1000"/>
                                        <p:tgtEl>
                                          <p:spTgt spid="10"/>
                                        </p:tgtEl>
                                        <p:attrNameLst>
                                          <p:attrName>ppt_y</p:attrName>
                                        </p:attrNameLst>
                                      </p:cBhvr>
                                      <p:tavLst>
                                        <p:tav tm="0">
                                          <p:val>
                                            <p:strVal val="ppt_y"/>
                                          </p:val>
                                        </p:tav>
                                        <p:tav tm="100000">
                                          <p:val>
                                            <p:strVal val="ppt_y+.1"/>
                                          </p:val>
                                        </p:tav>
                                      </p:tavLst>
                                    </p:anim>
                                    <p:set>
                                      <p:cBhvr>
                                        <p:cTn id="84"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 xmlns:a16="http://schemas.microsoft.com/office/drawing/2014/main" id="{59F4D89E-C1D4-4C22-A38F-6D69A4431392}"/>
              </a:ext>
            </a:extLst>
          </p:cNvPr>
          <p:cNvPicPr>
            <a:picLocks noChangeAspect="1"/>
          </p:cNvPicPr>
          <p:nvPr/>
        </p:nvPicPr>
        <p:blipFill>
          <a:blip r:embed="rId3"/>
          <a:srcRect/>
          <a:stretch>
            <a:fillRect/>
          </a:stretch>
        </p:blipFill>
        <p:spPr>
          <a:xfrm>
            <a:off x="-109200" y="2939143"/>
            <a:ext cx="1192453" cy="4707052"/>
          </a:xfrm>
          <a:prstGeom prst="rect">
            <a:avLst/>
          </a:prstGeom>
        </p:spPr>
      </p:pic>
      <p:pic>
        <p:nvPicPr>
          <p:cNvPr id="5" name="Picture 3">
            <a:extLst>
              <a:ext uri="{FF2B5EF4-FFF2-40B4-BE49-F238E27FC236}">
                <a16:creationId xmlns="" xmlns:a16="http://schemas.microsoft.com/office/drawing/2014/main" id="{EA23ACDC-D768-44D2-8FE3-53056F47E98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94709">
            <a:off x="8678541" y="-589799"/>
            <a:ext cx="5328320" cy="1747392"/>
          </a:xfrm>
          <a:prstGeom prst="rect">
            <a:avLst/>
          </a:prstGeom>
        </p:spPr>
      </p:pic>
      <p:pic>
        <p:nvPicPr>
          <p:cNvPr id="6" name="Picture 4">
            <a:extLst>
              <a:ext uri="{FF2B5EF4-FFF2-40B4-BE49-F238E27FC236}">
                <a16:creationId xmlns="" xmlns:a16="http://schemas.microsoft.com/office/drawing/2014/main" id="{D9625ACB-503D-4C40-9300-77E5AD8242D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0" y="-100122"/>
            <a:ext cx="1351318" cy="1293887"/>
          </a:xfrm>
          <a:prstGeom prst="rect">
            <a:avLst/>
          </a:prstGeom>
        </p:spPr>
      </p:pic>
      <p:pic>
        <p:nvPicPr>
          <p:cNvPr id="7" name="Picture 6">
            <a:extLst>
              <a:ext uri="{FF2B5EF4-FFF2-40B4-BE49-F238E27FC236}">
                <a16:creationId xmlns="" xmlns:a16="http://schemas.microsoft.com/office/drawing/2014/main" id="{B7FEB947-140E-47B6-AB2D-BAA09F7225C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0" y="2933342"/>
            <a:ext cx="12191999" cy="4087943"/>
          </a:xfrm>
          <a:prstGeom prst="rect">
            <a:avLst/>
          </a:prstGeom>
        </p:spPr>
      </p:pic>
      <p:pic>
        <p:nvPicPr>
          <p:cNvPr id="8" name="Picture 7">
            <a:hlinkClick r:id="rId10" action="ppaction://hlinksldjump"/>
            <a:extLst>
              <a:ext uri="{FF2B5EF4-FFF2-40B4-BE49-F238E27FC236}">
                <a16:creationId xmlns="" xmlns:a16="http://schemas.microsoft.com/office/drawing/2014/main" id="{2DCEE4EF-7EB1-4D29-9464-EC353DE244D7}"/>
              </a:ext>
            </a:extLst>
          </p:cNvPr>
          <p:cNvPicPr>
            <a:picLocks noChangeAspect="1"/>
          </p:cNvPicPr>
          <p:nvPr/>
        </p:nvPicPr>
        <p:blipFill rotWithShape="1">
          <a:blip r:embed="rId11">
            <a:extLst>
              <a:ext uri="{28A0092B-C50C-407E-A947-70E740481C1C}">
                <a14:useLocalDpi xmlns:a14="http://schemas.microsoft.com/office/drawing/2010/main" val="0"/>
              </a:ext>
            </a:extLst>
          </a:blip>
          <a:srcRect t="50086" r="52382" b="12421"/>
          <a:stretch/>
        </p:blipFill>
        <p:spPr>
          <a:xfrm>
            <a:off x="348340" y="3554191"/>
            <a:ext cx="2903418" cy="2286000"/>
          </a:xfrm>
          <a:prstGeom prst="rect">
            <a:avLst/>
          </a:prstGeom>
        </p:spPr>
      </p:pic>
      <p:sp>
        <p:nvSpPr>
          <p:cNvPr id="10" name="Rectangle: Rounded Corners 9">
            <a:extLst>
              <a:ext uri="{FF2B5EF4-FFF2-40B4-BE49-F238E27FC236}">
                <a16:creationId xmlns="" xmlns:a16="http://schemas.microsoft.com/office/drawing/2014/main" id="{D323C2DC-1BD0-4C44-BCB6-BD3135C08289}"/>
              </a:ext>
            </a:extLst>
          </p:cNvPr>
          <p:cNvSpPr/>
          <p:nvPr/>
        </p:nvSpPr>
        <p:spPr>
          <a:xfrm>
            <a:off x="1871545" y="289933"/>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en-US" sz="3200" b="1">
                <a:latin typeface="Times New Roman" panose="02020603050405020304" pitchFamily="18" charset="0"/>
                <a:cs typeface="Times New Roman" panose="02020603050405020304" pitchFamily="18" charset="0"/>
              </a:rPr>
              <a:t>Theo em, anh Thành với anh Lê là người như thế nào?</a:t>
            </a:r>
          </a:p>
        </p:txBody>
      </p:sp>
      <p:sp>
        <p:nvSpPr>
          <p:cNvPr id="12" name="Rectangle: Rounded Corners 11">
            <a:extLst>
              <a:ext uri="{FF2B5EF4-FFF2-40B4-BE49-F238E27FC236}">
                <a16:creationId xmlns="" xmlns:a16="http://schemas.microsoft.com/office/drawing/2014/main" id="{F1E42E4D-2167-41A8-A833-B7D86A00735D}"/>
              </a:ext>
            </a:extLst>
          </p:cNvPr>
          <p:cNvSpPr/>
          <p:nvPr/>
        </p:nvSpPr>
        <p:spPr>
          <a:xfrm>
            <a:off x="3600098" y="1368553"/>
            <a:ext cx="7277699" cy="1564789"/>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600" b="1">
                <a:solidFill>
                  <a:schemeClr val="bg1"/>
                </a:solidFill>
                <a:latin typeface="Times New Roman" panose="02020603050405020304" pitchFamily="18" charset="0"/>
                <a:cs typeface="Times New Roman" panose="02020603050405020304" pitchFamily="18" charset="0"/>
              </a:rPr>
              <a:t>Anh Thành và anh Lê đều là những thanh niên yêu nước.</a:t>
            </a:r>
          </a:p>
        </p:txBody>
      </p:sp>
      <p:sp>
        <p:nvSpPr>
          <p:cNvPr id="13" name="Rectangle: Rounded Corners 12">
            <a:extLst>
              <a:ext uri="{FF2B5EF4-FFF2-40B4-BE49-F238E27FC236}">
                <a16:creationId xmlns="" xmlns:a16="http://schemas.microsoft.com/office/drawing/2014/main" id="{0F3D9849-3774-4C0D-968E-4E9E152DAEC3}"/>
              </a:ext>
            </a:extLst>
          </p:cNvPr>
          <p:cNvSpPr/>
          <p:nvPr/>
        </p:nvSpPr>
        <p:spPr>
          <a:xfrm>
            <a:off x="1871545" y="277304"/>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en-US" sz="3200" b="1">
                <a:latin typeface="Times New Roman" panose="02020603050405020304" pitchFamily="18" charset="0"/>
                <a:cs typeface="Times New Roman" panose="02020603050405020304" pitchFamily="18" charset="0"/>
              </a:rPr>
              <a:t>Đều là thanh niên yêu nước nhưng giữa họ có gì khác nhau?</a:t>
            </a:r>
          </a:p>
        </p:txBody>
      </p:sp>
      <p:sp>
        <p:nvSpPr>
          <p:cNvPr id="14" name="Rectangle: Rounded Corners 13">
            <a:extLst>
              <a:ext uri="{FF2B5EF4-FFF2-40B4-BE49-F238E27FC236}">
                <a16:creationId xmlns="" xmlns:a16="http://schemas.microsoft.com/office/drawing/2014/main" id="{1C0C66E7-BFDC-4279-BA99-9079A301ADB6}"/>
              </a:ext>
            </a:extLst>
          </p:cNvPr>
          <p:cNvSpPr/>
          <p:nvPr/>
        </p:nvSpPr>
        <p:spPr>
          <a:xfrm>
            <a:off x="3546826" y="1443422"/>
            <a:ext cx="8439501" cy="3968495"/>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en-US" sz="3200" b="1">
                <a:solidFill>
                  <a:schemeClr val="bg1"/>
                </a:solidFill>
                <a:latin typeface="Times New Roman" panose="02020603050405020304" pitchFamily="18" charset="0"/>
                <a:cs typeface="Times New Roman" panose="02020603050405020304" pitchFamily="18" charset="0"/>
              </a:rPr>
              <a:t>Anh Lê: có tâm lí ngại khổ, cam chịu cảnh sống nô lệ vì cảm thấy mình yếu đuối, nhỏ bé trước sức mạnh vật chất của kẻ xâm lược.</a:t>
            </a:r>
          </a:p>
          <a:p>
            <a:pPr algn="just"/>
            <a:r>
              <a:rPr lang="en-US" sz="3200" b="1">
                <a:solidFill>
                  <a:schemeClr val="bg1"/>
                </a:solidFill>
                <a:latin typeface="Times New Roman" panose="02020603050405020304" pitchFamily="18" charset="0"/>
                <a:cs typeface="Times New Roman" panose="02020603050405020304" pitchFamily="18" charset="0"/>
              </a:rPr>
              <a:t>Anh Thành: không cam chịu mà ngược lại rất tin tưởng ở con đường mình đã chọn: ra nước ngoài học cái mới để cứu dân, cứu nước.</a:t>
            </a:r>
          </a:p>
        </p:txBody>
      </p:sp>
    </p:spTree>
    <p:extLst>
      <p:ext uri="{BB962C8B-B14F-4D97-AF65-F5344CB8AC3E}">
        <p14:creationId xmlns:p14="http://schemas.microsoft.com/office/powerpoint/2010/main" val="2017673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down)">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500"/>
                                        <p:tgtEl>
                                          <p:spTgt spid="13"/>
                                        </p:tgtEl>
                                      </p:cBhvr>
                                    </p:animEffect>
                                    <p:set>
                                      <p:cBhvr>
                                        <p:cTn id="64" dur="1" fill="hold">
                                          <p:stCondLst>
                                            <p:cond delay="499"/>
                                          </p:stCondLst>
                                        </p:cTn>
                                        <p:tgtEl>
                                          <p:spTgt spid="13"/>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500"/>
                                        <p:tgtEl>
                                          <p:spTgt spid="14"/>
                                        </p:tgtEl>
                                      </p:cBhvr>
                                    </p:animEffect>
                                    <p:set>
                                      <p:cBhvr>
                                        <p:cTn id="6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2" grpId="0" animBg="1"/>
      <p:bldP spid="12" grpId="1" animBg="1"/>
      <p:bldP spid="13" grpId="0" animBg="1"/>
      <p:bldP spid="13" grpId="1" animBg="1"/>
      <p:bldP spid="14" grpId="0" animBg="1"/>
      <p:bldP spid="1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 xmlns:a16="http://schemas.microsoft.com/office/drawing/2014/main" id="{D09B6391-EE3A-4529-BD04-626BA31F8605}"/>
              </a:ext>
            </a:extLst>
          </p:cNvPr>
          <p:cNvGrpSpPr/>
          <p:nvPr/>
        </p:nvGrpSpPr>
        <p:grpSpPr>
          <a:xfrm>
            <a:off x="1548283" y="1306909"/>
            <a:ext cx="6755296" cy="3216964"/>
            <a:chOff x="3952461" y="3276601"/>
            <a:chExt cx="6755296" cy="3216964"/>
          </a:xfrm>
        </p:grpSpPr>
        <p:sp>
          <p:nvSpPr>
            <p:cNvPr id="5" name="Cloud 4">
              <a:extLst>
                <a:ext uri="{FF2B5EF4-FFF2-40B4-BE49-F238E27FC236}">
                  <a16:creationId xmlns="" xmlns:a16="http://schemas.microsoft.com/office/drawing/2014/main" id="{20BED7C0-D915-430F-A876-8EB204DC34D1}"/>
                </a:ext>
              </a:extLst>
            </p:cNvPr>
            <p:cNvSpPr/>
            <p:nvPr/>
          </p:nvSpPr>
          <p:spPr>
            <a:xfrm>
              <a:off x="3952461" y="3276601"/>
              <a:ext cx="6602896" cy="3064564"/>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6" name="Cloud 5">
              <a:extLst>
                <a:ext uri="{FF2B5EF4-FFF2-40B4-BE49-F238E27FC236}">
                  <a16:creationId xmlns="" xmlns:a16="http://schemas.microsoft.com/office/drawing/2014/main" id="{D7339E9A-C9B9-4CD0-97EA-26E64D218180}"/>
                </a:ext>
              </a:extLst>
            </p:cNvPr>
            <p:cNvSpPr/>
            <p:nvPr/>
          </p:nvSpPr>
          <p:spPr>
            <a:xfrm>
              <a:off x="4104861" y="3429001"/>
              <a:ext cx="6602896" cy="3064564"/>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6600">
                  <a:solidFill>
                    <a:srgbClr val="FF7B71"/>
                  </a:solidFill>
                  <a:latin typeface="UTM Mother" panose="02040603050506020204" pitchFamily="18" charset="0"/>
                </a:rPr>
                <a:t>Hoa sen dâng Bác</a:t>
              </a:r>
            </a:p>
          </p:txBody>
        </p:sp>
      </p:grpSp>
      <p:pic>
        <p:nvPicPr>
          <p:cNvPr id="10" name="Picture 4">
            <a:extLst>
              <a:ext uri="{FF2B5EF4-FFF2-40B4-BE49-F238E27FC236}">
                <a16:creationId xmlns="" xmlns:a16="http://schemas.microsoft.com/office/drawing/2014/main" id="{25FA3006-F780-4313-91F1-6CCB2CA395B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85897">
            <a:off x="119821" y="60199"/>
            <a:ext cx="1351318" cy="1293887"/>
          </a:xfrm>
          <a:prstGeom prst="rect">
            <a:avLst/>
          </a:prstGeom>
        </p:spPr>
      </p:pic>
      <p:sp>
        <p:nvSpPr>
          <p:cNvPr id="12" name="Rectangle: Rounded Corners 11">
            <a:extLst>
              <a:ext uri="{FF2B5EF4-FFF2-40B4-BE49-F238E27FC236}">
                <a16:creationId xmlns="" xmlns:a16="http://schemas.microsoft.com/office/drawing/2014/main" id="{DCAEA896-2DC7-4F55-8EAB-CF0B55B1C03E}"/>
              </a:ext>
            </a:extLst>
          </p:cNvPr>
          <p:cNvSpPr/>
          <p:nvPr/>
        </p:nvSpPr>
        <p:spPr>
          <a:xfrm>
            <a:off x="1326775" y="131272"/>
            <a:ext cx="3675356" cy="921570"/>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en-US" sz="4400">
                <a:solidFill>
                  <a:schemeClr val="accent6">
                    <a:lumMod val="75000"/>
                  </a:schemeClr>
                </a:solidFill>
                <a:latin typeface="UTM Bell" panose="02040603050506020204" pitchFamily="18" charset="0"/>
              </a:rPr>
              <a:t>Khởi động</a:t>
            </a:r>
          </a:p>
        </p:txBody>
      </p:sp>
      <p:pic>
        <p:nvPicPr>
          <p:cNvPr id="13" name="Picture 6">
            <a:extLst>
              <a:ext uri="{FF2B5EF4-FFF2-40B4-BE49-F238E27FC236}">
                <a16:creationId xmlns="" xmlns:a16="http://schemas.microsoft.com/office/drawing/2014/main" id="{611EE979-D5DF-4F5B-953B-A4D6F7AFD5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7103950" y="3800575"/>
            <a:ext cx="3223993" cy="2994284"/>
          </a:xfrm>
          <a:prstGeom prst="rect">
            <a:avLst/>
          </a:prstGeom>
        </p:spPr>
      </p:pic>
      <p:pic>
        <p:nvPicPr>
          <p:cNvPr id="14" name="Picture 2">
            <a:extLst>
              <a:ext uri="{FF2B5EF4-FFF2-40B4-BE49-F238E27FC236}">
                <a16:creationId xmlns="" xmlns:a16="http://schemas.microsoft.com/office/drawing/2014/main" id="{1620FFE4-32CF-459F-AC88-9D40AA88E652}"/>
              </a:ext>
            </a:extLst>
          </p:cNvPr>
          <p:cNvPicPr>
            <a:picLocks noChangeAspect="1"/>
          </p:cNvPicPr>
          <p:nvPr/>
        </p:nvPicPr>
        <p:blipFill>
          <a:blip r:embed="rId6"/>
          <a:srcRect/>
          <a:stretch>
            <a:fillRect/>
          </a:stretch>
        </p:blipFill>
        <p:spPr>
          <a:xfrm flipH="1">
            <a:off x="-628481" y="2967451"/>
            <a:ext cx="7772257" cy="4482002"/>
          </a:xfrm>
          <a:prstGeom prst="rect">
            <a:avLst/>
          </a:prstGeom>
        </p:spPr>
      </p:pic>
      <p:pic>
        <p:nvPicPr>
          <p:cNvPr id="3" name="Picture 2">
            <a:extLst>
              <a:ext uri="{FF2B5EF4-FFF2-40B4-BE49-F238E27FC236}">
                <a16:creationId xmlns="" xmlns:a16="http://schemas.microsoft.com/office/drawing/2014/main" id="{8C09D62C-7B61-4837-AC4D-DDC0F1CDE70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662" b="99758" l="10000" r="90000">
                        <a14:foregroundMark x1="64500" y1="83816" x2="64500" y2="83816"/>
                        <a14:foregroundMark x1="72667" y1="78744" x2="72667" y2="78744"/>
                        <a14:foregroundMark x1="74500" y1="74396" x2="74500" y2="74396"/>
                        <a14:foregroundMark x1="77833" y1="69565" x2="77833" y2="69565"/>
                        <a14:foregroundMark x1="79000" y1="75604" x2="79000" y2="75604"/>
                        <a14:foregroundMark x1="80833" y1="81401" x2="80833" y2="81401"/>
                        <a14:foregroundMark x1="84500" y1="86715" x2="84500" y2="86715"/>
                        <a14:foregroundMark x1="87167" y1="82367" x2="87167" y2="82367"/>
                        <a14:foregroundMark x1="89000" y1="88647" x2="89000" y2="88647"/>
                        <a14:foregroundMark x1="89167" y1="94203" x2="89167" y2="94203"/>
                        <a14:foregroundMark x1="87333" y1="99758" x2="87333" y2="99758"/>
                        <a14:foregroundMark x1="48167" y1="93961" x2="48167" y2="93961"/>
                      </a14:backgroundRemoval>
                    </a14:imgEffect>
                  </a14:imgLayer>
                </a14:imgProps>
              </a:ext>
              <a:ext uri="{28A0092B-C50C-407E-A947-70E740481C1C}">
                <a14:useLocalDpi xmlns:a14="http://schemas.microsoft.com/office/drawing/2010/main" val="0"/>
              </a:ext>
            </a:extLst>
          </a:blip>
          <a:srcRect l="42811" t="9672" r="7275"/>
          <a:stretch/>
        </p:blipFill>
        <p:spPr>
          <a:xfrm>
            <a:off x="9320540" y="131272"/>
            <a:ext cx="2532110" cy="3161828"/>
          </a:xfrm>
          <a:prstGeom prst="ellipse">
            <a:avLst/>
          </a:prstGeom>
          <a:ln w="19050" cap="rnd">
            <a:solidFill>
              <a:srgbClr val="FF7B7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9685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 xmlns:a16="http://schemas.microsoft.com/office/drawing/2014/main" id="{EA23ACDC-D768-44D2-8FE3-53056F47E9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494709">
            <a:off x="8678541" y="-589799"/>
            <a:ext cx="5328320" cy="1747392"/>
          </a:xfrm>
          <a:prstGeom prst="rect">
            <a:avLst/>
          </a:prstGeom>
        </p:spPr>
      </p:pic>
      <p:pic>
        <p:nvPicPr>
          <p:cNvPr id="6" name="Picture 4">
            <a:extLst>
              <a:ext uri="{FF2B5EF4-FFF2-40B4-BE49-F238E27FC236}">
                <a16:creationId xmlns="" xmlns:a16="http://schemas.microsoft.com/office/drawing/2014/main" id="{D9625ACB-503D-4C40-9300-77E5AD8242D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0" y="-100122"/>
            <a:ext cx="1351318" cy="1293887"/>
          </a:xfrm>
          <a:prstGeom prst="rect">
            <a:avLst/>
          </a:prstGeom>
        </p:spPr>
      </p:pic>
      <p:pic>
        <p:nvPicPr>
          <p:cNvPr id="7" name="Picture 6">
            <a:extLst>
              <a:ext uri="{FF2B5EF4-FFF2-40B4-BE49-F238E27FC236}">
                <a16:creationId xmlns="" xmlns:a16="http://schemas.microsoft.com/office/drawing/2014/main" id="{B7FEB947-140E-47B6-AB2D-BAA09F7225CA}"/>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0" y="3515096"/>
            <a:ext cx="12191999" cy="3506189"/>
          </a:xfrm>
          <a:prstGeom prst="rect">
            <a:avLst/>
          </a:prstGeom>
        </p:spPr>
      </p:pic>
      <p:sp>
        <p:nvSpPr>
          <p:cNvPr id="8" name="Rectangle: Rounded Corners 7">
            <a:extLst>
              <a:ext uri="{FF2B5EF4-FFF2-40B4-BE49-F238E27FC236}">
                <a16:creationId xmlns="" xmlns:a16="http://schemas.microsoft.com/office/drawing/2014/main" id="{10EE1444-32B6-4732-8540-F299C4FB8644}"/>
              </a:ext>
            </a:extLst>
          </p:cNvPr>
          <p:cNvSpPr/>
          <p:nvPr/>
        </p:nvSpPr>
        <p:spPr>
          <a:xfrm>
            <a:off x="1539035" y="175948"/>
            <a:ext cx="9410013" cy="104502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sz="3200" b="1">
                <a:latin typeface="Times New Roman" panose="02020603050405020304" pitchFamily="18" charset="0"/>
                <a:cs typeface="Times New Roman" panose="02020603050405020304" pitchFamily="18" charset="0"/>
              </a:rPr>
              <a:t>Quyết tâm của anh Thành đi tìm đường cứu nước được thể hiện qua những lời nói, cử chỉ nào?</a:t>
            </a:r>
          </a:p>
        </p:txBody>
      </p:sp>
      <p:sp>
        <p:nvSpPr>
          <p:cNvPr id="9" name="Rectangle: Rounded Corners 8">
            <a:extLst>
              <a:ext uri="{FF2B5EF4-FFF2-40B4-BE49-F238E27FC236}">
                <a16:creationId xmlns="" xmlns:a16="http://schemas.microsoft.com/office/drawing/2014/main" id="{2A96225A-87B3-4ADD-96AB-3D33E2864D21}"/>
              </a:ext>
            </a:extLst>
          </p:cNvPr>
          <p:cNvSpPr/>
          <p:nvPr/>
        </p:nvSpPr>
        <p:spPr>
          <a:xfrm>
            <a:off x="3265714" y="1456144"/>
            <a:ext cx="8720613" cy="4172760"/>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Lời</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nói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với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anh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Lê</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Để</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giành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lại</a:t>
            </a:r>
            <a:r>
              <a:rPr lang="en-US" sz="2800" b="1" i="1" dirty="0">
                <a:solidFill>
                  <a:schemeClr val="bg1"/>
                </a:solidFill>
                <a:latin typeface="Times New Roman" panose="02020603050405020304" pitchFamily="18" charset="0"/>
                <a:cs typeface="Times New Roman" panose="02020603050405020304" pitchFamily="18" charset="0"/>
              </a:rPr>
              <a:t> non </a:t>
            </a:r>
            <a:r>
              <a:rPr lang="en-US" sz="2800" b="1" i="1" dirty="0" err="1">
                <a:solidFill>
                  <a:schemeClr val="bg1"/>
                </a:solidFill>
                <a:latin typeface="Times New Roman" panose="02020603050405020304" pitchFamily="18" charset="0"/>
                <a:cs typeface="Times New Roman" panose="02020603050405020304" pitchFamily="18" charset="0"/>
              </a:rPr>
              <a:t>sông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chỉ</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có</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hùng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tâm</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tráng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khí</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chưa</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đủ</a:t>
            </a:r>
            <a:r>
              <a:rPr lang="en-US" sz="2800" b="1" i="1" dirty="0">
                <a:solidFill>
                  <a:schemeClr val="bg1"/>
                </a:solidFill>
                <a:latin typeface="Times New Roman" panose="02020603050405020304" pitchFamily="18" charset="0"/>
                <a:cs typeface="Times New Roman" panose="02020603050405020304" pitchFamily="18" charset="0"/>
              </a:rPr>
              <a:t>…</a:t>
            </a:r>
            <a:r>
              <a:rPr lang="en-US" sz="2800" b="1" i="1" dirty="0" err="1">
                <a:solidFill>
                  <a:schemeClr val="bg1"/>
                </a:solidFill>
                <a:latin typeface="Times New Roman" panose="02020603050405020304" pitchFamily="18" charset="0"/>
                <a:cs typeface="Times New Roman" panose="02020603050405020304" pitchFamily="18" charset="0"/>
              </a:rPr>
              <a:t>để</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về</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cứu</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dân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mình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Sẽ</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có</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một</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ngọn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đèn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khác</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anh</a:t>
            </a:r>
            <a:r>
              <a:rPr lang="en-US" sz="2800" b="1" i="1" dirty="0">
                <a:solidFill>
                  <a:schemeClr val="bg1"/>
                </a:solidFill>
                <a:latin typeface="Times New Roman" panose="02020603050405020304" pitchFamily="18" charset="0"/>
                <a:cs typeface="Times New Roman" panose="02020603050405020304" pitchFamily="18" charset="0"/>
              </a:rPr>
              <a:t> ạ.</a:t>
            </a:r>
          </a:p>
          <a:p>
            <a:pPr algn="just"/>
            <a:r>
              <a:rPr lang="en-US" sz="2800" b="1" i="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Lời</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nói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với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anh</a:t>
            </a:r>
            <a:r>
              <a:rPr lang="en-US" sz="2800" b="1" dirty="0">
                <a:solidFill>
                  <a:schemeClr val="bg1"/>
                </a:solidFill>
                <a:latin typeface="Times New Roman" panose="02020603050405020304" pitchFamily="18" charset="0"/>
                <a:cs typeface="Times New Roman" panose="02020603050405020304" pitchFamily="18" charset="0"/>
              </a:rPr>
              <a:t> Mai: </a:t>
            </a:r>
            <a:r>
              <a:rPr lang="en-US" sz="2800" b="1" i="1" dirty="0" err="1">
                <a:solidFill>
                  <a:schemeClr val="bg1"/>
                </a:solidFill>
                <a:latin typeface="Times New Roman" panose="02020603050405020304" pitchFamily="18" charset="0"/>
                <a:cs typeface="Times New Roman" panose="02020603050405020304" pitchFamily="18" charset="0"/>
              </a:rPr>
              <a:t>Làm</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thân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nô</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lệ</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mà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muốn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xóa</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bỏ</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kiếp</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nô</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lệ</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thì</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sẽ</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thành</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công</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dân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còn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yên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phận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nô</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lệ</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thì</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mãi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mãi</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là</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đầy</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tớ</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cho</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người</a:t>
            </a:r>
            <a:r>
              <a:rPr lang="en-US" sz="2800" b="1" i="1" dirty="0">
                <a:solidFill>
                  <a:schemeClr val="bg1"/>
                </a:solidFill>
                <a:latin typeface="Times New Roman" panose="02020603050405020304" pitchFamily="18" charset="0"/>
                <a:cs typeface="Times New Roman" panose="02020603050405020304" pitchFamily="18" charset="0"/>
              </a:rPr>
              <a:t> ta.</a:t>
            </a:r>
          </a:p>
          <a:p>
            <a:pPr algn="just"/>
            <a:r>
              <a:rPr lang="en-US" sz="2800" b="1" i="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Cử</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chỉ</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xòe</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hai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bàn</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tay</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ra</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và</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nói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Tiền</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đây</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chứ</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đâu</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và</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nhanh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chóng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thu</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xếp</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đồ</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đạc</a:t>
            </a:r>
            <a:r>
              <a:rPr lang="en-US" sz="2800" b="1" dirty="0">
                <a:solidFill>
                  <a:schemeClr val="bg1"/>
                </a:solidFill>
                <a:latin typeface="Times New Roman" panose="02020603050405020304" pitchFamily="18" charset="0"/>
                <a:cs typeface="Times New Roman" panose="02020603050405020304" pitchFamily="18" charset="0"/>
              </a:rPr>
              <a:t>.</a:t>
            </a:r>
          </a:p>
        </p:txBody>
      </p:sp>
      <p:pic>
        <p:nvPicPr>
          <p:cNvPr id="10" name="Picture 9">
            <a:hlinkClick r:id="rId9" action="ppaction://hlinksldjump"/>
            <a:extLst>
              <a:ext uri="{FF2B5EF4-FFF2-40B4-BE49-F238E27FC236}">
                <a16:creationId xmlns="" xmlns:a16="http://schemas.microsoft.com/office/drawing/2014/main" id="{09BE7305-0B30-4846-BD90-5E60998BA15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3958" t="3125" r="27827" b="50000"/>
          <a:stretch/>
        </p:blipFill>
        <p:spPr>
          <a:xfrm>
            <a:off x="9443933" y="5060261"/>
            <a:ext cx="1763487" cy="1714500"/>
          </a:xfrm>
          <a:prstGeom prst="rect">
            <a:avLst/>
          </a:prstGeom>
        </p:spPr>
      </p:pic>
      <p:pic>
        <p:nvPicPr>
          <p:cNvPr id="11" name="Picture 2" descr="Ngôi nhà số 9 ngõ Côngpoanh - nơi Bác từng sống tại Paris, Pháp">
            <a:extLst>
              <a:ext uri="{FF2B5EF4-FFF2-40B4-BE49-F238E27FC236}">
                <a16:creationId xmlns="" xmlns:a16="http://schemas.microsoft.com/office/drawing/2014/main" id="{BC3AEE3A-932D-4435-A502-69CE9C7F8F0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6798" y="1220977"/>
            <a:ext cx="2932118" cy="318009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28151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down)">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 xmlns:a16="http://schemas.microsoft.com/office/drawing/2014/main" id="{EA23ACDC-D768-44D2-8FE3-53056F47E9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494709">
            <a:off x="8678541" y="-589799"/>
            <a:ext cx="5328320" cy="1747392"/>
          </a:xfrm>
          <a:prstGeom prst="rect">
            <a:avLst/>
          </a:prstGeom>
        </p:spPr>
      </p:pic>
      <p:pic>
        <p:nvPicPr>
          <p:cNvPr id="6" name="Picture 4">
            <a:extLst>
              <a:ext uri="{FF2B5EF4-FFF2-40B4-BE49-F238E27FC236}">
                <a16:creationId xmlns="" xmlns:a16="http://schemas.microsoft.com/office/drawing/2014/main" id="{D9625ACB-503D-4C40-9300-77E5AD8242D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0" y="-100122"/>
            <a:ext cx="1351318" cy="1293887"/>
          </a:xfrm>
          <a:prstGeom prst="rect">
            <a:avLst/>
          </a:prstGeom>
        </p:spPr>
      </p:pic>
      <p:pic>
        <p:nvPicPr>
          <p:cNvPr id="7" name="Picture 6">
            <a:extLst>
              <a:ext uri="{FF2B5EF4-FFF2-40B4-BE49-F238E27FC236}">
                <a16:creationId xmlns="" xmlns:a16="http://schemas.microsoft.com/office/drawing/2014/main" id="{B7FEB947-140E-47B6-AB2D-BAA09F7225CA}"/>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0" y="2933342"/>
            <a:ext cx="12191999" cy="4087943"/>
          </a:xfrm>
          <a:prstGeom prst="rect">
            <a:avLst/>
          </a:prstGeom>
        </p:spPr>
      </p:pic>
      <p:sp>
        <p:nvSpPr>
          <p:cNvPr id="10" name="Rectangle: Rounded Corners 9">
            <a:extLst>
              <a:ext uri="{FF2B5EF4-FFF2-40B4-BE49-F238E27FC236}">
                <a16:creationId xmlns="" xmlns:a16="http://schemas.microsoft.com/office/drawing/2014/main" id="{D323C2DC-1BD0-4C44-BCB6-BD3135C08289}"/>
              </a:ext>
            </a:extLst>
          </p:cNvPr>
          <p:cNvSpPr/>
          <p:nvPr/>
        </p:nvSpPr>
        <p:spPr>
          <a:xfrm>
            <a:off x="1871545" y="289933"/>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en-US" sz="3200" b="1">
                <a:latin typeface="Times New Roman" panose="02020603050405020304" pitchFamily="18" charset="0"/>
                <a:cs typeface="Times New Roman" panose="02020603050405020304" pitchFamily="18" charset="0"/>
              </a:rPr>
              <a:t>Em hiểu “công dân” nghĩa là gì?</a:t>
            </a:r>
          </a:p>
        </p:txBody>
      </p:sp>
      <p:sp>
        <p:nvSpPr>
          <p:cNvPr id="12" name="Rectangle: Rounded Corners 11">
            <a:extLst>
              <a:ext uri="{FF2B5EF4-FFF2-40B4-BE49-F238E27FC236}">
                <a16:creationId xmlns="" xmlns:a16="http://schemas.microsoft.com/office/drawing/2014/main" id="{F1E42E4D-2167-41A8-A833-B7D86A00735D}"/>
              </a:ext>
            </a:extLst>
          </p:cNvPr>
          <p:cNvSpPr/>
          <p:nvPr/>
        </p:nvSpPr>
        <p:spPr>
          <a:xfrm>
            <a:off x="1871546" y="1368553"/>
            <a:ext cx="9006252" cy="2109434"/>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en-US" sz="3600" b="1">
                <a:solidFill>
                  <a:schemeClr val="bg1"/>
                </a:solidFill>
                <a:latin typeface="Times New Roman" panose="02020603050405020304" pitchFamily="18" charset="0"/>
                <a:cs typeface="Times New Roman" panose="02020603050405020304" pitchFamily="18" charset="0"/>
              </a:rPr>
              <a:t>Công dân là người dân sống trong một đất nước có chủ quyền, người đó có quyền lợi và nghĩa vụ đối với nhà nước.</a:t>
            </a:r>
          </a:p>
        </p:txBody>
      </p:sp>
      <p:sp>
        <p:nvSpPr>
          <p:cNvPr id="13" name="Rectangle: Rounded Corners 12">
            <a:extLst>
              <a:ext uri="{FF2B5EF4-FFF2-40B4-BE49-F238E27FC236}">
                <a16:creationId xmlns="" xmlns:a16="http://schemas.microsoft.com/office/drawing/2014/main" id="{0F3D9849-3774-4C0D-968E-4E9E152DAEC3}"/>
              </a:ext>
            </a:extLst>
          </p:cNvPr>
          <p:cNvSpPr/>
          <p:nvPr/>
        </p:nvSpPr>
        <p:spPr>
          <a:xfrm>
            <a:off x="1871545" y="252632"/>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r>
              <a:rPr lang="en-US" sz="3200" b="1">
                <a:latin typeface="Times New Roman" panose="02020603050405020304" pitchFamily="18" charset="0"/>
                <a:cs typeface="Times New Roman" panose="02020603050405020304" pitchFamily="18" charset="0"/>
              </a:rPr>
              <a:t>“Người công dân số Một” trong đoạn kịch là ai? Vì sao có thể gọi như vậy?</a:t>
            </a:r>
          </a:p>
        </p:txBody>
      </p:sp>
      <p:sp>
        <p:nvSpPr>
          <p:cNvPr id="14" name="Rectangle: Rounded Corners 13">
            <a:extLst>
              <a:ext uri="{FF2B5EF4-FFF2-40B4-BE49-F238E27FC236}">
                <a16:creationId xmlns="" xmlns:a16="http://schemas.microsoft.com/office/drawing/2014/main" id="{1C0C66E7-BFDC-4279-BA99-9079A301ADB6}"/>
              </a:ext>
            </a:extLst>
          </p:cNvPr>
          <p:cNvSpPr/>
          <p:nvPr/>
        </p:nvSpPr>
        <p:spPr>
          <a:xfrm>
            <a:off x="5085346" y="1405855"/>
            <a:ext cx="6962579" cy="3543106"/>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en-US" sz="3200" b="1">
                <a:solidFill>
                  <a:schemeClr val="bg1"/>
                </a:solidFill>
                <a:latin typeface="Times New Roman" panose="02020603050405020304" pitchFamily="18" charset="0"/>
                <a:cs typeface="Times New Roman" panose="02020603050405020304" pitchFamily="18" charset="0"/>
              </a:rPr>
              <a:t>Người công dân số Một trong đoạn trích là anh Thành. Vì ý thức công dân được thức tỉnh rất sớm và anh đã quyết tâm ra đi tìm đường cứu nước, đưa toàn dân ta thoát khỏi kiếp sống nô lệ.</a:t>
            </a:r>
          </a:p>
        </p:txBody>
      </p:sp>
      <p:pic>
        <p:nvPicPr>
          <p:cNvPr id="11" name="Picture 10">
            <a:hlinkClick r:id="rId9" action="ppaction://hlinksldjump"/>
            <a:extLst>
              <a:ext uri="{FF2B5EF4-FFF2-40B4-BE49-F238E27FC236}">
                <a16:creationId xmlns="" xmlns:a16="http://schemas.microsoft.com/office/drawing/2014/main" id="{9A546F1A-A17E-4A1A-9EA2-272F1EC6E757}"/>
              </a:ext>
            </a:extLst>
          </p:cNvPr>
          <p:cNvPicPr>
            <a:picLocks noChangeAspect="1"/>
          </p:cNvPicPr>
          <p:nvPr/>
        </p:nvPicPr>
        <p:blipFill rotWithShape="1">
          <a:blip r:embed="rId10">
            <a:extLst>
              <a:ext uri="{28A0092B-C50C-407E-A947-70E740481C1C}">
                <a14:useLocalDpi xmlns:a14="http://schemas.microsoft.com/office/drawing/2010/main" val="0"/>
              </a:ext>
            </a:extLst>
          </a:blip>
          <a:srcRect l="48706" t="48983" r="1993" b="14141"/>
          <a:stretch/>
        </p:blipFill>
        <p:spPr>
          <a:xfrm>
            <a:off x="9636921" y="4163786"/>
            <a:ext cx="2555080" cy="2171700"/>
          </a:xfrm>
          <a:prstGeom prst="rect">
            <a:avLst/>
          </a:prstGeom>
        </p:spPr>
      </p:pic>
      <p:pic>
        <p:nvPicPr>
          <p:cNvPr id="15" name="Picture 2" descr="Ngôi nhà số 9 ngõ Côngpoanh - nơi Bác từng sống tại Paris, Pháp">
            <a:extLst>
              <a:ext uri="{FF2B5EF4-FFF2-40B4-BE49-F238E27FC236}">
                <a16:creationId xmlns="" xmlns:a16="http://schemas.microsoft.com/office/drawing/2014/main" id="{FA16FD51-E9DB-46A4-9B14-27747EEAC54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51635" y="1571045"/>
            <a:ext cx="3266825" cy="354310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06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par>
                                <p:cTn id="45" presetID="10" presetClass="exit" presetSubtype="0" fill="hold" grpId="1" nodeType="withEffect">
                                  <p:stCondLst>
                                    <p:cond delay="0"/>
                                  </p:stCondLst>
                                  <p:childTnLst>
                                    <p:animEffect transition="out" filter="fade">
                                      <p:cBhvr>
                                        <p:cTn id="46" dur="500"/>
                                        <p:tgtEl>
                                          <p:spTgt spid="12"/>
                                        </p:tgtEl>
                                      </p:cBhvr>
                                    </p:animEffect>
                                    <p:set>
                                      <p:cBhvr>
                                        <p:cTn id="47" dur="1" fill="hold">
                                          <p:stCondLst>
                                            <p:cond delay="499"/>
                                          </p:stCondLst>
                                        </p:cTn>
                                        <p:tgtEl>
                                          <p:spTgt spid="1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000"/>
                                        <p:tgtEl>
                                          <p:spTgt spid="15"/>
                                        </p:tgtEl>
                                      </p:cBhvr>
                                    </p:animEffect>
                                    <p:anim calcmode="lin" valueType="num">
                                      <p:cBhvr>
                                        <p:cTn id="60" dur="1000" fill="hold"/>
                                        <p:tgtEl>
                                          <p:spTgt spid="15"/>
                                        </p:tgtEl>
                                        <p:attrNameLst>
                                          <p:attrName>ppt_x</p:attrName>
                                        </p:attrNameLst>
                                      </p:cBhvr>
                                      <p:tavLst>
                                        <p:tav tm="0">
                                          <p:val>
                                            <p:strVal val="#ppt_x"/>
                                          </p:val>
                                        </p:tav>
                                        <p:tav tm="100000">
                                          <p:val>
                                            <p:strVal val="#ppt_x"/>
                                          </p:val>
                                        </p:tav>
                                      </p:tavLst>
                                    </p:anim>
                                    <p:anim calcmode="lin" valueType="num">
                                      <p:cBhvr>
                                        <p:cTn id="6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ipe(down)">
                                      <p:cBhvr>
                                        <p:cTn id="66" dur="500"/>
                                        <p:tgtEl>
                                          <p:spTgt spid="1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1" nodeType="clickEffect">
                                  <p:stCondLst>
                                    <p:cond delay="0"/>
                                  </p:stCondLst>
                                  <p:childTnLst>
                                    <p:animEffect transition="out" filter="fade">
                                      <p:cBhvr>
                                        <p:cTn id="70" dur="500"/>
                                        <p:tgtEl>
                                          <p:spTgt spid="13"/>
                                        </p:tgtEl>
                                      </p:cBhvr>
                                    </p:animEffect>
                                    <p:set>
                                      <p:cBhvr>
                                        <p:cTn id="71" dur="1" fill="hold">
                                          <p:stCondLst>
                                            <p:cond delay="499"/>
                                          </p:stCondLst>
                                        </p:cTn>
                                        <p:tgtEl>
                                          <p:spTgt spid="13"/>
                                        </p:tgtEl>
                                        <p:attrNameLst>
                                          <p:attrName>style.visibility</p:attrName>
                                        </p:attrNameLst>
                                      </p:cBhvr>
                                      <p:to>
                                        <p:strVal val="hidden"/>
                                      </p:to>
                                    </p:set>
                                  </p:childTnLst>
                                </p:cTn>
                              </p:par>
                              <p:par>
                                <p:cTn id="72" presetID="10" presetClass="exit" presetSubtype="0" fill="hold" grpId="1" nodeType="withEffect">
                                  <p:stCondLst>
                                    <p:cond delay="0"/>
                                  </p:stCondLst>
                                  <p:childTnLst>
                                    <p:animEffect transition="out" filter="fade">
                                      <p:cBhvr>
                                        <p:cTn id="73" dur="500"/>
                                        <p:tgtEl>
                                          <p:spTgt spid="14"/>
                                        </p:tgtEl>
                                      </p:cBhvr>
                                    </p:animEffect>
                                    <p:set>
                                      <p:cBhvr>
                                        <p:cTn id="74"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2" grpId="0" animBg="1"/>
      <p:bldP spid="12" grpId="1" animBg="1"/>
      <p:bldP spid="13" grpId="0" animBg="1"/>
      <p:bldP spid="13" grpId="1" animBg="1"/>
      <p:bldP spid="14" grpId="0" animBg="1"/>
      <p:bldP spid="1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 xmlns:a16="http://schemas.microsoft.com/office/drawing/2014/main" id="{CD67B6DD-D2FA-4F43-ADBE-94A2A6C843F9}"/>
              </a:ext>
            </a:extLst>
          </p:cNvPr>
          <p:cNvSpPr/>
          <p:nvPr/>
        </p:nvSpPr>
        <p:spPr>
          <a:xfrm>
            <a:off x="4814187" y="117286"/>
            <a:ext cx="1835917" cy="626777"/>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a:p>
        </p:txBody>
      </p:sp>
      <p:sp>
        <p:nvSpPr>
          <p:cNvPr id="9" name="Rectangle: Rounded Corners 8">
            <a:extLst>
              <a:ext uri="{FF2B5EF4-FFF2-40B4-BE49-F238E27FC236}">
                <a16:creationId xmlns="" xmlns:a16="http://schemas.microsoft.com/office/drawing/2014/main" id="{1C4E5817-0CC8-42AE-AF85-6C4EEB36CDFF}"/>
              </a:ext>
            </a:extLst>
          </p:cNvPr>
          <p:cNvSpPr/>
          <p:nvPr/>
        </p:nvSpPr>
        <p:spPr>
          <a:xfrm>
            <a:off x="959621" y="513931"/>
            <a:ext cx="9445487" cy="1307006"/>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4400">
                <a:solidFill>
                  <a:srgbClr val="FB5047"/>
                </a:solidFill>
                <a:latin typeface="UTM Habano" panose="02040603050506020204" pitchFamily="18" charset="0"/>
              </a:rPr>
              <a:t>Người công dân số Một</a:t>
            </a:r>
          </a:p>
          <a:p>
            <a:pPr algn="ctr"/>
            <a:r>
              <a:rPr lang="en-US" sz="1400">
                <a:solidFill>
                  <a:srgbClr val="FB5047"/>
                </a:solidFill>
                <a:latin typeface="UTM Habano" panose="02040603050506020204" pitchFamily="18" charset="0"/>
              </a:rPr>
              <a:t>(Tiếp theo)</a:t>
            </a:r>
          </a:p>
        </p:txBody>
      </p:sp>
      <p:sp>
        <p:nvSpPr>
          <p:cNvPr id="10" name="Oval 9">
            <a:extLst>
              <a:ext uri="{FF2B5EF4-FFF2-40B4-BE49-F238E27FC236}">
                <a16:creationId xmlns="" xmlns:a16="http://schemas.microsoft.com/office/drawing/2014/main" id="{1B247B40-2968-49C3-8EC3-E2AA46B7BEF7}"/>
              </a:ext>
            </a:extLst>
          </p:cNvPr>
          <p:cNvSpPr/>
          <p:nvPr/>
        </p:nvSpPr>
        <p:spPr>
          <a:xfrm>
            <a:off x="4466519" y="-189951"/>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6">
                    <a:lumMod val="75000"/>
                  </a:schemeClr>
                </a:solidFill>
                <a:latin typeface="Lobster" panose="00000500000000000000" pitchFamily="2" charset="0"/>
              </a:rPr>
              <a:t>Tập đọc</a:t>
            </a:r>
          </a:p>
        </p:txBody>
      </p:sp>
      <p:sp>
        <p:nvSpPr>
          <p:cNvPr id="11" name="TextBox 10">
            <a:extLst>
              <a:ext uri="{FF2B5EF4-FFF2-40B4-BE49-F238E27FC236}">
                <a16:creationId xmlns="" xmlns:a16="http://schemas.microsoft.com/office/drawing/2014/main" id="{1280C5A7-ECB7-4047-AA67-9D808D8E1CB5}"/>
              </a:ext>
            </a:extLst>
          </p:cNvPr>
          <p:cNvSpPr txBox="1"/>
          <p:nvPr/>
        </p:nvSpPr>
        <p:spPr>
          <a:xfrm>
            <a:off x="7086556" y="1465513"/>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pic>
        <p:nvPicPr>
          <p:cNvPr id="13" name="Picture 4">
            <a:extLst>
              <a:ext uri="{FF2B5EF4-FFF2-40B4-BE49-F238E27FC236}">
                <a16:creationId xmlns="" xmlns:a16="http://schemas.microsoft.com/office/drawing/2014/main" id="{C7169923-12DA-40BD-AEBB-CAF60C1D64A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0685272" y="20203"/>
            <a:ext cx="1351318" cy="1293887"/>
          </a:xfrm>
          <a:prstGeom prst="rect">
            <a:avLst/>
          </a:prstGeom>
        </p:spPr>
      </p:pic>
      <p:pic>
        <p:nvPicPr>
          <p:cNvPr id="14" name="Picture 13">
            <a:extLst>
              <a:ext uri="{FF2B5EF4-FFF2-40B4-BE49-F238E27FC236}">
                <a16:creationId xmlns="" xmlns:a16="http://schemas.microsoft.com/office/drawing/2014/main" id="{B2B026C3-6EB8-4DE8-B3B0-C580A8CC2D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0707">
            <a:off x="4298521" y="4300725"/>
            <a:ext cx="3819965" cy="21835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2">
            <a:extLst>
              <a:ext uri="{FF2B5EF4-FFF2-40B4-BE49-F238E27FC236}">
                <a16:creationId xmlns="" xmlns:a16="http://schemas.microsoft.com/office/drawing/2014/main" id="{9264CC40-D510-4185-B436-56FEA7BDBFFB}"/>
              </a:ext>
            </a:extLst>
          </p:cNvPr>
          <p:cNvPicPr>
            <a:picLocks noChangeAspect="1"/>
          </p:cNvPicPr>
          <p:nvPr/>
        </p:nvPicPr>
        <p:blipFill>
          <a:blip r:embed="rId5"/>
          <a:srcRect/>
          <a:stretch>
            <a:fillRect/>
          </a:stretch>
        </p:blipFill>
        <p:spPr>
          <a:xfrm flipH="1">
            <a:off x="93347" y="4190677"/>
            <a:ext cx="1840889" cy="2680906"/>
          </a:xfrm>
          <a:prstGeom prst="rect">
            <a:avLst/>
          </a:prstGeom>
        </p:spPr>
      </p:pic>
      <p:sp>
        <p:nvSpPr>
          <p:cNvPr id="16" name="TextBox 15">
            <a:extLst>
              <a:ext uri="{FF2B5EF4-FFF2-40B4-BE49-F238E27FC236}">
                <a16:creationId xmlns="" xmlns:a16="http://schemas.microsoft.com/office/drawing/2014/main" id="{DAC0A0DD-9C13-43FB-887E-9711A26681B7}"/>
              </a:ext>
            </a:extLst>
          </p:cNvPr>
          <p:cNvSpPr txBox="1"/>
          <p:nvPr/>
        </p:nvSpPr>
        <p:spPr>
          <a:xfrm>
            <a:off x="673363" y="1944603"/>
            <a:ext cx="10687569"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Qua phần hai của trích đoạn kịch cho em biết điều gì?</a:t>
            </a:r>
          </a:p>
        </p:txBody>
      </p:sp>
      <p:sp>
        <p:nvSpPr>
          <p:cNvPr id="17" name="Rectangle: Rounded Corners 16">
            <a:extLst>
              <a:ext uri="{FF2B5EF4-FFF2-40B4-BE49-F238E27FC236}">
                <a16:creationId xmlns="" xmlns:a16="http://schemas.microsoft.com/office/drawing/2014/main" id="{13555DDA-F103-4C53-A850-171CB1A85129}"/>
              </a:ext>
            </a:extLst>
          </p:cNvPr>
          <p:cNvSpPr/>
          <p:nvPr/>
        </p:nvSpPr>
        <p:spPr>
          <a:xfrm>
            <a:off x="706266" y="2729076"/>
            <a:ext cx="10346744" cy="130680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sz="3200" b="1">
                <a:latin typeface="Times New Roman" panose="02020603050405020304" pitchFamily="18" charset="0"/>
                <a:cs typeface="Times New Roman" panose="02020603050405020304" pitchFamily="18" charset="0"/>
              </a:rPr>
              <a:t>Người thanh niên yêu nước Nguyễn Tất Thành quyết tâm ra đi tìm đường cứu dân, cứu nước.</a:t>
            </a:r>
          </a:p>
        </p:txBody>
      </p:sp>
      <p:sp>
        <p:nvSpPr>
          <p:cNvPr id="18" name="TextBox 17">
            <a:extLst>
              <a:ext uri="{FF2B5EF4-FFF2-40B4-BE49-F238E27FC236}">
                <a16:creationId xmlns="" xmlns:a16="http://schemas.microsoft.com/office/drawing/2014/main" id="{633BA1B9-F9BA-49FE-AE54-8EBCF9886B64}"/>
              </a:ext>
            </a:extLst>
          </p:cNvPr>
          <p:cNvSpPr txBox="1"/>
          <p:nvPr/>
        </p:nvSpPr>
        <p:spPr>
          <a:xfrm>
            <a:off x="706265" y="1959438"/>
            <a:ext cx="4282830" cy="707886"/>
          </a:xfrm>
          <a:prstGeom prst="rect">
            <a:avLst/>
          </a:prstGeom>
          <a:noFill/>
        </p:spPr>
        <p:txBody>
          <a:bodyPr wrap="square" rtlCol="0">
            <a:spAutoFit/>
          </a:bodyPr>
          <a:lstStyle/>
          <a:p>
            <a:r>
              <a:rPr lang="en-US" sz="4000" b="1" i="1" u="sng">
                <a:solidFill>
                  <a:schemeClr val="accent6">
                    <a:lumMod val="75000"/>
                  </a:schemeClr>
                </a:solidFill>
                <a:latin typeface="Times New Roman" panose="02020603050405020304" pitchFamily="18" charset="0"/>
                <a:cs typeface="Times New Roman" panose="02020603050405020304" pitchFamily="18" charset="0"/>
              </a:rPr>
              <a:t>Nội dung phần 2:</a:t>
            </a:r>
          </a:p>
        </p:txBody>
      </p:sp>
      <p:pic>
        <p:nvPicPr>
          <p:cNvPr id="19" name="Picture 18">
            <a:extLst>
              <a:ext uri="{FF2B5EF4-FFF2-40B4-BE49-F238E27FC236}">
                <a16:creationId xmlns="" xmlns:a16="http://schemas.microsoft.com/office/drawing/2014/main" id="{7B3853F7-E811-4F86-ADE1-645F94A96B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9328970" y="4180435"/>
            <a:ext cx="3448079" cy="3448079"/>
          </a:xfrm>
          <a:prstGeom prst="rect">
            <a:avLst/>
          </a:prstGeom>
        </p:spPr>
      </p:pic>
    </p:spTree>
    <p:extLst>
      <p:ext uri="{BB962C8B-B14F-4D97-AF65-F5344CB8AC3E}">
        <p14:creationId xmlns:p14="http://schemas.microsoft.com/office/powerpoint/2010/main" val="3872709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1" presetClass="entr" presetSubtype="0" fill="hold" grpId="0" nodeType="clickEffect">
                                  <p:stCondLst>
                                    <p:cond delay="0"/>
                                  </p:stCondLst>
                                  <p:iterate type="lt">
                                    <p:tmPct val="10000"/>
                                  </p:iterate>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9"/>
                                        </p:tgtEl>
                                        <p:attrNameLst>
                                          <p:attrName>ppt_y</p:attrName>
                                        </p:attrNameLst>
                                      </p:cBhvr>
                                      <p:tavLst>
                                        <p:tav tm="0">
                                          <p:val>
                                            <p:strVal val="#ppt_y"/>
                                          </p:val>
                                        </p:tav>
                                        <p:tav tm="100000">
                                          <p:val>
                                            <p:strVal val="#ppt_y"/>
                                          </p:val>
                                        </p:tav>
                                      </p:tavLst>
                                    </p:anim>
                                    <p:anim calcmode="lin" valueType="num">
                                      <p:cBhvr>
                                        <p:cTn id="24"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9"/>
                                        </p:tgtEl>
                                      </p:cBhvr>
                                    </p:animEffect>
                                  </p:childTnLst>
                                </p:cTn>
                              </p:par>
                            </p:childTnLst>
                          </p:cTn>
                        </p:par>
                        <p:par>
                          <p:cTn id="27" fill="hold">
                            <p:stCondLst>
                              <p:cond delay="18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down)">
                                      <p:cBhvr>
                                        <p:cTn id="56" dur="580">
                                          <p:stCondLst>
                                            <p:cond delay="0"/>
                                          </p:stCondLst>
                                        </p:cTn>
                                        <p:tgtEl>
                                          <p:spTgt spid="18"/>
                                        </p:tgtEl>
                                      </p:cBhvr>
                                    </p:animEffect>
                                    <p:anim calcmode="lin" valueType="num">
                                      <p:cBhvr>
                                        <p:cTn id="57"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2" dur="26">
                                          <p:stCondLst>
                                            <p:cond delay="650"/>
                                          </p:stCondLst>
                                        </p:cTn>
                                        <p:tgtEl>
                                          <p:spTgt spid="18"/>
                                        </p:tgtEl>
                                      </p:cBhvr>
                                      <p:to x="100000" y="60000"/>
                                    </p:animScale>
                                    <p:animScale>
                                      <p:cBhvr>
                                        <p:cTn id="63" dur="166" decel="50000">
                                          <p:stCondLst>
                                            <p:cond delay="676"/>
                                          </p:stCondLst>
                                        </p:cTn>
                                        <p:tgtEl>
                                          <p:spTgt spid="18"/>
                                        </p:tgtEl>
                                      </p:cBhvr>
                                      <p:to x="100000" y="100000"/>
                                    </p:animScale>
                                    <p:animScale>
                                      <p:cBhvr>
                                        <p:cTn id="64" dur="26">
                                          <p:stCondLst>
                                            <p:cond delay="1312"/>
                                          </p:stCondLst>
                                        </p:cTn>
                                        <p:tgtEl>
                                          <p:spTgt spid="18"/>
                                        </p:tgtEl>
                                      </p:cBhvr>
                                      <p:to x="100000" y="80000"/>
                                    </p:animScale>
                                    <p:animScale>
                                      <p:cBhvr>
                                        <p:cTn id="65" dur="166" decel="50000">
                                          <p:stCondLst>
                                            <p:cond delay="1338"/>
                                          </p:stCondLst>
                                        </p:cTn>
                                        <p:tgtEl>
                                          <p:spTgt spid="18"/>
                                        </p:tgtEl>
                                      </p:cBhvr>
                                      <p:to x="100000" y="100000"/>
                                    </p:animScale>
                                    <p:animScale>
                                      <p:cBhvr>
                                        <p:cTn id="66" dur="26">
                                          <p:stCondLst>
                                            <p:cond delay="1642"/>
                                          </p:stCondLst>
                                        </p:cTn>
                                        <p:tgtEl>
                                          <p:spTgt spid="18"/>
                                        </p:tgtEl>
                                      </p:cBhvr>
                                      <p:to x="100000" y="90000"/>
                                    </p:animScale>
                                    <p:animScale>
                                      <p:cBhvr>
                                        <p:cTn id="67" dur="166" decel="50000">
                                          <p:stCondLst>
                                            <p:cond delay="1668"/>
                                          </p:stCondLst>
                                        </p:cTn>
                                        <p:tgtEl>
                                          <p:spTgt spid="18"/>
                                        </p:tgtEl>
                                      </p:cBhvr>
                                      <p:to x="100000" y="100000"/>
                                    </p:animScale>
                                    <p:animScale>
                                      <p:cBhvr>
                                        <p:cTn id="68" dur="26">
                                          <p:stCondLst>
                                            <p:cond delay="1808"/>
                                          </p:stCondLst>
                                        </p:cTn>
                                        <p:tgtEl>
                                          <p:spTgt spid="18"/>
                                        </p:tgtEl>
                                      </p:cBhvr>
                                      <p:to x="100000" y="95000"/>
                                    </p:animScale>
                                    <p:animScale>
                                      <p:cBhvr>
                                        <p:cTn id="69" dur="166" decel="50000">
                                          <p:stCondLst>
                                            <p:cond delay="1834"/>
                                          </p:stCondLst>
                                        </p:cTn>
                                        <p:tgtEl>
                                          <p:spTgt spid="18"/>
                                        </p:tgtEl>
                                      </p:cBhvr>
                                      <p:to x="100000" y="100000"/>
                                    </p:animScale>
                                  </p:childTnLst>
                                </p:cTn>
                              </p:par>
                              <p:par>
                                <p:cTn id="70" presetID="2" presetClass="exit" presetSubtype="4" fill="hold" grpId="1" nodeType="withEffect">
                                  <p:stCondLst>
                                    <p:cond delay="0"/>
                                  </p:stCondLst>
                                  <p:childTnLst>
                                    <p:anim calcmode="lin" valueType="num">
                                      <p:cBhvr additive="base">
                                        <p:cTn id="71" dur="500"/>
                                        <p:tgtEl>
                                          <p:spTgt spid="16"/>
                                        </p:tgtEl>
                                        <p:attrNameLst>
                                          <p:attrName>ppt_x</p:attrName>
                                        </p:attrNameLst>
                                      </p:cBhvr>
                                      <p:tavLst>
                                        <p:tav tm="0">
                                          <p:val>
                                            <p:strVal val="ppt_x"/>
                                          </p:val>
                                        </p:tav>
                                        <p:tav tm="100000">
                                          <p:val>
                                            <p:strVal val="ppt_x"/>
                                          </p:val>
                                        </p:tav>
                                      </p:tavLst>
                                    </p:anim>
                                    <p:anim calcmode="lin" valueType="num">
                                      <p:cBhvr additive="base">
                                        <p:cTn id="72" dur="500"/>
                                        <p:tgtEl>
                                          <p:spTgt spid="16"/>
                                        </p:tgtEl>
                                        <p:attrNameLst>
                                          <p:attrName>ppt_y</p:attrName>
                                        </p:attrNameLst>
                                      </p:cBhvr>
                                      <p:tavLst>
                                        <p:tav tm="0">
                                          <p:val>
                                            <p:strVal val="ppt_y"/>
                                          </p:val>
                                        </p:tav>
                                        <p:tav tm="100000">
                                          <p:val>
                                            <p:strVal val="1+ppt_h/2"/>
                                          </p:val>
                                        </p:tav>
                                      </p:tavLst>
                                    </p:anim>
                                    <p:set>
                                      <p:cBhvr>
                                        <p:cTn id="73" dur="1" fill="hold">
                                          <p:stCondLst>
                                            <p:cond delay="499"/>
                                          </p:stCondLst>
                                        </p:cTn>
                                        <p:tgtEl>
                                          <p:spTgt spid="16"/>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fade">
                                      <p:cBhvr>
                                        <p:cTn id="78" dur="1000"/>
                                        <p:tgtEl>
                                          <p:spTgt spid="19"/>
                                        </p:tgtEl>
                                      </p:cBhvr>
                                    </p:animEffect>
                                    <p:anim calcmode="lin" valueType="num">
                                      <p:cBhvr>
                                        <p:cTn id="79" dur="1000" fill="hold"/>
                                        <p:tgtEl>
                                          <p:spTgt spid="19"/>
                                        </p:tgtEl>
                                        <p:attrNameLst>
                                          <p:attrName>ppt_x</p:attrName>
                                        </p:attrNameLst>
                                      </p:cBhvr>
                                      <p:tavLst>
                                        <p:tav tm="0">
                                          <p:val>
                                            <p:strVal val="#ppt_x"/>
                                          </p:val>
                                        </p:tav>
                                        <p:tav tm="100000">
                                          <p:val>
                                            <p:strVal val="#ppt_x"/>
                                          </p:val>
                                        </p:tav>
                                      </p:tavLst>
                                    </p:anim>
                                    <p:anim calcmode="lin" valueType="num">
                                      <p:cBhvr>
                                        <p:cTn id="8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11" grpId="0"/>
      <p:bldP spid="16" grpId="0"/>
      <p:bldP spid="16" grpId="1"/>
      <p:bldP spid="17" grpId="0" animBg="1"/>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 xmlns:a16="http://schemas.microsoft.com/office/drawing/2014/main" id="{CD67B6DD-D2FA-4F43-ADBE-94A2A6C843F9}"/>
              </a:ext>
            </a:extLst>
          </p:cNvPr>
          <p:cNvSpPr/>
          <p:nvPr/>
        </p:nvSpPr>
        <p:spPr>
          <a:xfrm>
            <a:off x="4814187" y="117286"/>
            <a:ext cx="1835917" cy="626777"/>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a:p>
        </p:txBody>
      </p:sp>
      <p:sp>
        <p:nvSpPr>
          <p:cNvPr id="9" name="Rectangle: Rounded Corners 8">
            <a:extLst>
              <a:ext uri="{FF2B5EF4-FFF2-40B4-BE49-F238E27FC236}">
                <a16:creationId xmlns="" xmlns:a16="http://schemas.microsoft.com/office/drawing/2014/main" id="{1C4E5817-0CC8-42AE-AF85-6C4EEB36CDFF}"/>
              </a:ext>
            </a:extLst>
          </p:cNvPr>
          <p:cNvSpPr/>
          <p:nvPr/>
        </p:nvSpPr>
        <p:spPr>
          <a:xfrm>
            <a:off x="959621" y="513931"/>
            <a:ext cx="9445487" cy="1307006"/>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4400">
                <a:solidFill>
                  <a:srgbClr val="FB5047"/>
                </a:solidFill>
                <a:latin typeface="UTM Habano" panose="02040603050506020204" pitchFamily="18" charset="0"/>
              </a:rPr>
              <a:t>Người công dân số Một</a:t>
            </a:r>
          </a:p>
          <a:p>
            <a:pPr algn="ctr"/>
            <a:r>
              <a:rPr lang="en-US" sz="1400">
                <a:solidFill>
                  <a:srgbClr val="FB5047"/>
                </a:solidFill>
                <a:latin typeface="UTM Habano" panose="02040603050506020204" pitchFamily="18" charset="0"/>
              </a:rPr>
              <a:t>(Tiếp theo)</a:t>
            </a:r>
          </a:p>
        </p:txBody>
      </p:sp>
      <p:sp>
        <p:nvSpPr>
          <p:cNvPr id="10" name="Oval 9">
            <a:extLst>
              <a:ext uri="{FF2B5EF4-FFF2-40B4-BE49-F238E27FC236}">
                <a16:creationId xmlns="" xmlns:a16="http://schemas.microsoft.com/office/drawing/2014/main" id="{1B247B40-2968-49C3-8EC3-E2AA46B7BEF7}"/>
              </a:ext>
            </a:extLst>
          </p:cNvPr>
          <p:cNvSpPr/>
          <p:nvPr/>
        </p:nvSpPr>
        <p:spPr>
          <a:xfrm>
            <a:off x="4466519" y="-189951"/>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6">
                    <a:lumMod val="75000"/>
                  </a:schemeClr>
                </a:solidFill>
                <a:latin typeface="Lobster" panose="00000500000000000000" pitchFamily="2" charset="0"/>
              </a:rPr>
              <a:t>Tập đọc</a:t>
            </a:r>
          </a:p>
        </p:txBody>
      </p:sp>
      <p:sp>
        <p:nvSpPr>
          <p:cNvPr id="11" name="TextBox 10">
            <a:extLst>
              <a:ext uri="{FF2B5EF4-FFF2-40B4-BE49-F238E27FC236}">
                <a16:creationId xmlns="" xmlns:a16="http://schemas.microsoft.com/office/drawing/2014/main" id="{1280C5A7-ECB7-4047-AA67-9D808D8E1CB5}"/>
              </a:ext>
            </a:extLst>
          </p:cNvPr>
          <p:cNvSpPr txBox="1"/>
          <p:nvPr/>
        </p:nvSpPr>
        <p:spPr>
          <a:xfrm>
            <a:off x="7086556" y="1465513"/>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pic>
        <p:nvPicPr>
          <p:cNvPr id="13" name="Picture 4">
            <a:extLst>
              <a:ext uri="{FF2B5EF4-FFF2-40B4-BE49-F238E27FC236}">
                <a16:creationId xmlns="" xmlns:a16="http://schemas.microsoft.com/office/drawing/2014/main" id="{C7169923-12DA-40BD-AEBB-CAF60C1D64A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0685272" y="20203"/>
            <a:ext cx="1351318" cy="1293887"/>
          </a:xfrm>
          <a:prstGeom prst="rect">
            <a:avLst/>
          </a:prstGeom>
        </p:spPr>
      </p:pic>
      <p:pic>
        <p:nvPicPr>
          <p:cNvPr id="14" name="Picture 13">
            <a:extLst>
              <a:ext uri="{FF2B5EF4-FFF2-40B4-BE49-F238E27FC236}">
                <a16:creationId xmlns="" xmlns:a16="http://schemas.microsoft.com/office/drawing/2014/main" id="{B2B026C3-6EB8-4DE8-B3B0-C580A8CC2D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0707">
            <a:off x="4298521" y="4300725"/>
            <a:ext cx="3819965" cy="21835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2">
            <a:extLst>
              <a:ext uri="{FF2B5EF4-FFF2-40B4-BE49-F238E27FC236}">
                <a16:creationId xmlns="" xmlns:a16="http://schemas.microsoft.com/office/drawing/2014/main" id="{9264CC40-D510-4185-B436-56FEA7BDBFFB}"/>
              </a:ext>
            </a:extLst>
          </p:cNvPr>
          <p:cNvPicPr>
            <a:picLocks noChangeAspect="1"/>
          </p:cNvPicPr>
          <p:nvPr/>
        </p:nvPicPr>
        <p:blipFill>
          <a:blip r:embed="rId5"/>
          <a:srcRect/>
          <a:stretch>
            <a:fillRect/>
          </a:stretch>
        </p:blipFill>
        <p:spPr>
          <a:xfrm flipH="1">
            <a:off x="93347" y="4190677"/>
            <a:ext cx="1840889" cy="2680906"/>
          </a:xfrm>
          <a:prstGeom prst="rect">
            <a:avLst/>
          </a:prstGeom>
        </p:spPr>
      </p:pic>
      <p:sp>
        <p:nvSpPr>
          <p:cNvPr id="16" name="TextBox 15">
            <a:extLst>
              <a:ext uri="{FF2B5EF4-FFF2-40B4-BE49-F238E27FC236}">
                <a16:creationId xmlns="" xmlns:a16="http://schemas.microsoft.com/office/drawing/2014/main" id="{DAC0A0DD-9C13-43FB-887E-9711A26681B7}"/>
              </a:ext>
            </a:extLst>
          </p:cNvPr>
          <p:cNvSpPr txBox="1"/>
          <p:nvPr/>
        </p:nvSpPr>
        <p:spPr>
          <a:xfrm>
            <a:off x="673363" y="1944603"/>
            <a:ext cx="10687569"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Trích đoạn kịch “Người công dân số Một” có ý nghĩa gì?</a:t>
            </a:r>
          </a:p>
        </p:txBody>
      </p:sp>
      <p:sp>
        <p:nvSpPr>
          <p:cNvPr id="17" name="Rectangle: Rounded Corners 16">
            <a:extLst>
              <a:ext uri="{FF2B5EF4-FFF2-40B4-BE49-F238E27FC236}">
                <a16:creationId xmlns="" xmlns:a16="http://schemas.microsoft.com/office/drawing/2014/main" id="{13555DDA-F103-4C53-A850-171CB1A85129}"/>
              </a:ext>
            </a:extLst>
          </p:cNvPr>
          <p:cNvSpPr/>
          <p:nvPr/>
        </p:nvSpPr>
        <p:spPr>
          <a:xfrm>
            <a:off x="706266" y="2729076"/>
            <a:ext cx="10346744" cy="130680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sz="3200" b="1">
                <a:latin typeface="Times New Roman" panose="02020603050405020304" pitchFamily="18" charset="0"/>
                <a:cs typeface="Times New Roman" panose="02020603050405020304" pitchFamily="18" charset="0"/>
              </a:rPr>
              <a:t>Ca ngợi lòng yêu nước, tầm nhìn xa và quyết tâm cứu nước của người thanh niên Nguyễn Tất Thành.</a:t>
            </a:r>
          </a:p>
        </p:txBody>
      </p:sp>
      <p:sp>
        <p:nvSpPr>
          <p:cNvPr id="18" name="TextBox 17">
            <a:extLst>
              <a:ext uri="{FF2B5EF4-FFF2-40B4-BE49-F238E27FC236}">
                <a16:creationId xmlns="" xmlns:a16="http://schemas.microsoft.com/office/drawing/2014/main" id="{633BA1B9-F9BA-49FE-AE54-8EBCF9886B64}"/>
              </a:ext>
            </a:extLst>
          </p:cNvPr>
          <p:cNvSpPr txBox="1"/>
          <p:nvPr/>
        </p:nvSpPr>
        <p:spPr>
          <a:xfrm>
            <a:off x="706266" y="1816933"/>
            <a:ext cx="6496640" cy="707886"/>
          </a:xfrm>
          <a:prstGeom prst="rect">
            <a:avLst/>
          </a:prstGeom>
          <a:noFill/>
        </p:spPr>
        <p:txBody>
          <a:bodyPr wrap="square" rtlCol="0">
            <a:spAutoFit/>
          </a:bodyPr>
          <a:lstStyle/>
          <a:p>
            <a:r>
              <a:rPr lang="en-US" sz="4000" b="1" i="1" u="sng">
                <a:solidFill>
                  <a:schemeClr val="accent6">
                    <a:lumMod val="75000"/>
                  </a:schemeClr>
                </a:solidFill>
                <a:latin typeface="Times New Roman" panose="02020603050405020304" pitchFamily="18" charset="0"/>
                <a:cs typeface="Times New Roman" panose="02020603050405020304" pitchFamily="18" charset="0"/>
              </a:rPr>
              <a:t>Nội dung toàn trích đoạn :</a:t>
            </a:r>
          </a:p>
        </p:txBody>
      </p:sp>
      <p:pic>
        <p:nvPicPr>
          <p:cNvPr id="19" name="Picture 18">
            <a:extLst>
              <a:ext uri="{FF2B5EF4-FFF2-40B4-BE49-F238E27FC236}">
                <a16:creationId xmlns="" xmlns:a16="http://schemas.microsoft.com/office/drawing/2014/main" id="{7B3853F7-E811-4F86-ADE1-645F94A96B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9328970" y="4180435"/>
            <a:ext cx="3448079" cy="3448079"/>
          </a:xfrm>
          <a:prstGeom prst="rect">
            <a:avLst/>
          </a:prstGeom>
        </p:spPr>
      </p:pic>
    </p:spTree>
    <p:extLst>
      <p:ext uri="{BB962C8B-B14F-4D97-AF65-F5344CB8AC3E}">
        <p14:creationId xmlns:p14="http://schemas.microsoft.com/office/powerpoint/2010/main" val="3543186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80">
                                          <p:stCondLst>
                                            <p:cond delay="0"/>
                                          </p:stCondLst>
                                        </p:cTn>
                                        <p:tgtEl>
                                          <p:spTgt spid="18"/>
                                        </p:tgtEl>
                                      </p:cBhvr>
                                    </p:animEffect>
                                    <p:anim calcmode="lin" valueType="num">
                                      <p:cBhvr>
                                        <p:cTn id="29"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4" dur="26">
                                          <p:stCondLst>
                                            <p:cond delay="650"/>
                                          </p:stCondLst>
                                        </p:cTn>
                                        <p:tgtEl>
                                          <p:spTgt spid="18"/>
                                        </p:tgtEl>
                                      </p:cBhvr>
                                      <p:to x="100000" y="60000"/>
                                    </p:animScale>
                                    <p:animScale>
                                      <p:cBhvr>
                                        <p:cTn id="35" dur="166" decel="50000">
                                          <p:stCondLst>
                                            <p:cond delay="676"/>
                                          </p:stCondLst>
                                        </p:cTn>
                                        <p:tgtEl>
                                          <p:spTgt spid="18"/>
                                        </p:tgtEl>
                                      </p:cBhvr>
                                      <p:to x="100000" y="100000"/>
                                    </p:animScale>
                                    <p:animScale>
                                      <p:cBhvr>
                                        <p:cTn id="36" dur="26">
                                          <p:stCondLst>
                                            <p:cond delay="1312"/>
                                          </p:stCondLst>
                                        </p:cTn>
                                        <p:tgtEl>
                                          <p:spTgt spid="18"/>
                                        </p:tgtEl>
                                      </p:cBhvr>
                                      <p:to x="100000" y="80000"/>
                                    </p:animScale>
                                    <p:animScale>
                                      <p:cBhvr>
                                        <p:cTn id="37" dur="166" decel="50000">
                                          <p:stCondLst>
                                            <p:cond delay="1338"/>
                                          </p:stCondLst>
                                        </p:cTn>
                                        <p:tgtEl>
                                          <p:spTgt spid="18"/>
                                        </p:tgtEl>
                                      </p:cBhvr>
                                      <p:to x="100000" y="100000"/>
                                    </p:animScale>
                                    <p:animScale>
                                      <p:cBhvr>
                                        <p:cTn id="38" dur="26">
                                          <p:stCondLst>
                                            <p:cond delay="1642"/>
                                          </p:stCondLst>
                                        </p:cTn>
                                        <p:tgtEl>
                                          <p:spTgt spid="18"/>
                                        </p:tgtEl>
                                      </p:cBhvr>
                                      <p:to x="100000" y="90000"/>
                                    </p:animScale>
                                    <p:animScale>
                                      <p:cBhvr>
                                        <p:cTn id="39" dur="166" decel="50000">
                                          <p:stCondLst>
                                            <p:cond delay="1668"/>
                                          </p:stCondLst>
                                        </p:cTn>
                                        <p:tgtEl>
                                          <p:spTgt spid="18"/>
                                        </p:tgtEl>
                                      </p:cBhvr>
                                      <p:to x="100000" y="100000"/>
                                    </p:animScale>
                                    <p:animScale>
                                      <p:cBhvr>
                                        <p:cTn id="40" dur="26">
                                          <p:stCondLst>
                                            <p:cond delay="1808"/>
                                          </p:stCondLst>
                                        </p:cTn>
                                        <p:tgtEl>
                                          <p:spTgt spid="18"/>
                                        </p:tgtEl>
                                      </p:cBhvr>
                                      <p:to x="100000" y="95000"/>
                                    </p:animScale>
                                    <p:animScale>
                                      <p:cBhvr>
                                        <p:cTn id="41" dur="166" decel="50000">
                                          <p:stCondLst>
                                            <p:cond delay="1834"/>
                                          </p:stCondLst>
                                        </p:cTn>
                                        <p:tgtEl>
                                          <p:spTgt spid="18"/>
                                        </p:tgtEl>
                                      </p:cBhvr>
                                      <p:to x="100000" y="100000"/>
                                    </p:animScale>
                                  </p:childTnLst>
                                </p:cTn>
                              </p:par>
                              <p:par>
                                <p:cTn id="42" presetID="2" presetClass="exit" presetSubtype="4" fill="hold" grpId="1" nodeType="withEffect">
                                  <p:stCondLst>
                                    <p:cond delay="0"/>
                                  </p:stCondLst>
                                  <p:childTnLst>
                                    <p:anim calcmode="lin" valueType="num">
                                      <p:cBhvr additive="base">
                                        <p:cTn id="43" dur="500"/>
                                        <p:tgtEl>
                                          <p:spTgt spid="16"/>
                                        </p:tgtEl>
                                        <p:attrNameLst>
                                          <p:attrName>ppt_x</p:attrName>
                                        </p:attrNameLst>
                                      </p:cBhvr>
                                      <p:tavLst>
                                        <p:tav tm="0">
                                          <p:val>
                                            <p:strVal val="ppt_x"/>
                                          </p:val>
                                        </p:tav>
                                        <p:tav tm="100000">
                                          <p:val>
                                            <p:strVal val="ppt_x"/>
                                          </p:val>
                                        </p:tav>
                                      </p:tavLst>
                                    </p:anim>
                                    <p:anim calcmode="lin" valueType="num">
                                      <p:cBhvr additive="base">
                                        <p:cTn id="44" dur="500"/>
                                        <p:tgtEl>
                                          <p:spTgt spid="16"/>
                                        </p:tgtEl>
                                        <p:attrNameLst>
                                          <p:attrName>ppt_y</p:attrName>
                                        </p:attrNameLst>
                                      </p:cBhvr>
                                      <p:tavLst>
                                        <p:tav tm="0">
                                          <p:val>
                                            <p:strVal val="ppt_y"/>
                                          </p:val>
                                        </p:tav>
                                        <p:tav tm="100000">
                                          <p:val>
                                            <p:strVal val="1+ppt_h/2"/>
                                          </p:val>
                                        </p:tav>
                                      </p:tavLst>
                                    </p:anim>
                                    <p:set>
                                      <p:cBhvr>
                                        <p:cTn id="45" dur="1" fill="hold">
                                          <p:stCondLst>
                                            <p:cond delay="499"/>
                                          </p:stCondLst>
                                        </p:cTn>
                                        <p:tgtEl>
                                          <p:spTgt spid="16"/>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1000"/>
                                        <p:tgtEl>
                                          <p:spTgt spid="19"/>
                                        </p:tgtEl>
                                      </p:cBhvr>
                                    </p:animEffect>
                                    <p:anim calcmode="lin" valueType="num">
                                      <p:cBhvr>
                                        <p:cTn id="51" dur="1000" fill="hold"/>
                                        <p:tgtEl>
                                          <p:spTgt spid="19"/>
                                        </p:tgtEl>
                                        <p:attrNameLst>
                                          <p:attrName>ppt_x</p:attrName>
                                        </p:attrNameLst>
                                      </p:cBhvr>
                                      <p:tavLst>
                                        <p:tav tm="0">
                                          <p:val>
                                            <p:strVal val="#ppt_x"/>
                                          </p:val>
                                        </p:tav>
                                        <p:tav tm="100000">
                                          <p:val>
                                            <p:strVal val="#ppt_x"/>
                                          </p:val>
                                        </p:tav>
                                      </p:tavLst>
                                    </p:anim>
                                    <p:anim calcmode="lin" valueType="num">
                                      <p:cBhvr>
                                        <p:cTn id="5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7" grpId="0" animBg="1"/>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B51AB73-8E57-4EFC-AE6E-47CA998C9F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94709">
            <a:off x="8678541" y="-589799"/>
            <a:ext cx="5328320" cy="1747392"/>
          </a:xfrm>
          <a:prstGeom prst="rect">
            <a:avLst/>
          </a:prstGeom>
        </p:spPr>
      </p:pic>
      <p:pic>
        <p:nvPicPr>
          <p:cNvPr id="5" name="Picture 4">
            <a:extLst>
              <a:ext uri="{FF2B5EF4-FFF2-40B4-BE49-F238E27FC236}">
                <a16:creationId xmlns="" xmlns:a16="http://schemas.microsoft.com/office/drawing/2014/main" id="{ADA4C45E-1BAE-4540-A13A-017BB69ACB2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0" y="-100122"/>
            <a:ext cx="1351318" cy="1293887"/>
          </a:xfrm>
          <a:prstGeom prst="rect">
            <a:avLst/>
          </a:prstGeom>
        </p:spPr>
      </p:pic>
      <p:pic>
        <p:nvPicPr>
          <p:cNvPr id="6" name="Picture 5">
            <a:extLst>
              <a:ext uri="{FF2B5EF4-FFF2-40B4-BE49-F238E27FC236}">
                <a16:creationId xmlns="" xmlns:a16="http://schemas.microsoft.com/office/drawing/2014/main" id="{DE2127C1-0E65-4A4F-BF96-543B5314A1F4}"/>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1722783" y="2862822"/>
            <a:ext cx="10469217" cy="4087943"/>
          </a:xfrm>
          <a:prstGeom prst="rect">
            <a:avLst/>
          </a:prstGeom>
        </p:spPr>
      </p:pic>
      <p:pic>
        <p:nvPicPr>
          <p:cNvPr id="8" name="Picture 7">
            <a:extLst>
              <a:ext uri="{FF2B5EF4-FFF2-40B4-BE49-F238E27FC236}">
                <a16:creationId xmlns="" xmlns:a16="http://schemas.microsoft.com/office/drawing/2014/main" id="{9170DCDD-9316-43C0-ACE5-173E8CC29B0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08922" y="1193765"/>
            <a:ext cx="6858000" cy="6858000"/>
          </a:xfrm>
          <a:prstGeom prst="rect">
            <a:avLst/>
          </a:prstGeom>
        </p:spPr>
      </p:pic>
      <p:sp>
        <p:nvSpPr>
          <p:cNvPr id="10" name="TextBox 9">
            <a:extLst>
              <a:ext uri="{FF2B5EF4-FFF2-40B4-BE49-F238E27FC236}">
                <a16:creationId xmlns="" xmlns:a16="http://schemas.microsoft.com/office/drawing/2014/main" id="{3EADE087-1ED3-46CD-94F6-BDAD12AB8E16}"/>
              </a:ext>
            </a:extLst>
          </p:cNvPr>
          <p:cNvSpPr txBox="1"/>
          <p:nvPr/>
        </p:nvSpPr>
        <p:spPr>
          <a:xfrm>
            <a:off x="5555771" y="1530627"/>
            <a:ext cx="6187049" cy="3046988"/>
          </a:xfrm>
          <a:prstGeom prst="rect">
            <a:avLst/>
          </a:prstGeom>
          <a:noFill/>
        </p:spPr>
        <p:txBody>
          <a:bodyPr wrap="square" rtlCol="0">
            <a:spAutoFit/>
          </a:bodyPr>
          <a:lstStyle/>
          <a:p>
            <a:pPr algn="ctr"/>
            <a:r>
              <a:rPr lang="en-US" sz="9600">
                <a:solidFill>
                  <a:schemeClr val="accent6">
                    <a:lumMod val="75000"/>
                  </a:schemeClr>
                </a:solidFill>
                <a:latin typeface="UTM Guanine" panose="02040603050506020204" pitchFamily="18" charset="0"/>
              </a:rPr>
              <a:t>Đọc </a:t>
            </a:r>
          </a:p>
          <a:p>
            <a:pPr algn="ctr"/>
            <a:r>
              <a:rPr lang="en-US" sz="9600">
                <a:solidFill>
                  <a:schemeClr val="accent6">
                    <a:lumMod val="75000"/>
                  </a:schemeClr>
                </a:solidFill>
                <a:latin typeface="UTM Guanine" panose="02040603050506020204" pitchFamily="18" charset="0"/>
              </a:rPr>
              <a:t>diễn cảm</a:t>
            </a:r>
          </a:p>
        </p:txBody>
      </p:sp>
      <p:pic>
        <p:nvPicPr>
          <p:cNvPr id="12" name="Picture 11">
            <a:extLst>
              <a:ext uri="{FF2B5EF4-FFF2-40B4-BE49-F238E27FC236}">
                <a16:creationId xmlns="" xmlns:a16="http://schemas.microsoft.com/office/drawing/2014/main" id="{F461DBB0-C54B-4CF0-B7A7-FB8EE8462901}"/>
              </a:ext>
            </a:extLst>
          </p:cNvPr>
          <p:cNvPicPr>
            <a:picLocks noChangeAspect="1"/>
          </p:cNvPicPr>
          <p:nvPr/>
        </p:nvPicPr>
        <p:blipFill rotWithShape="1">
          <a:blip r:embed="rId9">
            <a:extLst>
              <a:ext uri="{28A0092B-C50C-407E-A947-70E740481C1C}">
                <a14:useLocalDpi xmlns:a14="http://schemas.microsoft.com/office/drawing/2010/main" val="0"/>
              </a:ext>
            </a:extLst>
          </a:blip>
          <a:srcRect l="72500" t="50000"/>
          <a:stretch/>
        </p:blipFill>
        <p:spPr>
          <a:xfrm>
            <a:off x="1007267" y="1193765"/>
            <a:ext cx="4880113" cy="4991025"/>
          </a:xfrm>
          <a:prstGeom prst="rect">
            <a:avLst/>
          </a:prstGeom>
        </p:spPr>
      </p:pic>
    </p:spTree>
    <p:extLst>
      <p:ext uri="{BB962C8B-B14F-4D97-AF65-F5344CB8AC3E}">
        <p14:creationId xmlns:p14="http://schemas.microsoft.com/office/powerpoint/2010/main" val="32027434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80">
                                          <p:stCondLst>
                                            <p:cond delay="0"/>
                                          </p:stCondLst>
                                        </p:cTn>
                                        <p:tgtEl>
                                          <p:spTgt spid="10"/>
                                        </p:tgtEl>
                                      </p:cBhvr>
                                    </p:animEffect>
                                    <p:anim calcmode="lin" valueType="num">
                                      <p:cBhvr>
                                        <p:cTn id="3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7" dur="26">
                                          <p:stCondLst>
                                            <p:cond delay="650"/>
                                          </p:stCondLst>
                                        </p:cTn>
                                        <p:tgtEl>
                                          <p:spTgt spid="10"/>
                                        </p:tgtEl>
                                      </p:cBhvr>
                                      <p:to x="100000" y="60000"/>
                                    </p:animScale>
                                    <p:animScale>
                                      <p:cBhvr>
                                        <p:cTn id="38" dur="166" decel="50000">
                                          <p:stCondLst>
                                            <p:cond delay="676"/>
                                          </p:stCondLst>
                                        </p:cTn>
                                        <p:tgtEl>
                                          <p:spTgt spid="10"/>
                                        </p:tgtEl>
                                      </p:cBhvr>
                                      <p:to x="100000" y="100000"/>
                                    </p:animScale>
                                    <p:animScale>
                                      <p:cBhvr>
                                        <p:cTn id="39" dur="26">
                                          <p:stCondLst>
                                            <p:cond delay="1312"/>
                                          </p:stCondLst>
                                        </p:cTn>
                                        <p:tgtEl>
                                          <p:spTgt spid="10"/>
                                        </p:tgtEl>
                                      </p:cBhvr>
                                      <p:to x="100000" y="80000"/>
                                    </p:animScale>
                                    <p:animScale>
                                      <p:cBhvr>
                                        <p:cTn id="40" dur="166" decel="50000">
                                          <p:stCondLst>
                                            <p:cond delay="1338"/>
                                          </p:stCondLst>
                                        </p:cTn>
                                        <p:tgtEl>
                                          <p:spTgt spid="10"/>
                                        </p:tgtEl>
                                      </p:cBhvr>
                                      <p:to x="100000" y="100000"/>
                                    </p:animScale>
                                    <p:animScale>
                                      <p:cBhvr>
                                        <p:cTn id="41" dur="26">
                                          <p:stCondLst>
                                            <p:cond delay="1642"/>
                                          </p:stCondLst>
                                        </p:cTn>
                                        <p:tgtEl>
                                          <p:spTgt spid="10"/>
                                        </p:tgtEl>
                                      </p:cBhvr>
                                      <p:to x="100000" y="90000"/>
                                    </p:animScale>
                                    <p:animScale>
                                      <p:cBhvr>
                                        <p:cTn id="42" dur="166" decel="50000">
                                          <p:stCondLst>
                                            <p:cond delay="1668"/>
                                          </p:stCondLst>
                                        </p:cTn>
                                        <p:tgtEl>
                                          <p:spTgt spid="10"/>
                                        </p:tgtEl>
                                      </p:cBhvr>
                                      <p:to x="100000" y="100000"/>
                                    </p:animScale>
                                    <p:animScale>
                                      <p:cBhvr>
                                        <p:cTn id="43" dur="26">
                                          <p:stCondLst>
                                            <p:cond delay="1808"/>
                                          </p:stCondLst>
                                        </p:cTn>
                                        <p:tgtEl>
                                          <p:spTgt spid="10"/>
                                        </p:tgtEl>
                                      </p:cBhvr>
                                      <p:to x="100000" y="95000"/>
                                    </p:animScale>
                                    <p:animScale>
                                      <p:cBhvr>
                                        <p:cTn id="4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B5117EC-AE8C-4EBF-9A14-FE39977EDD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94709">
            <a:off x="8678541" y="-589799"/>
            <a:ext cx="5328320" cy="1747392"/>
          </a:xfrm>
          <a:prstGeom prst="rect">
            <a:avLst/>
          </a:prstGeom>
        </p:spPr>
      </p:pic>
      <p:pic>
        <p:nvPicPr>
          <p:cNvPr id="5" name="Picture 4">
            <a:extLst>
              <a:ext uri="{FF2B5EF4-FFF2-40B4-BE49-F238E27FC236}">
                <a16:creationId xmlns="" xmlns:a16="http://schemas.microsoft.com/office/drawing/2014/main" id="{A995275A-2473-4904-9543-CEA54367FAB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0" y="-100122"/>
            <a:ext cx="1351318" cy="1293887"/>
          </a:xfrm>
          <a:prstGeom prst="rect">
            <a:avLst/>
          </a:prstGeom>
        </p:spPr>
      </p:pic>
      <p:sp>
        <p:nvSpPr>
          <p:cNvPr id="6" name="Rectangle: Rounded Corners 5">
            <a:extLst>
              <a:ext uri="{FF2B5EF4-FFF2-40B4-BE49-F238E27FC236}">
                <a16:creationId xmlns="" xmlns:a16="http://schemas.microsoft.com/office/drawing/2014/main" id="{97ED47B6-BA57-4622-80B1-8E907A4733EC}"/>
              </a:ext>
            </a:extLst>
          </p:cNvPr>
          <p:cNvSpPr/>
          <p:nvPr/>
        </p:nvSpPr>
        <p:spPr>
          <a:xfrm>
            <a:off x="2048008" y="537428"/>
            <a:ext cx="7541942" cy="94785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Học sinh phân vai theo các nhân vật đọc diễn cảm toàn trích đoạn kịch</a:t>
            </a:r>
          </a:p>
        </p:txBody>
      </p:sp>
      <p:sp>
        <p:nvSpPr>
          <p:cNvPr id="7" name="Rectangle 6">
            <a:extLst>
              <a:ext uri="{FF2B5EF4-FFF2-40B4-BE49-F238E27FC236}">
                <a16:creationId xmlns="" xmlns:a16="http://schemas.microsoft.com/office/drawing/2014/main" id="{DA9C1F98-D6B6-41A6-B902-E7A20E3A80A0}"/>
              </a:ext>
            </a:extLst>
          </p:cNvPr>
          <p:cNvSpPr>
            <a:spLocks noChangeArrowheads="1"/>
          </p:cNvSpPr>
          <p:nvPr/>
        </p:nvSpPr>
        <p:spPr bwMode="auto">
          <a:xfrm>
            <a:off x="560806" y="2518258"/>
            <a:ext cx="30025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a:latin typeface="Times New Roman" panose="02020603050405020304" pitchFamily="18" charset="0"/>
                <a:cs typeface="Times New Roman" panose="02020603050405020304" pitchFamily="18" charset="0"/>
              </a:rPr>
              <a:t>Nhân vật:</a:t>
            </a:r>
          </a:p>
        </p:txBody>
      </p:sp>
      <p:sp>
        <p:nvSpPr>
          <p:cNvPr id="8" name="TextBox 7">
            <a:extLst>
              <a:ext uri="{FF2B5EF4-FFF2-40B4-BE49-F238E27FC236}">
                <a16:creationId xmlns="" xmlns:a16="http://schemas.microsoft.com/office/drawing/2014/main" id="{B7337CC0-3660-45F3-88C0-20F64EA86849}"/>
              </a:ext>
            </a:extLst>
          </p:cNvPr>
          <p:cNvSpPr txBox="1"/>
          <p:nvPr/>
        </p:nvSpPr>
        <p:spPr>
          <a:xfrm>
            <a:off x="652555" y="3740258"/>
            <a:ext cx="2297373"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Anh Thành</a:t>
            </a:r>
          </a:p>
        </p:txBody>
      </p:sp>
      <p:sp>
        <p:nvSpPr>
          <p:cNvPr id="9" name="TextBox 8">
            <a:extLst>
              <a:ext uri="{FF2B5EF4-FFF2-40B4-BE49-F238E27FC236}">
                <a16:creationId xmlns="" xmlns:a16="http://schemas.microsoft.com/office/drawing/2014/main" id="{AACCD7F8-3313-4576-817D-9045B8696F9A}"/>
              </a:ext>
            </a:extLst>
          </p:cNvPr>
          <p:cNvSpPr txBox="1"/>
          <p:nvPr/>
        </p:nvSpPr>
        <p:spPr>
          <a:xfrm>
            <a:off x="649871" y="4297230"/>
            <a:ext cx="1897386"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Anh Lê</a:t>
            </a:r>
          </a:p>
        </p:txBody>
      </p:sp>
      <p:sp>
        <p:nvSpPr>
          <p:cNvPr id="10" name="TextBox 9">
            <a:extLst>
              <a:ext uri="{FF2B5EF4-FFF2-40B4-BE49-F238E27FC236}">
                <a16:creationId xmlns="" xmlns:a16="http://schemas.microsoft.com/office/drawing/2014/main" id="{7340218F-DF21-48F8-B353-9FC427C27959}"/>
              </a:ext>
            </a:extLst>
          </p:cNvPr>
          <p:cNvSpPr txBox="1"/>
          <p:nvPr/>
        </p:nvSpPr>
        <p:spPr>
          <a:xfrm>
            <a:off x="581352" y="4911435"/>
            <a:ext cx="3002508"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Anh Mai</a:t>
            </a:r>
          </a:p>
        </p:txBody>
      </p:sp>
      <p:pic>
        <p:nvPicPr>
          <p:cNvPr id="11" name="Picture 10">
            <a:extLst>
              <a:ext uri="{FF2B5EF4-FFF2-40B4-BE49-F238E27FC236}">
                <a16:creationId xmlns="" xmlns:a16="http://schemas.microsoft.com/office/drawing/2014/main" id="{D5C9AE71-2031-4BF0-AAFE-8CE7C6A9E3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01485" y="1967913"/>
            <a:ext cx="3730624" cy="236785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2" name="Picture 11">
            <a:extLst>
              <a:ext uri="{FF2B5EF4-FFF2-40B4-BE49-F238E27FC236}">
                <a16:creationId xmlns="" xmlns:a16="http://schemas.microsoft.com/office/drawing/2014/main" id="{4D1F0907-F835-488F-B33A-E40A3614AB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20707">
            <a:off x="7456626" y="4456055"/>
            <a:ext cx="3819965" cy="21835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3" name="TextBox 12">
            <a:extLst>
              <a:ext uri="{FF2B5EF4-FFF2-40B4-BE49-F238E27FC236}">
                <a16:creationId xmlns="" xmlns:a16="http://schemas.microsoft.com/office/drawing/2014/main" id="{E0E3A839-1A6D-4D82-835D-B99F819FCE27}"/>
              </a:ext>
            </a:extLst>
          </p:cNvPr>
          <p:cNvSpPr txBox="1"/>
          <p:nvPr/>
        </p:nvSpPr>
        <p:spPr>
          <a:xfrm>
            <a:off x="649871" y="3145943"/>
            <a:ext cx="4097970"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Người dẫn chuyện</a:t>
            </a:r>
          </a:p>
        </p:txBody>
      </p:sp>
    </p:spTree>
    <p:extLst>
      <p:ext uri="{BB962C8B-B14F-4D97-AF65-F5344CB8AC3E}">
        <p14:creationId xmlns:p14="http://schemas.microsoft.com/office/powerpoint/2010/main" val="26234847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0" presetClass="entr" presetSubtype="0" decel="10000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1000" fill="hold"/>
                                        <p:tgtEl>
                                          <p:spTgt spid="7"/>
                                        </p:tgtEl>
                                        <p:attrNameLst>
                                          <p:attrName>ppt_w</p:attrName>
                                        </p:attrNameLst>
                                      </p:cBhvr>
                                      <p:tavLst>
                                        <p:tav tm="0">
                                          <p:val>
                                            <p:strVal val="#ppt_w+.3"/>
                                          </p:val>
                                        </p:tav>
                                        <p:tav tm="100000">
                                          <p:val>
                                            <p:strVal val="#ppt_w"/>
                                          </p:val>
                                        </p:tav>
                                      </p:tavLst>
                                    </p:anim>
                                    <p:anim calcmode="lin" valueType="num">
                                      <p:cBhvr>
                                        <p:cTn id="40" dur="1000" fill="hold"/>
                                        <p:tgtEl>
                                          <p:spTgt spid="7"/>
                                        </p:tgtEl>
                                        <p:attrNameLst>
                                          <p:attrName>ppt_h</p:attrName>
                                        </p:attrNameLst>
                                      </p:cBhvr>
                                      <p:tavLst>
                                        <p:tav tm="0">
                                          <p:val>
                                            <p:strVal val="#ppt_h"/>
                                          </p:val>
                                        </p:tav>
                                        <p:tav tm="100000">
                                          <p:val>
                                            <p:strVal val="#ppt_h"/>
                                          </p:val>
                                        </p:tav>
                                      </p:tavLst>
                                    </p:anim>
                                    <p:animEffect transition="in" filter="fade">
                                      <p:cBhvr>
                                        <p:cTn id="41" dur="10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1000"/>
                                        <p:tgtEl>
                                          <p:spTgt spid="8"/>
                                        </p:tgtEl>
                                      </p:cBhvr>
                                    </p:animEffect>
                                    <p:anim calcmode="lin" valueType="num">
                                      <p:cBhvr>
                                        <p:cTn id="54" dur="1000" fill="hold"/>
                                        <p:tgtEl>
                                          <p:spTgt spid="8"/>
                                        </p:tgtEl>
                                        <p:attrNameLst>
                                          <p:attrName>ppt_x</p:attrName>
                                        </p:attrNameLst>
                                      </p:cBhvr>
                                      <p:tavLst>
                                        <p:tav tm="0">
                                          <p:val>
                                            <p:strVal val="#ppt_x"/>
                                          </p:val>
                                        </p:tav>
                                        <p:tav tm="100000">
                                          <p:val>
                                            <p:strVal val="#ppt_x"/>
                                          </p:val>
                                        </p:tav>
                                      </p:tavLst>
                                    </p:anim>
                                    <p:anim calcmode="lin" valueType="num">
                                      <p:cBhvr>
                                        <p:cTn id="5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fade">
                                      <p:cBhvr>
                                        <p:cTn id="67" dur="1000"/>
                                        <p:tgtEl>
                                          <p:spTgt spid="10"/>
                                        </p:tgtEl>
                                      </p:cBhvr>
                                    </p:animEffect>
                                    <p:anim calcmode="lin" valueType="num">
                                      <p:cBhvr>
                                        <p:cTn id="68" dur="1000" fill="hold"/>
                                        <p:tgtEl>
                                          <p:spTgt spid="10"/>
                                        </p:tgtEl>
                                        <p:attrNameLst>
                                          <p:attrName>ppt_x</p:attrName>
                                        </p:attrNameLst>
                                      </p:cBhvr>
                                      <p:tavLst>
                                        <p:tav tm="0">
                                          <p:val>
                                            <p:strVal val="#ppt_x"/>
                                          </p:val>
                                        </p:tav>
                                        <p:tav tm="100000">
                                          <p:val>
                                            <p:strVal val="#ppt_x"/>
                                          </p:val>
                                        </p:tav>
                                      </p:tavLst>
                                    </p:anim>
                                    <p:anim calcmode="lin" valueType="num">
                                      <p:cBhvr>
                                        <p:cTn id="6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 xmlns:a16="http://schemas.microsoft.com/office/drawing/2014/main" id="{8CE8E8F6-1928-4355-BB07-8D6FD27A95F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4" name="Oval 3">
            <a:extLst>
              <a:ext uri="{FF2B5EF4-FFF2-40B4-BE49-F238E27FC236}">
                <a16:creationId xmlns="" xmlns:a16="http://schemas.microsoft.com/office/drawing/2014/main" id="{F30B0ED8-96D9-4A97-919A-6D11BEE3F195}"/>
              </a:ext>
            </a:extLst>
          </p:cNvPr>
          <p:cNvSpPr/>
          <p:nvPr/>
        </p:nvSpPr>
        <p:spPr>
          <a:xfrm>
            <a:off x="2466483" y="-313644"/>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AD47">
                    <a:lumMod val="75000"/>
                  </a:srgbClr>
                </a:solidFill>
                <a:effectLst/>
                <a:uLnTx/>
                <a:uFillTx/>
                <a:latin typeface="Lobster" panose="00000500000000000000" pitchFamily="2" charset="0"/>
                <a:ea typeface="+mn-ea"/>
                <a:cs typeface="+mn-cs"/>
              </a:rPr>
              <a:t>Tập đọc</a:t>
            </a:r>
          </a:p>
        </p:txBody>
      </p:sp>
      <p:sp>
        <p:nvSpPr>
          <p:cNvPr id="5" name="Rectangle: Rounded Corners 4">
            <a:extLst>
              <a:ext uri="{FF2B5EF4-FFF2-40B4-BE49-F238E27FC236}">
                <a16:creationId xmlns="" xmlns:a16="http://schemas.microsoft.com/office/drawing/2014/main" id="{6FC69BF6-1D50-40B0-9E65-3C25362CEB6A}"/>
              </a:ext>
            </a:extLst>
          </p:cNvPr>
          <p:cNvSpPr/>
          <p:nvPr/>
        </p:nvSpPr>
        <p:spPr>
          <a:xfrm>
            <a:off x="3681106" y="282338"/>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Người công dân số Một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(Trích)</a:t>
            </a:r>
          </a:p>
        </p:txBody>
      </p:sp>
      <p:pic>
        <p:nvPicPr>
          <p:cNvPr id="6" name="Picture 4">
            <a:extLst>
              <a:ext uri="{FF2B5EF4-FFF2-40B4-BE49-F238E27FC236}">
                <a16:creationId xmlns="" xmlns:a16="http://schemas.microsoft.com/office/drawing/2014/main" id="{B6B528CC-2BE2-4086-856E-20E6D5B0FE8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840682" y="-90816"/>
            <a:ext cx="1351318" cy="1293887"/>
          </a:xfrm>
          <a:prstGeom prst="rect">
            <a:avLst/>
          </a:prstGeom>
        </p:spPr>
      </p:pic>
      <p:pic>
        <p:nvPicPr>
          <p:cNvPr id="9" name="Picture 8">
            <a:extLst>
              <a:ext uri="{FF2B5EF4-FFF2-40B4-BE49-F238E27FC236}">
                <a16:creationId xmlns="" xmlns:a16="http://schemas.microsoft.com/office/drawing/2014/main" id="{F3BDD654-C6D5-437E-B31D-A84972EEB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2217" y="1474302"/>
            <a:ext cx="10007565" cy="4353292"/>
          </a:xfrm>
          <a:prstGeom prst="round2DiagRect">
            <a:avLst>
              <a:gd name="adj1" fmla="val 7391"/>
              <a:gd name="adj2" fmla="val 9276"/>
            </a:avLst>
          </a:prstGeom>
          <a:ln w="88900" cap="sq">
            <a:solidFill>
              <a:srgbClr val="FFFFFF"/>
            </a:solidFill>
            <a:miter lim="800000"/>
          </a:ln>
          <a:effectLst>
            <a:outerShdw blurRad="254000" algn="tl" rotWithShape="0">
              <a:srgbClr val="000000">
                <a:alpha val="43000"/>
              </a:srgbClr>
            </a:outerShdw>
          </a:effectLst>
        </p:spPr>
      </p:pic>
      <p:grpSp>
        <p:nvGrpSpPr>
          <p:cNvPr id="12" name="Group 11">
            <a:extLst>
              <a:ext uri="{FF2B5EF4-FFF2-40B4-BE49-F238E27FC236}">
                <a16:creationId xmlns="" xmlns:a16="http://schemas.microsoft.com/office/drawing/2014/main" id="{9DA6AC9D-E0F4-45B6-A0DE-EB0D5A805257}"/>
              </a:ext>
            </a:extLst>
          </p:cNvPr>
          <p:cNvGrpSpPr/>
          <p:nvPr/>
        </p:nvGrpSpPr>
        <p:grpSpPr>
          <a:xfrm>
            <a:off x="22746" y="5966890"/>
            <a:ext cx="11976652" cy="1418489"/>
            <a:chOff x="-78244" y="4979504"/>
            <a:chExt cx="12530302" cy="2320298"/>
          </a:xfrm>
        </p:grpSpPr>
        <p:grpSp>
          <p:nvGrpSpPr>
            <p:cNvPr id="13" name="Group 12">
              <a:extLst>
                <a:ext uri="{FF2B5EF4-FFF2-40B4-BE49-F238E27FC236}">
                  <a16:creationId xmlns="" xmlns:a16="http://schemas.microsoft.com/office/drawing/2014/main" id="{9E7846CF-DCE6-4F12-B75D-D4201A2FFE9A}"/>
                </a:ext>
              </a:extLst>
            </p:cNvPr>
            <p:cNvGrpSpPr/>
            <p:nvPr/>
          </p:nvGrpSpPr>
          <p:grpSpPr>
            <a:xfrm>
              <a:off x="-78244" y="4979504"/>
              <a:ext cx="8337662" cy="2320298"/>
              <a:chOff x="-247210" y="4199215"/>
              <a:chExt cx="10837195" cy="3269553"/>
            </a:xfrm>
          </p:grpSpPr>
          <p:pic>
            <p:nvPicPr>
              <p:cNvPr id="18" name="Picture 5">
                <a:extLst>
                  <a:ext uri="{FF2B5EF4-FFF2-40B4-BE49-F238E27FC236}">
                    <a16:creationId xmlns="" xmlns:a16="http://schemas.microsoft.com/office/drawing/2014/main" id="{FBA631A5-8AFC-41E5-BBC6-BD9DBED6DFB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247210" y="4630281"/>
                <a:ext cx="1976297" cy="2838487"/>
              </a:xfrm>
              <a:prstGeom prst="rect">
                <a:avLst/>
              </a:prstGeom>
            </p:spPr>
          </p:pic>
          <p:pic>
            <p:nvPicPr>
              <p:cNvPr id="19" name="Picture 7">
                <a:extLst>
                  <a:ext uri="{FF2B5EF4-FFF2-40B4-BE49-F238E27FC236}">
                    <a16:creationId xmlns="" xmlns:a16="http://schemas.microsoft.com/office/drawing/2014/main" id="{F1CCBE72-40D8-4E66-86FA-ACEF061318B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H="1">
                <a:off x="4571578" y="4630280"/>
                <a:ext cx="1899206" cy="2838488"/>
              </a:xfrm>
              <a:prstGeom prst="rect">
                <a:avLst/>
              </a:prstGeom>
            </p:spPr>
          </p:pic>
          <p:pic>
            <p:nvPicPr>
              <p:cNvPr id="20" name="Picture 8">
                <a:extLst>
                  <a:ext uri="{FF2B5EF4-FFF2-40B4-BE49-F238E27FC236}">
                    <a16:creationId xmlns="" xmlns:a16="http://schemas.microsoft.com/office/drawing/2014/main" id="{77B2E812-94CE-49C9-A71B-F5DC0CB137D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82877" flipH="1">
                <a:off x="3155484" y="4579746"/>
                <a:ext cx="1976297" cy="2838487"/>
              </a:xfrm>
              <a:prstGeom prst="rect">
                <a:avLst/>
              </a:prstGeom>
            </p:spPr>
          </p:pic>
          <p:pic>
            <p:nvPicPr>
              <p:cNvPr id="21" name="Picture 9">
                <a:extLst>
                  <a:ext uri="{FF2B5EF4-FFF2-40B4-BE49-F238E27FC236}">
                    <a16:creationId xmlns="" xmlns:a16="http://schemas.microsoft.com/office/drawing/2014/main" id="{95BD0DB7-7124-439C-8D85-BBEAAE16E69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flipH="1">
                <a:off x="2285792" y="4199215"/>
                <a:ext cx="1537944" cy="2838488"/>
              </a:xfrm>
              <a:prstGeom prst="rect">
                <a:avLst/>
              </a:prstGeom>
            </p:spPr>
          </p:pic>
          <p:pic>
            <p:nvPicPr>
              <p:cNvPr id="22" name="Picture 10">
                <a:extLst>
                  <a:ext uri="{FF2B5EF4-FFF2-40B4-BE49-F238E27FC236}">
                    <a16:creationId xmlns="" xmlns:a16="http://schemas.microsoft.com/office/drawing/2014/main" id="{D0A6724D-E905-48B3-B008-38CAC7EBA554}"/>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062179" y="4382700"/>
                <a:ext cx="1759862" cy="2838487"/>
              </a:xfrm>
              <a:prstGeom prst="rect">
                <a:avLst/>
              </a:prstGeom>
            </p:spPr>
          </p:pic>
          <p:pic>
            <p:nvPicPr>
              <p:cNvPr id="23" name="Picture 22">
                <a:extLst>
                  <a:ext uri="{FF2B5EF4-FFF2-40B4-BE49-F238E27FC236}">
                    <a16:creationId xmlns="" xmlns:a16="http://schemas.microsoft.com/office/drawing/2014/main" id="{347B34BA-DA0A-4473-9B28-F580706B4D92}"/>
                  </a:ext>
                </a:extLst>
              </p:cNvPr>
              <p:cNvPicPr>
                <a:picLocks noChangeAspect="1"/>
              </p:cNvPicPr>
              <p:nvPr/>
            </p:nvPicPr>
            <p:blipFill>
              <a:blip r:embed="rId15"/>
              <a:srcRect/>
              <a:stretch>
                <a:fillRect/>
              </a:stretch>
            </p:blipFill>
            <p:spPr>
              <a:xfrm flipH="1">
                <a:off x="5798154" y="4483768"/>
                <a:ext cx="1565971" cy="2609952"/>
              </a:xfrm>
              <a:prstGeom prst="rect">
                <a:avLst/>
              </a:prstGeom>
            </p:spPr>
          </p:pic>
          <p:pic>
            <p:nvPicPr>
              <p:cNvPr id="24" name="Picture 12">
                <a:extLst>
                  <a:ext uri="{FF2B5EF4-FFF2-40B4-BE49-F238E27FC236}">
                    <a16:creationId xmlns="" xmlns:a16="http://schemas.microsoft.com/office/drawing/2014/main" id="{3DBE4C0A-6C96-4484-B3AA-DE075E0366C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82877" flipH="1">
                <a:off x="8613688" y="4579747"/>
                <a:ext cx="1976297" cy="2838487"/>
              </a:xfrm>
              <a:prstGeom prst="rect">
                <a:avLst/>
              </a:prstGeom>
            </p:spPr>
          </p:pic>
          <p:pic>
            <p:nvPicPr>
              <p:cNvPr id="25" name="Picture 2">
                <a:extLst>
                  <a:ext uri="{FF2B5EF4-FFF2-40B4-BE49-F238E27FC236}">
                    <a16:creationId xmlns="" xmlns:a16="http://schemas.microsoft.com/office/drawing/2014/main" id="{43EB2821-644F-47FF-9997-388483DAAF97}"/>
                  </a:ext>
                </a:extLst>
              </p:cNvPr>
              <p:cNvPicPr>
                <a:picLocks noChangeAspect="1"/>
              </p:cNvPicPr>
              <p:nvPr/>
            </p:nvPicPr>
            <p:blipFill>
              <a:blip r:embed="rId16"/>
              <a:srcRect/>
              <a:stretch>
                <a:fillRect/>
              </a:stretch>
            </p:blipFill>
            <p:spPr>
              <a:xfrm flipH="1">
                <a:off x="1256511" y="5056955"/>
                <a:ext cx="1170792" cy="2240750"/>
              </a:xfrm>
              <a:prstGeom prst="rect">
                <a:avLst/>
              </a:prstGeom>
            </p:spPr>
          </p:pic>
        </p:grpSp>
        <p:pic>
          <p:nvPicPr>
            <p:cNvPr id="14" name="Picture 9">
              <a:extLst>
                <a:ext uri="{FF2B5EF4-FFF2-40B4-BE49-F238E27FC236}">
                  <a16:creationId xmlns="" xmlns:a16="http://schemas.microsoft.com/office/drawing/2014/main" id="{BC44CD13-631A-4A23-9762-2A94725836F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flipH="1">
              <a:off x="8032158" y="5034780"/>
              <a:ext cx="1183227" cy="2014385"/>
            </a:xfrm>
            <a:prstGeom prst="rect">
              <a:avLst/>
            </a:prstGeom>
          </p:spPr>
        </p:pic>
        <p:pic>
          <p:nvPicPr>
            <p:cNvPr id="15" name="Picture 10">
              <a:extLst>
                <a:ext uri="{FF2B5EF4-FFF2-40B4-BE49-F238E27FC236}">
                  <a16:creationId xmlns="" xmlns:a16="http://schemas.microsoft.com/office/drawing/2014/main" id="{8B4C1B21-EA23-4D09-A447-1D709A3242B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9090988" y="5100350"/>
              <a:ext cx="1353961" cy="2014384"/>
            </a:xfrm>
            <a:prstGeom prst="rect">
              <a:avLst/>
            </a:prstGeom>
          </p:spPr>
        </p:pic>
        <p:pic>
          <p:nvPicPr>
            <p:cNvPr id="16" name="Picture 15">
              <a:extLst>
                <a:ext uri="{FF2B5EF4-FFF2-40B4-BE49-F238E27FC236}">
                  <a16:creationId xmlns="" xmlns:a16="http://schemas.microsoft.com/office/drawing/2014/main" id="{A2A962E3-1BC6-4975-A2DA-AD3728292994}"/>
                </a:ext>
              </a:extLst>
            </p:cNvPr>
            <p:cNvPicPr>
              <a:picLocks noChangeAspect="1"/>
            </p:cNvPicPr>
            <p:nvPr/>
          </p:nvPicPr>
          <p:blipFill>
            <a:blip r:embed="rId15"/>
            <a:srcRect/>
            <a:stretch>
              <a:fillRect/>
            </a:stretch>
          </p:blipFill>
          <p:spPr>
            <a:xfrm>
              <a:off x="11247269" y="5115872"/>
              <a:ext cx="1204789" cy="1852200"/>
            </a:xfrm>
            <a:prstGeom prst="rect">
              <a:avLst/>
            </a:prstGeom>
          </p:spPr>
        </p:pic>
        <p:pic>
          <p:nvPicPr>
            <p:cNvPr id="17" name="Picture 12">
              <a:extLst>
                <a:ext uri="{FF2B5EF4-FFF2-40B4-BE49-F238E27FC236}">
                  <a16:creationId xmlns="" xmlns:a16="http://schemas.microsoft.com/office/drawing/2014/main" id="{8B67CA4A-F293-4563-A4A0-29C331A5B1A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1417123" flipH="1">
              <a:off x="10046956" y="5148715"/>
              <a:ext cx="1520476" cy="2014384"/>
            </a:xfrm>
            <a:prstGeom prst="rect">
              <a:avLst/>
            </a:prstGeom>
          </p:spPr>
        </p:pic>
      </p:grpSp>
    </p:spTree>
    <p:extLst>
      <p:ext uri="{BB962C8B-B14F-4D97-AF65-F5344CB8AC3E}">
        <p14:creationId xmlns:p14="http://schemas.microsoft.com/office/powerpoint/2010/main" val="1315586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par>
                          <p:cTn id="17" fill="hold">
                            <p:stCondLst>
                              <p:cond delay="1650"/>
                            </p:stCondLst>
                            <p:childTnLst>
                              <p:par>
                                <p:cTn id="18" presetID="42"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 xmlns:a16="http://schemas.microsoft.com/office/drawing/2014/main" id="{8CE8E8F6-1928-4355-BB07-8D6FD27A95F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4" name="Oval 3">
            <a:extLst>
              <a:ext uri="{FF2B5EF4-FFF2-40B4-BE49-F238E27FC236}">
                <a16:creationId xmlns="" xmlns:a16="http://schemas.microsoft.com/office/drawing/2014/main" id="{F30B0ED8-96D9-4A97-919A-6D11BEE3F195}"/>
              </a:ext>
            </a:extLst>
          </p:cNvPr>
          <p:cNvSpPr/>
          <p:nvPr/>
        </p:nvSpPr>
        <p:spPr>
          <a:xfrm>
            <a:off x="2466483" y="-313644"/>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AD47">
                    <a:lumMod val="75000"/>
                  </a:srgbClr>
                </a:solidFill>
                <a:effectLst/>
                <a:uLnTx/>
                <a:uFillTx/>
                <a:latin typeface="Lobster" panose="00000500000000000000" pitchFamily="2" charset="0"/>
                <a:ea typeface="+mn-ea"/>
                <a:cs typeface="+mn-cs"/>
              </a:rPr>
              <a:t>Tập đọc</a:t>
            </a:r>
          </a:p>
        </p:txBody>
      </p:sp>
      <p:sp>
        <p:nvSpPr>
          <p:cNvPr id="5" name="Rectangle: Rounded Corners 4">
            <a:extLst>
              <a:ext uri="{FF2B5EF4-FFF2-40B4-BE49-F238E27FC236}">
                <a16:creationId xmlns="" xmlns:a16="http://schemas.microsoft.com/office/drawing/2014/main" id="{6FC69BF6-1D50-40B0-9E65-3C25362CEB6A}"/>
              </a:ext>
            </a:extLst>
          </p:cNvPr>
          <p:cNvSpPr/>
          <p:nvPr/>
        </p:nvSpPr>
        <p:spPr>
          <a:xfrm>
            <a:off x="3681106" y="282338"/>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Người công dân số Một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(Trích)</a:t>
            </a:r>
          </a:p>
        </p:txBody>
      </p:sp>
      <p:pic>
        <p:nvPicPr>
          <p:cNvPr id="6" name="Picture 4">
            <a:extLst>
              <a:ext uri="{FF2B5EF4-FFF2-40B4-BE49-F238E27FC236}">
                <a16:creationId xmlns="" xmlns:a16="http://schemas.microsoft.com/office/drawing/2014/main" id="{B6B528CC-2BE2-4086-856E-20E6D5B0FE8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840682" y="-90816"/>
            <a:ext cx="1351318" cy="1293887"/>
          </a:xfrm>
          <a:prstGeom prst="rect">
            <a:avLst/>
          </a:prstGeom>
        </p:spPr>
      </p:pic>
      <p:grpSp>
        <p:nvGrpSpPr>
          <p:cNvPr id="12" name="Group 11">
            <a:extLst>
              <a:ext uri="{FF2B5EF4-FFF2-40B4-BE49-F238E27FC236}">
                <a16:creationId xmlns="" xmlns:a16="http://schemas.microsoft.com/office/drawing/2014/main" id="{9DA6AC9D-E0F4-45B6-A0DE-EB0D5A805257}"/>
              </a:ext>
            </a:extLst>
          </p:cNvPr>
          <p:cNvGrpSpPr/>
          <p:nvPr/>
        </p:nvGrpSpPr>
        <p:grpSpPr>
          <a:xfrm>
            <a:off x="22746" y="5966890"/>
            <a:ext cx="11976652" cy="1418489"/>
            <a:chOff x="-78244" y="4979504"/>
            <a:chExt cx="12530302" cy="2320298"/>
          </a:xfrm>
        </p:grpSpPr>
        <p:grpSp>
          <p:nvGrpSpPr>
            <p:cNvPr id="13" name="Group 12">
              <a:extLst>
                <a:ext uri="{FF2B5EF4-FFF2-40B4-BE49-F238E27FC236}">
                  <a16:creationId xmlns="" xmlns:a16="http://schemas.microsoft.com/office/drawing/2014/main" id="{9E7846CF-DCE6-4F12-B75D-D4201A2FFE9A}"/>
                </a:ext>
              </a:extLst>
            </p:cNvPr>
            <p:cNvGrpSpPr/>
            <p:nvPr/>
          </p:nvGrpSpPr>
          <p:grpSpPr>
            <a:xfrm>
              <a:off x="-78244" y="4979504"/>
              <a:ext cx="8337662" cy="2320298"/>
              <a:chOff x="-247210" y="4199215"/>
              <a:chExt cx="10837195" cy="3269553"/>
            </a:xfrm>
          </p:grpSpPr>
          <p:pic>
            <p:nvPicPr>
              <p:cNvPr id="18" name="Picture 5">
                <a:extLst>
                  <a:ext uri="{FF2B5EF4-FFF2-40B4-BE49-F238E27FC236}">
                    <a16:creationId xmlns="" xmlns:a16="http://schemas.microsoft.com/office/drawing/2014/main" id="{FBA631A5-8AFC-41E5-BBC6-BD9DBED6DFB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H="1">
                <a:off x="-247210" y="4630281"/>
                <a:ext cx="1976297" cy="2838487"/>
              </a:xfrm>
              <a:prstGeom prst="rect">
                <a:avLst/>
              </a:prstGeom>
            </p:spPr>
          </p:pic>
          <p:pic>
            <p:nvPicPr>
              <p:cNvPr id="19" name="Picture 7">
                <a:extLst>
                  <a:ext uri="{FF2B5EF4-FFF2-40B4-BE49-F238E27FC236}">
                    <a16:creationId xmlns="" xmlns:a16="http://schemas.microsoft.com/office/drawing/2014/main" id="{F1CCBE72-40D8-4E66-86FA-ACEF061318B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4571578" y="4630280"/>
                <a:ext cx="1899206" cy="2838488"/>
              </a:xfrm>
              <a:prstGeom prst="rect">
                <a:avLst/>
              </a:prstGeom>
            </p:spPr>
          </p:pic>
          <p:pic>
            <p:nvPicPr>
              <p:cNvPr id="20" name="Picture 8">
                <a:extLst>
                  <a:ext uri="{FF2B5EF4-FFF2-40B4-BE49-F238E27FC236}">
                    <a16:creationId xmlns="" xmlns:a16="http://schemas.microsoft.com/office/drawing/2014/main" id="{77B2E812-94CE-49C9-A71B-F5DC0CB137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82877" flipH="1">
                <a:off x="3155484" y="4579746"/>
                <a:ext cx="1976297" cy="2838487"/>
              </a:xfrm>
              <a:prstGeom prst="rect">
                <a:avLst/>
              </a:prstGeom>
            </p:spPr>
          </p:pic>
          <p:pic>
            <p:nvPicPr>
              <p:cNvPr id="21" name="Picture 9">
                <a:extLst>
                  <a:ext uri="{FF2B5EF4-FFF2-40B4-BE49-F238E27FC236}">
                    <a16:creationId xmlns="" xmlns:a16="http://schemas.microsoft.com/office/drawing/2014/main" id="{95BD0DB7-7124-439C-8D85-BBEAAE16E69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2285792" y="4199215"/>
                <a:ext cx="1537944" cy="2838488"/>
              </a:xfrm>
              <a:prstGeom prst="rect">
                <a:avLst/>
              </a:prstGeom>
            </p:spPr>
          </p:pic>
          <p:pic>
            <p:nvPicPr>
              <p:cNvPr id="22" name="Picture 10">
                <a:extLst>
                  <a:ext uri="{FF2B5EF4-FFF2-40B4-BE49-F238E27FC236}">
                    <a16:creationId xmlns="" xmlns:a16="http://schemas.microsoft.com/office/drawing/2014/main" id="{D0A6724D-E905-48B3-B008-38CAC7EBA55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062179" y="4382700"/>
                <a:ext cx="1759862" cy="2838487"/>
              </a:xfrm>
              <a:prstGeom prst="rect">
                <a:avLst/>
              </a:prstGeom>
            </p:spPr>
          </p:pic>
          <p:pic>
            <p:nvPicPr>
              <p:cNvPr id="23" name="Picture 22">
                <a:extLst>
                  <a:ext uri="{FF2B5EF4-FFF2-40B4-BE49-F238E27FC236}">
                    <a16:creationId xmlns="" xmlns:a16="http://schemas.microsoft.com/office/drawing/2014/main" id="{347B34BA-DA0A-4473-9B28-F580706B4D92}"/>
                  </a:ext>
                </a:extLst>
              </p:cNvPr>
              <p:cNvPicPr>
                <a:picLocks noChangeAspect="1"/>
              </p:cNvPicPr>
              <p:nvPr/>
            </p:nvPicPr>
            <p:blipFill>
              <a:blip r:embed="rId14"/>
              <a:srcRect/>
              <a:stretch>
                <a:fillRect/>
              </a:stretch>
            </p:blipFill>
            <p:spPr>
              <a:xfrm flipH="1">
                <a:off x="5798154" y="4483768"/>
                <a:ext cx="1565971" cy="2609952"/>
              </a:xfrm>
              <a:prstGeom prst="rect">
                <a:avLst/>
              </a:prstGeom>
            </p:spPr>
          </p:pic>
          <p:pic>
            <p:nvPicPr>
              <p:cNvPr id="24" name="Picture 12">
                <a:extLst>
                  <a:ext uri="{FF2B5EF4-FFF2-40B4-BE49-F238E27FC236}">
                    <a16:creationId xmlns="" xmlns:a16="http://schemas.microsoft.com/office/drawing/2014/main" id="{3DBE4C0A-6C96-4484-B3AA-DE075E0366C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82877" flipH="1">
                <a:off x="8613688" y="4579747"/>
                <a:ext cx="1976297" cy="2838487"/>
              </a:xfrm>
              <a:prstGeom prst="rect">
                <a:avLst/>
              </a:prstGeom>
            </p:spPr>
          </p:pic>
          <p:pic>
            <p:nvPicPr>
              <p:cNvPr id="25" name="Picture 2">
                <a:extLst>
                  <a:ext uri="{FF2B5EF4-FFF2-40B4-BE49-F238E27FC236}">
                    <a16:creationId xmlns="" xmlns:a16="http://schemas.microsoft.com/office/drawing/2014/main" id="{43EB2821-644F-47FF-9997-388483DAAF97}"/>
                  </a:ext>
                </a:extLst>
              </p:cNvPr>
              <p:cNvPicPr>
                <a:picLocks noChangeAspect="1"/>
              </p:cNvPicPr>
              <p:nvPr/>
            </p:nvPicPr>
            <p:blipFill>
              <a:blip r:embed="rId15"/>
              <a:srcRect/>
              <a:stretch>
                <a:fillRect/>
              </a:stretch>
            </p:blipFill>
            <p:spPr>
              <a:xfrm flipH="1">
                <a:off x="1256511" y="5056955"/>
                <a:ext cx="1170792" cy="2240750"/>
              </a:xfrm>
              <a:prstGeom prst="rect">
                <a:avLst/>
              </a:prstGeom>
            </p:spPr>
          </p:pic>
        </p:grpSp>
        <p:pic>
          <p:nvPicPr>
            <p:cNvPr id="14" name="Picture 9">
              <a:extLst>
                <a:ext uri="{FF2B5EF4-FFF2-40B4-BE49-F238E27FC236}">
                  <a16:creationId xmlns="" xmlns:a16="http://schemas.microsoft.com/office/drawing/2014/main" id="{BC44CD13-631A-4A23-9762-2A94725836F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8032158" y="5034780"/>
              <a:ext cx="1183227" cy="2014385"/>
            </a:xfrm>
            <a:prstGeom prst="rect">
              <a:avLst/>
            </a:prstGeom>
          </p:spPr>
        </p:pic>
        <p:pic>
          <p:nvPicPr>
            <p:cNvPr id="15" name="Picture 10">
              <a:extLst>
                <a:ext uri="{FF2B5EF4-FFF2-40B4-BE49-F238E27FC236}">
                  <a16:creationId xmlns="" xmlns:a16="http://schemas.microsoft.com/office/drawing/2014/main" id="{8B4C1B21-EA23-4D09-A447-1D709A3242B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9090988" y="5100350"/>
              <a:ext cx="1353961" cy="2014384"/>
            </a:xfrm>
            <a:prstGeom prst="rect">
              <a:avLst/>
            </a:prstGeom>
          </p:spPr>
        </p:pic>
        <p:pic>
          <p:nvPicPr>
            <p:cNvPr id="16" name="Picture 15">
              <a:extLst>
                <a:ext uri="{FF2B5EF4-FFF2-40B4-BE49-F238E27FC236}">
                  <a16:creationId xmlns="" xmlns:a16="http://schemas.microsoft.com/office/drawing/2014/main" id="{A2A962E3-1BC6-4975-A2DA-AD3728292994}"/>
                </a:ext>
              </a:extLst>
            </p:cNvPr>
            <p:cNvPicPr>
              <a:picLocks noChangeAspect="1"/>
            </p:cNvPicPr>
            <p:nvPr/>
          </p:nvPicPr>
          <p:blipFill>
            <a:blip r:embed="rId14"/>
            <a:srcRect/>
            <a:stretch>
              <a:fillRect/>
            </a:stretch>
          </p:blipFill>
          <p:spPr>
            <a:xfrm>
              <a:off x="11247269" y="5115872"/>
              <a:ext cx="1204789" cy="1852200"/>
            </a:xfrm>
            <a:prstGeom prst="rect">
              <a:avLst/>
            </a:prstGeom>
          </p:spPr>
        </p:pic>
        <p:pic>
          <p:nvPicPr>
            <p:cNvPr id="17" name="Picture 12">
              <a:extLst>
                <a:ext uri="{FF2B5EF4-FFF2-40B4-BE49-F238E27FC236}">
                  <a16:creationId xmlns="" xmlns:a16="http://schemas.microsoft.com/office/drawing/2014/main" id="{8B67CA4A-F293-4563-A4A0-29C331A5B1A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1417123" flipH="1">
              <a:off x="10046956" y="5148715"/>
              <a:ext cx="1520476" cy="2014384"/>
            </a:xfrm>
            <a:prstGeom prst="rect">
              <a:avLst/>
            </a:prstGeom>
          </p:spPr>
        </p:pic>
      </p:grpSp>
      <p:grpSp>
        <p:nvGrpSpPr>
          <p:cNvPr id="11" name="Group 10">
            <a:extLst>
              <a:ext uri="{FF2B5EF4-FFF2-40B4-BE49-F238E27FC236}">
                <a16:creationId xmlns="" xmlns:a16="http://schemas.microsoft.com/office/drawing/2014/main" id="{08AEC2FA-47B6-443C-B1CA-BF955FBB9140}"/>
              </a:ext>
            </a:extLst>
          </p:cNvPr>
          <p:cNvGrpSpPr/>
          <p:nvPr/>
        </p:nvGrpSpPr>
        <p:grpSpPr>
          <a:xfrm>
            <a:off x="1128526" y="1352486"/>
            <a:ext cx="10153934" cy="4761333"/>
            <a:chOff x="2590599" y="1211271"/>
            <a:chExt cx="6801200" cy="4004491"/>
          </a:xfrm>
        </p:grpSpPr>
        <p:pic>
          <p:nvPicPr>
            <p:cNvPr id="3" name="Picture 2">
              <a:extLst>
                <a:ext uri="{FF2B5EF4-FFF2-40B4-BE49-F238E27FC236}">
                  <a16:creationId xmlns="" xmlns:a16="http://schemas.microsoft.com/office/drawing/2014/main" id="{0574E6FA-0579-4355-B9E9-66CF5265600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90599" y="1211271"/>
              <a:ext cx="6801200" cy="29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 xmlns:a16="http://schemas.microsoft.com/office/drawing/2014/main" id="{545CC74E-11BD-4EA8-9BF4-B3CEDC1A381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590599" y="4116512"/>
              <a:ext cx="6801200" cy="1099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442183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par>
                          <p:cTn id="17" fill="hold">
                            <p:stCondLst>
                              <p:cond delay="1650"/>
                            </p:stCondLst>
                            <p:childTnLst>
                              <p:par>
                                <p:cTn id="18" presetID="42"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up)">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a:extLst>
              <a:ext uri="{FF2B5EF4-FFF2-40B4-BE49-F238E27FC236}">
                <a16:creationId xmlns="" xmlns:a16="http://schemas.microsoft.com/office/drawing/2014/main" id="{8CE8E8F6-1928-4355-BB07-8D6FD27A95F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4" name="Oval 3">
            <a:extLst>
              <a:ext uri="{FF2B5EF4-FFF2-40B4-BE49-F238E27FC236}">
                <a16:creationId xmlns="" xmlns:a16="http://schemas.microsoft.com/office/drawing/2014/main" id="{F30B0ED8-96D9-4A97-919A-6D11BEE3F195}"/>
              </a:ext>
            </a:extLst>
          </p:cNvPr>
          <p:cNvSpPr/>
          <p:nvPr/>
        </p:nvSpPr>
        <p:spPr>
          <a:xfrm>
            <a:off x="2385393" y="-29186"/>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AD47">
                    <a:lumMod val="75000"/>
                  </a:srgbClr>
                </a:solidFill>
                <a:effectLst/>
                <a:uLnTx/>
                <a:uFillTx/>
                <a:latin typeface="Lobster" panose="00000500000000000000" pitchFamily="2" charset="0"/>
                <a:ea typeface="+mn-ea"/>
                <a:cs typeface="+mn-cs"/>
              </a:rPr>
              <a:t>Tập đọc</a:t>
            </a:r>
          </a:p>
        </p:txBody>
      </p:sp>
      <p:sp>
        <p:nvSpPr>
          <p:cNvPr id="5" name="Rectangle: Rounded Corners 4">
            <a:extLst>
              <a:ext uri="{FF2B5EF4-FFF2-40B4-BE49-F238E27FC236}">
                <a16:creationId xmlns="" xmlns:a16="http://schemas.microsoft.com/office/drawing/2014/main" id="{6FC69BF6-1D50-40B0-9E65-3C25362CEB6A}"/>
              </a:ext>
            </a:extLst>
          </p:cNvPr>
          <p:cNvSpPr/>
          <p:nvPr/>
        </p:nvSpPr>
        <p:spPr>
          <a:xfrm>
            <a:off x="3600016" y="566796"/>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Người công dân số Một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(Trích)</a:t>
            </a:r>
          </a:p>
        </p:txBody>
      </p:sp>
      <p:pic>
        <p:nvPicPr>
          <p:cNvPr id="6" name="Picture 4">
            <a:extLst>
              <a:ext uri="{FF2B5EF4-FFF2-40B4-BE49-F238E27FC236}">
                <a16:creationId xmlns="" xmlns:a16="http://schemas.microsoft.com/office/drawing/2014/main" id="{B6B528CC-2BE2-4086-856E-20E6D5B0FE8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840682" y="-90816"/>
            <a:ext cx="1351318" cy="1293887"/>
          </a:xfrm>
          <a:prstGeom prst="rect">
            <a:avLst/>
          </a:prstGeom>
        </p:spPr>
      </p:pic>
      <p:grpSp>
        <p:nvGrpSpPr>
          <p:cNvPr id="12" name="Group 11">
            <a:extLst>
              <a:ext uri="{FF2B5EF4-FFF2-40B4-BE49-F238E27FC236}">
                <a16:creationId xmlns="" xmlns:a16="http://schemas.microsoft.com/office/drawing/2014/main" id="{9DA6AC9D-E0F4-45B6-A0DE-EB0D5A805257}"/>
              </a:ext>
            </a:extLst>
          </p:cNvPr>
          <p:cNvGrpSpPr/>
          <p:nvPr/>
        </p:nvGrpSpPr>
        <p:grpSpPr>
          <a:xfrm>
            <a:off x="22746" y="5966890"/>
            <a:ext cx="11976652" cy="1418489"/>
            <a:chOff x="-78244" y="4979504"/>
            <a:chExt cx="12530302" cy="2320298"/>
          </a:xfrm>
        </p:grpSpPr>
        <p:grpSp>
          <p:nvGrpSpPr>
            <p:cNvPr id="13" name="Group 12">
              <a:extLst>
                <a:ext uri="{FF2B5EF4-FFF2-40B4-BE49-F238E27FC236}">
                  <a16:creationId xmlns="" xmlns:a16="http://schemas.microsoft.com/office/drawing/2014/main" id="{9E7846CF-DCE6-4F12-B75D-D4201A2FFE9A}"/>
                </a:ext>
              </a:extLst>
            </p:cNvPr>
            <p:cNvGrpSpPr/>
            <p:nvPr/>
          </p:nvGrpSpPr>
          <p:grpSpPr>
            <a:xfrm>
              <a:off x="-78244" y="4979504"/>
              <a:ext cx="8337662" cy="2320298"/>
              <a:chOff x="-247210" y="4199215"/>
              <a:chExt cx="10837195" cy="3269553"/>
            </a:xfrm>
          </p:grpSpPr>
          <p:pic>
            <p:nvPicPr>
              <p:cNvPr id="18" name="Picture 5">
                <a:extLst>
                  <a:ext uri="{FF2B5EF4-FFF2-40B4-BE49-F238E27FC236}">
                    <a16:creationId xmlns="" xmlns:a16="http://schemas.microsoft.com/office/drawing/2014/main" id="{FBA631A5-8AFC-41E5-BBC6-BD9DBED6DFB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flipH="1">
                <a:off x="-247210" y="4630281"/>
                <a:ext cx="1976297" cy="2838487"/>
              </a:xfrm>
              <a:prstGeom prst="rect">
                <a:avLst/>
              </a:prstGeom>
            </p:spPr>
          </p:pic>
          <p:pic>
            <p:nvPicPr>
              <p:cNvPr id="19" name="Picture 7">
                <a:extLst>
                  <a:ext uri="{FF2B5EF4-FFF2-40B4-BE49-F238E27FC236}">
                    <a16:creationId xmlns="" xmlns:a16="http://schemas.microsoft.com/office/drawing/2014/main" id="{F1CCBE72-40D8-4E66-86FA-ACEF061318B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4571578" y="4630280"/>
                <a:ext cx="1899206" cy="2838488"/>
              </a:xfrm>
              <a:prstGeom prst="rect">
                <a:avLst/>
              </a:prstGeom>
            </p:spPr>
          </p:pic>
          <p:pic>
            <p:nvPicPr>
              <p:cNvPr id="20" name="Picture 8">
                <a:extLst>
                  <a:ext uri="{FF2B5EF4-FFF2-40B4-BE49-F238E27FC236}">
                    <a16:creationId xmlns="" xmlns:a16="http://schemas.microsoft.com/office/drawing/2014/main" id="{77B2E812-94CE-49C9-A71B-F5DC0CB137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82877" flipH="1">
                <a:off x="3155484" y="4579746"/>
                <a:ext cx="1976297" cy="2838487"/>
              </a:xfrm>
              <a:prstGeom prst="rect">
                <a:avLst/>
              </a:prstGeom>
            </p:spPr>
          </p:pic>
          <p:pic>
            <p:nvPicPr>
              <p:cNvPr id="21" name="Picture 9">
                <a:extLst>
                  <a:ext uri="{FF2B5EF4-FFF2-40B4-BE49-F238E27FC236}">
                    <a16:creationId xmlns="" xmlns:a16="http://schemas.microsoft.com/office/drawing/2014/main" id="{95BD0DB7-7124-439C-8D85-BBEAAE16E69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2285792" y="4199215"/>
                <a:ext cx="1537944" cy="2838488"/>
              </a:xfrm>
              <a:prstGeom prst="rect">
                <a:avLst/>
              </a:prstGeom>
            </p:spPr>
          </p:pic>
          <p:pic>
            <p:nvPicPr>
              <p:cNvPr id="22" name="Picture 10">
                <a:extLst>
                  <a:ext uri="{FF2B5EF4-FFF2-40B4-BE49-F238E27FC236}">
                    <a16:creationId xmlns="" xmlns:a16="http://schemas.microsoft.com/office/drawing/2014/main" id="{D0A6724D-E905-48B3-B008-38CAC7EBA55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062179" y="4382700"/>
                <a:ext cx="1759862" cy="2838487"/>
              </a:xfrm>
              <a:prstGeom prst="rect">
                <a:avLst/>
              </a:prstGeom>
            </p:spPr>
          </p:pic>
          <p:pic>
            <p:nvPicPr>
              <p:cNvPr id="23" name="Picture 22">
                <a:extLst>
                  <a:ext uri="{FF2B5EF4-FFF2-40B4-BE49-F238E27FC236}">
                    <a16:creationId xmlns="" xmlns:a16="http://schemas.microsoft.com/office/drawing/2014/main" id="{347B34BA-DA0A-4473-9B28-F580706B4D92}"/>
                  </a:ext>
                </a:extLst>
              </p:cNvPr>
              <p:cNvPicPr>
                <a:picLocks noChangeAspect="1"/>
              </p:cNvPicPr>
              <p:nvPr/>
            </p:nvPicPr>
            <p:blipFill>
              <a:blip r:embed="rId14"/>
              <a:srcRect/>
              <a:stretch>
                <a:fillRect/>
              </a:stretch>
            </p:blipFill>
            <p:spPr>
              <a:xfrm flipH="1">
                <a:off x="5798154" y="4483768"/>
                <a:ext cx="1565971" cy="2609952"/>
              </a:xfrm>
              <a:prstGeom prst="rect">
                <a:avLst/>
              </a:prstGeom>
            </p:spPr>
          </p:pic>
          <p:pic>
            <p:nvPicPr>
              <p:cNvPr id="24" name="Picture 12">
                <a:extLst>
                  <a:ext uri="{FF2B5EF4-FFF2-40B4-BE49-F238E27FC236}">
                    <a16:creationId xmlns="" xmlns:a16="http://schemas.microsoft.com/office/drawing/2014/main" id="{3DBE4C0A-6C96-4484-B3AA-DE075E0366C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82877" flipH="1">
                <a:off x="8613688" y="4579747"/>
                <a:ext cx="1976297" cy="2838487"/>
              </a:xfrm>
              <a:prstGeom prst="rect">
                <a:avLst/>
              </a:prstGeom>
            </p:spPr>
          </p:pic>
          <p:pic>
            <p:nvPicPr>
              <p:cNvPr id="25" name="Picture 2">
                <a:extLst>
                  <a:ext uri="{FF2B5EF4-FFF2-40B4-BE49-F238E27FC236}">
                    <a16:creationId xmlns="" xmlns:a16="http://schemas.microsoft.com/office/drawing/2014/main" id="{43EB2821-644F-47FF-9997-388483DAAF97}"/>
                  </a:ext>
                </a:extLst>
              </p:cNvPr>
              <p:cNvPicPr>
                <a:picLocks noChangeAspect="1"/>
              </p:cNvPicPr>
              <p:nvPr/>
            </p:nvPicPr>
            <p:blipFill>
              <a:blip r:embed="rId15"/>
              <a:srcRect/>
              <a:stretch>
                <a:fillRect/>
              </a:stretch>
            </p:blipFill>
            <p:spPr>
              <a:xfrm flipH="1">
                <a:off x="1256511" y="5056955"/>
                <a:ext cx="1170792" cy="2240750"/>
              </a:xfrm>
              <a:prstGeom prst="rect">
                <a:avLst/>
              </a:prstGeom>
            </p:spPr>
          </p:pic>
        </p:grpSp>
        <p:pic>
          <p:nvPicPr>
            <p:cNvPr id="14" name="Picture 9">
              <a:extLst>
                <a:ext uri="{FF2B5EF4-FFF2-40B4-BE49-F238E27FC236}">
                  <a16:creationId xmlns="" xmlns:a16="http://schemas.microsoft.com/office/drawing/2014/main" id="{BC44CD13-631A-4A23-9762-2A94725836F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8032158" y="5034780"/>
              <a:ext cx="1183227" cy="2014385"/>
            </a:xfrm>
            <a:prstGeom prst="rect">
              <a:avLst/>
            </a:prstGeom>
          </p:spPr>
        </p:pic>
        <p:pic>
          <p:nvPicPr>
            <p:cNvPr id="15" name="Picture 10">
              <a:extLst>
                <a:ext uri="{FF2B5EF4-FFF2-40B4-BE49-F238E27FC236}">
                  <a16:creationId xmlns="" xmlns:a16="http://schemas.microsoft.com/office/drawing/2014/main" id="{8B4C1B21-EA23-4D09-A447-1D709A3242B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9090988" y="5100350"/>
              <a:ext cx="1353961" cy="2014384"/>
            </a:xfrm>
            <a:prstGeom prst="rect">
              <a:avLst/>
            </a:prstGeom>
          </p:spPr>
        </p:pic>
        <p:pic>
          <p:nvPicPr>
            <p:cNvPr id="16" name="Picture 15">
              <a:extLst>
                <a:ext uri="{FF2B5EF4-FFF2-40B4-BE49-F238E27FC236}">
                  <a16:creationId xmlns="" xmlns:a16="http://schemas.microsoft.com/office/drawing/2014/main" id="{A2A962E3-1BC6-4975-A2DA-AD3728292994}"/>
                </a:ext>
              </a:extLst>
            </p:cNvPr>
            <p:cNvPicPr>
              <a:picLocks noChangeAspect="1"/>
            </p:cNvPicPr>
            <p:nvPr/>
          </p:nvPicPr>
          <p:blipFill>
            <a:blip r:embed="rId14"/>
            <a:srcRect/>
            <a:stretch>
              <a:fillRect/>
            </a:stretch>
          </p:blipFill>
          <p:spPr>
            <a:xfrm>
              <a:off x="11247269" y="5115872"/>
              <a:ext cx="1204789" cy="1852200"/>
            </a:xfrm>
            <a:prstGeom prst="rect">
              <a:avLst/>
            </a:prstGeom>
          </p:spPr>
        </p:pic>
        <p:pic>
          <p:nvPicPr>
            <p:cNvPr id="17" name="Picture 12">
              <a:extLst>
                <a:ext uri="{FF2B5EF4-FFF2-40B4-BE49-F238E27FC236}">
                  <a16:creationId xmlns="" xmlns:a16="http://schemas.microsoft.com/office/drawing/2014/main" id="{8B67CA4A-F293-4563-A4A0-29C331A5B1A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1417123" flipH="1">
              <a:off x="10046956" y="5148715"/>
              <a:ext cx="1520476" cy="2014384"/>
            </a:xfrm>
            <a:prstGeom prst="rect">
              <a:avLst/>
            </a:prstGeom>
          </p:spPr>
        </p:pic>
      </p:grpSp>
      <p:pic>
        <p:nvPicPr>
          <p:cNvPr id="8" name="Picture 7">
            <a:extLst>
              <a:ext uri="{FF2B5EF4-FFF2-40B4-BE49-F238E27FC236}">
                <a16:creationId xmlns="" xmlns:a16="http://schemas.microsoft.com/office/drawing/2014/main" id="{82B82035-D440-40B2-95A6-1F3FFDB134D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41696" y="1809381"/>
            <a:ext cx="10085696" cy="293147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829346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par>
                          <p:cTn id="17" fill="hold">
                            <p:stCondLst>
                              <p:cond delay="1650"/>
                            </p:stCondLst>
                            <p:childTnLst>
                              <p:par>
                                <p:cTn id="18" presetID="42"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37BCB6D-4C00-48E7-91B0-176E514F29D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5" name="Oval 4">
            <a:extLst>
              <a:ext uri="{FF2B5EF4-FFF2-40B4-BE49-F238E27FC236}">
                <a16:creationId xmlns="" xmlns:a16="http://schemas.microsoft.com/office/drawing/2014/main" id="{95491164-5010-4852-8B4B-5FC80AA63295}"/>
              </a:ext>
            </a:extLst>
          </p:cNvPr>
          <p:cNvSpPr/>
          <p:nvPr/>
        </p:nvSpPr>
        <p:spPr>
          <a:xfrm>
            <a:off x="2466483" y="-313644"/>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AD47">
                    <a:lumMod val="75000"/>
                  </a:srgbClr>
                </a:solidFill>
                <a:effectLst/>
                <a:uLnTx/>
                <a:uFillTx/>
                <a:latin typeface="Lobster" panose="00000500000000000000" pitchFamily="2" charset="0"/>
                <a:ea typeface="+mn-ea"/>
                <a:cs typeface="+mn-cs"/>
              </a:rPr>
              <a:t>Tập đọc</a:t>
            </a:r>
          </a:p>
        </p:txBody>
      </p:sp>
      <p:sp>
        <p:nvSpPr>
          <p:cNvPr id="6" name="Rectangle: Rounded Corners 5">
            <a:extLst>
              <a:ext uri="{FF2B5EF4-FFF2-40B4-BE49-F238E27FC236}">
                <a16:creationId xmlns="" xmlns:a16="http://schemas.microsoft.com/office/drawing/2014/main" id="{6FA822FD-40A5-4D74-B4A1-CFA7D86BC2CF}"/>
              </a:ext>
            </a:extLst>
          </p:cNvPr>
          <p:cNvSpPr/>
          <p:nvPr/>
        </p:nvSpPr>
        <p:spPr>
          <a:xfrm>
            <a:off x="3681106" y="282338"/>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Người công dân số Một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(Tiếp theo)</a:t>
            </a:r>
          </a:p>
        </p:txBody>
      </p:sp>
      <p:pic>
        <p:nvPicPr>
          <p:cNvPr id="7" name="Picture 4">
            <a:extLst>
              <a:ext uri="{FF2B5EF4-FFF2-40B4-BE49-F238E27FC236}">
                <a16:creationId xmlns="" xmlns:a16="http://schemas.microsoft.com/office/drawing/2014/main" id="{6D15245E-EC64-4B8E-AB3A-9FDA871B987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840682" y="-90816"/>
            <a:ext cx="1351318" cy="1293887"/>
          </a:xfrm>
          <a:prstGeom prst="rect">
            <a:avLst/>
          </a:prstGeom>
        </p:spPr>
      </p:pic>
      <p:pic>
        <p:nvPicPr>
          <p:cNvPr id="9" name="Picture 8">
            <a:extLst>
              <a:ext uri="{FF2B5EF4-FFF2-40B4-BE49-F238E27FC236}">
                <a16:creationId xmlns="" xmlns:a16="http://schemas.microsoft.com/office/drawing/2014/main" id="{89A2F01D-6B92-44E6-90A2-BC65B2BBDC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42532" y="1463195"/>
            <a:ext cx="7983346" cy="5112467"/>
          </a:xfrm>
          <a:prstGeom prst="round2DiagRect">
            <a:avLst>
              <a:gd name="adj1" fmla="val 2232"/>
              <a:gd name="adj2" fmla="val 5648"/>
            </a:avLst>
          </a:prstGeom>
          <a:ln w="88900" cap="sq">
            <a:solidFill>
              <a:srgbClr val="FFFFFF"/>
            </a:solidFill>
            <a:miter lim="800000"/>
          </a:ln>
          <a:effectLst>
            <a:outerShdw blurRad="254000" algn="tl" rotWithShape="0">
              <a:srgbClr val="000000">
                <a:alpha val="43000"/>
              </a:srgbClr>
            </a:outerShdw>
          </a:effectLst>
        </p:spPr>
      </p:pic>
      <p:pic>
        <p:nvPicPr>
          <p:cNvPr id="10" name="Picture 9">
            <a:extLst>
              <a:ext uri="{FF2B5EF4-FFF2-40B4-BE49-F238E27FC236}">
                <a16:creationId xmlns="" xmlns:a16="http://schemas.microsoft.com/office/drawing/2014/main" id="{5A88EE32-35DE-42BF-85A9-6CB56332805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471205" y="3007956"/>
            <a:ext cx="5779452" cy="5779452"/>
          </a:xfrm>
          <a:prstGeom prst="rect">
            <a:avLst/>
          </a:prstGeom>
        </p:spPr>
      </p:pic>
      <p:pic>
        <p:nvPicPr>
          <p:cNvPr id="13" name="Picture 12">
            <a:extLst>
              <a:ext uri="{FF2B5EF4-FFF2-40B4-BE49-F238E27FC236}">
                <a16:creationId xmlns="" xmlns:a16="http://schemas.microsoft.com/office/drawing/2014/main" id="{6C6DA316-EABE-49A4-A115-5D2C6D988704}"/>
              </a:ext>
            </a:extLst>
          </p:cNvPr>
          <p:cNvPicPr>
            <a:picLocks noChangeAspect="1"/>
          </p:cNvPicPr>
          <p:nvPr/>
        </p:nvPicPr>
        <p:blipFill rotWithShape="1">
          <a:blip r:embed="rId8">
            <a:extLst>
              <a:ext uri="{28A0092B-C50C-407E-A947-70E740481C1C}">
                <a14:useLocalDpi xmlns:a14="http://schemas.microsoft.com/office/drawing/2010/main" val="0"/>
              </a:ext>
            </a:extLst>
          </a:blip>
          <a:srcRect l="55218" t="48311" r="27391" b="7439"/>
          <a:stretch/>
        </p:blipFill>
        <p:spPr>
          <a:xfrm flipH="1">
            <a:off x="-199485" y="3429000"/>
            <a:ext cx="2395808" cy="3429000"/>
          </a:xfrm>
          <a:prstGeom prst="rect">
            <a:avLst/>
          </a:prstGeom>
        </p:spPr>
      </p:pic>
    </p:spTree>
    <p:extLst>
      <p:ext uri="{BB962C8B-B14F-4D97-AF65-F5344CB8AC3E}">
        <p14:creationId xmlns:p14="http://schemas.microsoft.com/office/powerpoint/2010/main" val="5453972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1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6"/>
                                        </p:tgtEl>
                                        <p:attrNameLst>
                                          <p:attrName>ppt_y</p:attrName>
                                        </p:attrNameLst>
                                      </p:cBhvr>
                                      <p:tavLst>
                                        <p:tav tm="0">
                                          <p:val>
                                            <p:strVal val="#ppt_y"/>
                                          </p:val>
                                        </p:tav>
                                        <p:tav tm="100000">
                                          <p:val>
                                            <p:strVal val="#ppt_y"/>
                                          </p:val>
                                        </p:tav>
                                      </p:tavLst>
                                    </p:anim>
                                    <p:anim calcmode="lin" valueType="num">
                                      <p:cBhvr>
                                        <p:cTn id="18"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6"/>
                                        </p:tgtEl>
                                      </p:cBhvr>
                                    </p:animEffect>
                                  </p:childTnLst>
                                </p:cTn>
                              </p:par>
                            </p:childTnLst>
                          </p:cTn>
                        </p:par>
                        <p:par>
                          <p:cTn id="21" fill="hold">
                            <p:stCondLst>
                              <p:cond delay="28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up)">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
            <a:hlinkClick r:id="rId3" action="ppaction://hlinksldjump"/>
            <a:extLst>
              <a:ext uri="{FF2B5EF4-FFF2-40B4-BE49-F238E27FC236}">
                <a16:creationId xmlns="" xmlns:a16="http://schemas.microsoft.com/office/drawing/2014/main" id="{6E4F6A74-464B-4DE3-A54C-2E56039B8C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697216" y="743721"/>
            <a:ext cx="5171187" cy="4802741"/>
          </a:xfrm>
          <a:prstGeom prst="rect">
            <a:avLst/>
          </a:prstGeom>
        </p:spPr>
      </p:pic>
      <p:pic>
        <p:nvPicPr>
          <p:cNvPr id="18" name="Picture 17">
            <a:extLst>
              <a:ext uri="{FF2B5EF4-FFF2-40B4-BE49-F238E27FC236}">
                <a16:creationId xmlns="" xmlns:a16="http://schemas.microsoft.com/office/drawing/2014/main" id="{55F7028A-FAD5-4E5D-9655-5B61172EFFA4}"/>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4489173" y="2899265"/>
            <a:ext cx="7702827" cy="4087943"/>
          </a:xfrm>
          <a:prstGeom prst="rect">
            <a:avLst/>
          </a:prstGeom>
        </p:spPr>
      </p:pic>
      <p:pic>
        <p:nvPicPr>
          <p:cNvPr id="10" name="Picture 9">
            <a:hlinkClick r:id="rId8" action="ppaction://hlinksldjump"/>
            <a:extLst>
              <a:ext uri="{FF2B5EF4-FFF2-40B4-BE49-F238E27FC236}">
                <a16:creationId xmlns="" xmlns:a16="http://schemas.microsoft.com/office/drawing/2014/main" id="{495CD11A-0950-4C04-BC60-B160CF83C0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49316" y="2832260"/>
            <a:ext cx="5933669" cy="4876805"/>
          </a:xfrm>
          <a:prstGeom prst="rect">
            <a:avLst/>
          </a:prstGeom>
        </p:spPr>
      </p:pic>
      <p:pic>
        <p:nvPicPr>
          <p:cNvPr id="12" name="Picture 11">
            <a:hlinkClick r:id="rId10" action="ppaction://hlinksldjump"/>
            <a:extLst>
              <a:ext uri="{FF2B5EF4-FFF2-40B4-BE49-F238E27FC236}">
                <a16:creationId xmlns="" xmlns:a16="http://schemas.microsoft.com/office/drawing/2014/main" id="{74F6D5BD-DE07-43B3-A79D-4F1A84170F6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590229" y="2832261"/>
            <a:ext cx="4636602" cy="4636602"/>
          </a:xfrm>
          <a:prstGeom prst="rect">
            <a:avLst/>
          </a:prstGeom>
        </p:spPr>
      </p:pic>
      <p:sp>
        <p:nvSpPr>
          <p:cNvPr id="21" name="Speech Bubble: Oval 20">
            <a:extLst>
              <a:ext uri="{FF2B5EF4-FFF2-40B4-BE49-F238E27FC236}">
                <a16:creationId xmlns="" xmlns:a16="http://schemas.microsoft.com/office/drawing/2014/main" id="{865ABFA1-A18A-4C83-9E41-B4B62B00A790}"/>
              </a:ext>
            </a:extLst>
          </p:cNvPr>
          <p:cNvSpPr/>
          <p:nvPr/>
        </p:nvSpPr>
        <p:spPr>
          <a:xfrm>
            <a:off x="5590774" y="267748"/>
            <a:ext cx="3518452" cy="1702899"/>
          </a:xfrm>
          <a:prstGeom prst="wedgeEllipseCallout">
            <a:avLst>
              <a:gd name="adj1" fmla="val -50494"/>
              <a:gd name="adj2" fmla="val 35068"/>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a:latin typeface="Times New Roman" panose="02020603050405020304" pitchFamily="18" charset="0"/>
                <a:ea typeface="Tahoma" panose="020B0604030504040204" pitchFamily="34" charset="0"/>
                <a:cs typeface="Times New Roman" panose="02020603050405020304" pitchFamily="18" charset="0"/>
              </a:rPr>
              <a:t>Đầm sen nở hoa đẹp quá, chúng ta hái một ít dâng tặng Bác nhé!</a:t>
            </a:r>
          </a:p>
        </p:txBody>
      </p:sp>
      <p:pic>
        <p:nvPicPr>
          <p:cNvPr id="22" name="Picture 3">
            <a:extLst>
              <a:ext uri="{FF2B5EF4-FFF2-40B4-BE49-F238E27FC236}">
                <a16:creationId xmlns="" xmlns:a16="http://schemas.microsoft.com/office/drawing/2014/main" id="{89A04E30-8BCA-497C-904A-22FF7823649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585897">
            <a:off x="9348745" y="-566291"/>
            <a:ext cx="5328320" cy="1747392"/>
          </a:xfrm>
          <a:prstGeom prst="rect">
            <a:avLst/>
          </a:prstGeom>
        </p:spPr>
      </p:pic>
      <p:pic>
        <p:nvPicPr>
          <p:cNvPr id="23" name="Picture 4">
            <a:extLst>
              <a:ext uri="{FF2B5EF4-FFF2-40B4-BE49-F238E27FC236}">
                <a16:creationId xmlns="" xmlns:a16="http://schemas.microsoft.com/office/drawing/2014/main" id="{542AC494-17A3-48AB-9FA6-478A9BCF9D22}"/>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585897">
            <a:off x="-38717" y="-195086"/>
            <a:ext cx="1351318" cy="1293887"/>
          </a:xfrm>
          <a:prstGeom prst="rect">
            <a:avLst/>
          </a:prstGeom>
        </p:spPr>
      </p:pic>
      <p:sp>
        <p:nvSpPr>
          <p:cNvPr id="24" name="Speech Bubble: Oval 23">
            <a:extLst>
              <a:ext uri="{FF2B5EF4-FFF2-40B4-BE49-F238E27FC236}">
                <a16:creationId xmlns="" xmlns:a16="http://schemas.microsoft.com/office/drawing/2014/main" id="{7C8451CF-3B7C-4A7E-BC30-E049CF9BB32C}"/>
              </a:ext>
            </a:extLst>
          </p:cNvPr>
          <p:cNvSpPr/>
          <p:nvPr/>
        </p:nvSpPr>
        <p:spPr>
          <a:xfrm>
            <a:off x="5556737" y="276949"/>
            <a:ext cx="3518452" cy="1702899"/>
          </a:xfrm>
          <a:prstGeom prst="wedgeEllipseCallout">
            <a:avLst>
              <a:gd name="adj1" fmla="val -50494"/>
              <a:gd name="adj2" fmla="val 35068"/>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a:latin typeface="Times New Roman" panose="02020603050405020304" pitchFamily="18" charset="0"/>
                <a:ea typeface="Tahoma" panose="020B0604030504040204" pitchFamily="34" charset="0"/>
                <a:cs typeface="Times New Roman" panose="02020603050405020304" pitchFamily="18" charset="0"/>
              </a:rPr>
              <a:t>Chúng mình cùng trả lời câu hỏi để hái hoa sen nào!</a:t>
            </a:r>
          </a:p>
        </p:txBody>
      </p:sp>
      <p:grpSp>
        <p:nvGrpSpPr>
          <p:cNvPr id="4" name="Group 3">
            <a:extLst>
              <a:ext uri="{FF2B5EF4-FFF2-40B4-BE49-F238E27FC236}">
                <a16:creationId xmlns="" xmlns:a16="http://schemas.microsoft.com/office/drawing/2014/main" id="{814F8348-4179-49F4-B06A-2079C673B7B2}"/>
              </a:ext>
            </a:extLst>
          </p:cNvPr>
          <p:cNvGrpSpPr/>
          <p:nvPr/>
        </p:nvGrpSpPr>
        <p:grpSpPr>
          <a:xfrm rot="17636784">
            <a:off x="8909480" y="5602975"/>
            <a:ext cx="1735055" cy="1190362"/>
            <a:chOff x="-1690208" y="4133133"/>
            <a:chExt cx="4645974" cy="1339715"/>
          </a:xfrm>
        </p:grpSpPr>
        <p:pic>
          <p:nvPicPr>
            <p:cNvPr id="13" name="Picture 3">
              <a:extLst>
                <a:ext uri="{FF2B5EF4-FFF2-40B4-BE49-F238E27FC236}">
                  <a16:creationId xmlns="" xmlns:a16="http://schemas.microsoft.com/office/drawing/2014/main" id="{16D624B0-C613-4E74-9C9A-6AD2BD242C2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4974256">
              <a:off x="319226" y="2561274"/>
              <a:ext cx="627106" cy="4645974"/>
            </a:xfrm>
            <a:prstGeom prst="rect">
              <a:avLst/>
            </a:prstGeom>
          </p:spPr>
        </p:pic>
        <p:pic>
          <p:nvPicPr>
            <p:cNvPr id="26" name="Picture 2">
              <a:extLst>
                <a:ext uri="{FF2B5EF4-FFF2-40B4-BE49-F238E27FC236}">
                  <a16:creationId xmlns="" xmlns:a16="http://schemas.microsoft.com/office/drawing/2014/main" id="{68317A8E-5D38-46B5-A89C-D6AF63C185A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3907202">
              <a:off x="-342156" y="2850792"/>
              <a:ext cx="1173135" cy="3737818"/>
            </a:xfrm>
            <a:prstGeom prst="rect">
              <a:avLst/>
            </a:prstGeom>
          </p:spPr>
        </p:pic>
        <p:pic>
          <p:nvPicPr>
            <p:cNvPr id="25" name="Picture 5">
              <a:extLst>
                <a:ext uri="{FF2B5EF4-FFF2-40B4-BE49-F238E27FC236}">
                  <a16:creationId xmlns="" xmlns:a16="http://schemas.microsoft.com/office/drawing/2014/main" id="{EC03E747-F838-41E0-A26B-192E9DC5AE6D}"/>
                </a:ext>
              </a:extLst>
            </p:cNvPr>
            <p:cNvPicPr>
              <a:picLocks noChangeAspect="1"/>
            </p:cNvPicPr>
            <p:nvPr/>
          </p:nvPicPr>
          <p:blipFill rotWithShape="1">
            <a:blip r:embed="rId20"/>
            <a:srcRect r="-1418" b="17055"/>
            <a:stretch/>
          </p:blipFill>
          <p:spPr>
            <a:xfrm rot="4385810">
              <a:off x="-347604" y="3513793"/>
              <a:ext cx="751191" cy="3166920"/>
            </a:xfrm>
            <a:prstGeom prst="rect">
              <a:avLst/>
            </a:prstGeom>
          </p:spPr>
        </p:pic>
      </p:grpSp>
      <p:grpSp>
        <p:nvGrpSpPr>
          <p:cNvPr id="9" name="Group 8">
            <a:extLst>
              <a:ext uri="{FF2B5EF4-FFF2-40B4-BE49-F238E27FC236}">
                <a16:creationId xmlns="" xmlns:a16="http://schemas.microsoft.com/office/drawing/2014/main" id="{9A910E63-63C2-44D1-AB33-5274164BFE28}"/>
              </a:ext>
            </a:extLst>
          </p:cNvPr>
          <p:cNvGrpSpPr/>
          <p:nvPr/>
        </p:nvGrpSpPr>
        <p:grpSpPr>
          <a:xfrm>
            <a:off x="4610593" y="5501571"/>
            <a:ext cx="1735694" cy="1902027"/>
            <a:chOff x="167304" y="4390251"/>
            <a:chExt cx="1470395" cy="2135034"/>
          </a:xfrm>
        </p:grpSpPr>
        <p:pic>
          <p:nvPicPr>
            <p:cNvPr id="27" name="Picture 5">
              <a:extLst>
                <a:ext uri="{FF2B5EF4-FFF2-40B4-BE49-F238E27FC236}">
                  <a16:creationId xmlns="" xmlns:a16="http://schemas.microsoft.com/office/drawing/2014/main" id="{6841269C-D96F-4777-8693-5B36FC9C5D33}"/>
                </a:ext>
              </a:extLst>
            </p:cNvPr>
            <p:cNvPicPr>
              <a:picLocks noChangeAspect="1"/>
            </p:cNvPicPr>
            <p:nvPr/>
          </p:nvPicPr>
          <p:blipFill rotWithShape="1">
            <a:blip r:embed="rId21">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b="52440"/>
            <a:stretch/>
          </p:blipFill>
          <p:spPr>
            <a:xfrm>
              <a:off x="951152" y="4531620"/>
              <a:ext cx="686547" cy="1527585"/>
            </a:xfrm>
            <a:prstGeom prst="rect">
              <a:avLst/>
            </a:prstGeom>
          </p:spPr>
        </p:pic>
        <p:pic>
          <p:nvPicPr>
            <p:cNvPr id="28" name="Picture 6">
              <a:extLst>
                <a:ext uri="{FF2B5EF4-FFF2-40B4-BE49-F238E27FC236}">
                  <a16:creationId xmlns="" xmlns:a16="http://schemas.microsoft.com/office/drawing/2014/main" id="{ED0482BA-5449-4018-902C-AA6C903434D1}"/>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rot="20286771">
              <a:off x="167304" y="4693915"/>
              <a:ext cx="1444421" cy="1782495"/>
            </a:xfrm>
            <a:prstGeom prst="rect">
              <a:avLst/>
            </a:prstGeom>
          </p:spPr>
        </p:pic>
        <p:pic>
          <p:nvPicPr>
            <p:cNvPr id="20" name="Picture 7">
              <a:extLst>
                <a:ext uri="{FF2B5EF4-FFF2-40B4-BE49-F238E27FC236}">
                  <a16:creationId xmlns="" xmlns:a16="http://schemas.microsoft.com/office/drawing/2014/main" id="{B69A9578-2A7A-404E-96A4-B9CE1B6F3F06}"/>
                </a:ext>
              </a:extLst>
            </p:cNvPr>
            <p:cNvPicPr>
              <a:picLocks noChangeAspect="1"/>
            </p:cNvPicPr>
            <p:nvPr/>
          </p:nvPicPr>
          <p:blipFill rotWithShape="1">
            <a:blip r:embed="rId25">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l="1909" b="29075"/>
            <a:stretch/>
          </p:blipFill>
          <p:spPr>
            <a:xfrm rot="20457373">
              <a:off x="547689" y="4390251"/>
              <a:ext cx="933296" cy="2135034"/>
            </a:xfrm>
            <a:prstGeom prst="rect">
              <a:avLst/>
            </a:prstGeom>
          </p:spPr>
        </p:pic>
      </p:grpSp>
      <p:pic>
        <p:nvPicPr>
          <p:cNvPr id="8" name="Picture 7">
            <a:extLst>
              <a:ext uri="{FF2B5EF4-FFF2-40B4-BE49-F238E27FC236}">
                <a16:creationId xmlns="" xmlns:a16="http://schemas.microsoft.com/office/drawing/2014/main" id="{C545E756-1D9B-4372-B27B-50A6D3D1ECC1}"/>
              </a:ext>
            </a:extLst>
          </p:cNvPr>
          <p:cNvPicPr>
            <a:picLocks noChangeAspect="1"/>
          </p:cNvPicPr>
          <p:nvPr/>
        </p:nvPicPr>
        <p:blipFill rotWithShape="1">
          <a:blip r:embed="rId27">
            <a:extLst>
              <a:ext uri="{28A0092B-C50C-407E-A947-70E740481C1C}">
                <a14:useLocalDpi xmlns:a14="http://schemas.microsoft.com/office/drawing/2010/main" val="0"/>
              </a:ext>
            </a:extLst>
          </a:blip>
          <a:srcRect l="36427" t="27217" r="35869" b="26835"/>
          <a:stretch/>
        </p:blipFill>
        <p:spPr>
          <a:xfrm>
            <a:off x="-138654" y="3684104"/>
            <a:ext cx="2494804" cy="2475885"/>
          </a:xfrm>
          <a:prstGeom prst="rect">
            <a:avLst/>
          </a:prstGeom>
        </p:spPr>
      </p:pic>
      <p:sp>
        <p:nvSpPr>
          <p:cNvPr id="29" name="Speech Bubble: Oval 28">
            <a:extLst>
              <a:ext uri="{FF2B5EF4-FFF2-40B4-BE49-F238E27FC236}">
                <a16:creationId xmlns="" xmlns:a16="http://schemas.microsoft.com/office/drawing/2014/main" id="{CC44088D-4FDA-4D39-9CCE-AC06A736BEFB}"/>
              </a:ext>
            </a:extLst>
          </p:cNvPr>
          <p:cNvSpPr/>
          <p:nvPr/>
        </p:nvSpPr>
        <p:spPr>
          <a:xfrm>
            <a:off x="5709137" y="429349"/>
            <a:ext cx="3518452" cy="1702899"/>
          </a:xfrm>
          <a:prstGeom prst="wedgeEllipseCallout">
            <a:avLst>
              <a:gd name="adj1" fmla="val -50494"/>
              <a:gd name="adj2" fmla="val 35068"/>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a:latin typeface="Times New Roman" panose="02020603050405020304" pitchFamily="18" charset="0"/>
                <a:ea typeface="Tahoma" panose="020B0604030504040204" pitchFamily="34" charset="0"/>
                <a:cs typeface="Times New Roman" panose="02020603050405020304" pitchFamily="18" charset="0"/>
              </a:rPr>
              <a:t>Hái thêm ít hoa nữa nhé!</a:t>
            </a:r>
          </a:p>
        </p:txBody>
      </p:sp>
      <p:sp>
        <p:nvSpPr>
          <p:cNvPr id="30" name="Speech Bubble: Oval 29">
            <a:extLst>
              <a:ext uri="{FF2B5EF4-FFF2-40B4-BE49-F238E27FC236}">
                <a16:creationId xmlns="" xmlns:a16="http://schemas.microsoft.com/office/drawing/2014/main" id="{D182B7D0-CC2A-458E-8CAB-E0AEBB0B499A}"/>
              </a:ext>
            </a:extLst>
          </p:cNvPr>
          <p:cNvSpPr/>
          <p:nvPr/>
        </p:nvSpPr>
        <p:spPr>
          <a:xfrm>
            <a:off x="5839069" y="405415"/>
            <a:ext cx="4077587" cy="1702899"/>
          </a:xfrm>
          <a:prstGeom prst="wedgeEllipseCallout">
            <a:avLst>
              <a:gd name="adj1" fmla="val -50494"/>
              <a:gd name="adj2" fmla="val 35068"/>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a:latin typeface="Times New Roman" panose="02020603050405020304" pitchFamily="18" charset="0"/>
                <a:ea typeface="Tahoma" panose="020B0604030504040204" pitchFamily="34" charset="0"/>
                <a:cs typeface="Times New Roman" panose="02020603050405020304" pitchFamily="18" charset="0"/>
              </a:rPr>
              <a:t>Đầy giỏ hoa sen rồi. Đẹp quá! Dâng lên tặng Bác thôi nào! Cảm ơn các bạn!</a:t>
            </a:r>
          </a:p>
        </p:txBody>
      </p:sp>
    </p:spTree>
    <p:extLst>
      <p:ext uri="{BB962C8B-B14F-4D97-AF65-F5344CB8AC3E}">
        <p14:creationId xmlns:p14="http://schemas.microsoft.com/office/powerpoint/2010/main" val="22460095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0-#ppt_w/2"/>
                                          </p:val>
                                        </p:tav>
                                        <p:tav tm="100000">
                                          <p:val>
                                            <p:strVal val="#ppt_x"/>
                                          </p:val>
                                        </p:tav>
                                      </p:tavLst>
                                    </p:anim>
                                    <p:anim calcmode="lin" valueType="num">
                                      <p:cBhvr additive="base">
                                        <p:cTn id="2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down)">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21"/>
                                        </p:tgtEl>
                                      </p:cBhvr>
                                    </p:animEffect>
                                    <p:set>
                                      <p:cBhvr>
                                        <p:cTn id="45" dur="1" fill="hold">
                                          <p:stCondLst>
                                            <p:cond delay="499"/>
                                          </p:stCondLst>
                                        </p:cTn>
                                        <p:tgtEl>
                                          <p:spTgt spid="21"/>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down)">
                                      <p:cBhvr>
                                        <p:cTn id="50" dur="5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grpId="1" nodeType="clickEffect">
                                  <p:stCondLst>
                                    <p:cond delay="0"/>
                                  </p:stCondLst>
                                  <p:childTnLst>
                                    <p:animEffect transition="out" filter="fade">
                                      <p:cBhvr>
                                        <p:cTn id="54" dur="500"/>
                                        <p:tgtEl>
                                          <p:spTgt spid="24"/>
                                        </p:tgtEl>
                                      </p:cBhvr>
                                    </p:animEffect>
                                    <p:set>
                                      <p:cBhvr>
                                        <p:cTn id="55" dur="1" fill="hold">
                                          <p:stCondLst>
                                            <p:cond delay="499"/>
                                          </p:stCondLst>
                                        </p:cTn>
                                        <p:tgtEl>
                                          <p:spTgt spid="24"/>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down)">
                                      <p:cBhvr>
                                        <p:cTn id="60" dur="5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grpId="1" nodeType="clickEffect">
                                  <p:stCondLst>
                                    <p:cond delay="0"/>
                                  </p:stCondLst>
                                  <p:childTnLst>
                                    <p:animEffect transition="out" filter="fade">
                                      <p:cBhvr>
                                        <p:cTn id="64" dur="500"/>
                                        <p:tgtEl>
                                          <p:spTgt spid="29"/>
                                        </p:tgtEl>
                                      </p:cBhvr>
                                    </p:animEffect>
                                    <p:set>
                                      <p:cBhvr>
                                        <p:cTn id="65" dur="1" fill="hold">
                                          <p:stCondLst>
                                            <p:cond delay="499"/>
                                          </p:stCondLst>
                                        </p:cTn>
                                        <p:tgtEl>
                                          <p:spTgt spid="29"/>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wipe(down)">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grpId="1" nodeType="clickEffect">
                                  <p:stCondLst>
                                    <p:cond delay="0"/>
                                  </p:stCondLst>
                                  <p:childTnLst>
                                    <p:animEffect transition="out" filter="fade">
                                      <p:cBhvr>
                                        <p:cTn id="74" dur="500"/>
                                        <p:tgtEl>
                                          <p:spTgt spid="30"/>
                                        </p:tgtEl>
                                      </p:cBhvr>
                                    </p:animEffect>
                                    <p:set>
                                      <p:cBhvr>
                                        <p:cTn id="75"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6" restart="whenNotActive" fill="hold" evtFilter="cancelBubble" nodeType="interactiveSeq">
                <p:stCondLst>
                  <p:cond evt="onClick" delay="0">
                    <p:tgtEl>
                      <p:spTgt spid="12"/>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nodeType="withEffect">
                                  <p:stCondLst>
                                    <p:cond delay="0"/>
                                  </p:stCondLst>
                                  <p:childTnLst>
                                    <p:set>
                                      <p:cBhvr>
                                        <p:cTn id="80" dur="1" fill="hold">
                                          <p:stCondLst>
                                            <p:cond delay="0"/>
                                          </p:stCondLst>
                                        </p:cTn>
                                        <p:tgtEl>
                                          <p:spTgt spid="4"/>
                                        </p:tgtEl>
                                        <p:attrNameLst>
                                          <p:attrName>style.visibility</p:attrName>
                                        </p:attrNameLst>
                                      </p:cBhvr>
                                      <p:to>
                                        <p:strVal val="visible"/>
                                      </p:to>
                                    </p:set>
                                  </p:childTnLst>
                                </p:cTn>
                              </p:par>
                              <p:par>
                                <p:cTn id="81" presetID="42" presetClass="path" presetSubtype="0" accel="50000" decel="50000" fill="hold" nodeType="withEffect">
                                  <p:stCondLst>
                                    <p:cond delay="0"/>
                                  </p:stCondLst>
                                  <p:childTnLst>
                                    <p:animMotion origin="layout" path="M -2.91667E-6 -3.7037E-6 L -0.66744 -0.21944 " pathEditMode="relative" rAng="0" ptsTypes="AA">
                                      <p:cBhvr>
                                        <p:cTn id="82" dur="2000" fill="hold"/>
                                        <p:tgtEl>
                                          <p:spTgt spid="4"/>
                                        </p:tgtEl>
                                        <p:attrNameLst>
                                          <p:attrName>ppt_x</p:attrName>
                                          <p:attrName>ppt_y</p:attrName>
                                        </p:attrNameLst>
                                      </p:cBhvr>
                                      <p:rCtr x="-33372" y="-10972"/>
                                    </p:animMotion>
                                  </p:childTnLst>
                                </p:cTn>
                              </p:par>
                            </p:childTnLst>
                          </p:cTn>
                        </p:par>
                      </p:childTnLst>
                    </p:cTn>
                  </p:par>
                </p:childTnLst>
              </p:cTn>
              <p:nextCondLst>
                <p:cond evt="onClick" delay="0">
                  <p:tgtEl>
                    <p:spTgt spid="12"/>
                  </p:tgtEl>
                </p:cond>
              </p:nextCondLst>
            </p:seq>
            <p:seq concurrent="1" nextAc="seek">
              <p:cTn id="83" restart="whenNotActive" fill="hold" evtFilter="cancelBubble" nodeType="interactiveSeq">
                <p:stCondLst>
                  <p:cond evt="onClick" delay="0">
                    <p:tgtEl>
                      <p:spTgt spid="10"/>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9"/>
                                        </p:tgtEl>
                                        <p:attrNameLst>
                                          <p:attrName>style.visibility</p:attrName>
                                        </p:attrNameLst>
                                      </p:cBhvr>
                                      <p:to>
                                        <p:strVal val="visible"/>
                                      </p:to>
                                    </p:set>
                                  </p:childTnLst>
                                </p:cTn>
                              </p:par>
                              <p:par>
                                <p:cTn id="88" presetID="42" presetClass="path" presetSubtype="0" accel="50000" decel="50000" fill="hold" nodeType="withEffect">
                                  <p:stCondLst>
                                    <p:cond delay="0"/>
                                  </p:stCondLst>
                                  <p:childTnLst>
                                    <p:animMotion origin="layout" path="M 1.04167E-6 -2.22222E-6 L -0.39219 -0.24328 " pathEditMode="relative" rAng="0" ptsTypes="AA">
                                      <p:cBhvr>
                                        <p:cTn id="89" dur="2000" fill="hold"/>
                                        <p:tgtEl>
                                          <p:spTgt spid="9"/>
                                        </p:tgtEl>
                                        <p:attrNameLst>
                                          <p:attrName>ppt_x</p:attrName>
                                          <p:attrName>ppt_y</p:attrName>
                                        </p:attrNameLst>
                                      </p:cBhvr>
                                      <p:rCtr x="-19609" y="-12176"/>
                                    </p:animMotion>
                                  </p:childTnLst>
                                </p:cTn>
                              </p:par>
                            </p:childTnLst>
                          </p:cTn>
                        </p:par>
                      </p:childTnLst>
                    </p:cTn>
                  </p:par>
                </p:childTnLst>
              </p:cTn>
              <p:nextCondLst>
                <p:cond evt="onClick" delay="0">
                  <p:tgtEl>
                    <p:spTgt spid="10"/>
                  </p:tgtEl>
                </p:cond>
              </p:nextCondLst>
            </p:seq>
          </p:childTnLst>
        </p:cTn>
      </p:par>
    </p:tnLst>
    <p:bldLst>
      <p:bldP spid="21" grpId="0" animBg="1"/>
      <p:bldP spid="21" grpId="1" animBg="1"/>
      <p:bldP spid="24" grpId="0" animBg="1"/>
      <p:bldP spid="24" grpId="1" animBg="1"/>
      <p:bldP spid="29" grpId="0" animBg="1"/>
      <p:bldP spid="29" grpId="1" animBg="1"/>
      <p:bldP spid="30" grpId="0" animBg="1"/>
      <p:bldP spid="30"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37BCB6D-4C00-48E7-91B0-176E514F29D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425201">
            <a:off x="-1341575" y="-591358"/>
            <a:ext cx="4404529" cy="1747392"/>
          </a:xfrm>
          <a:prstGeom prst="rect">
            <a:avLst/>
          </a:prstGeom>
        </p:spPr>
      </p:pic>
      <p:sp>
        <p:nvSpPr>
          <p:cNvPr id="5" name="Oval 4">
            <a:extLst>
              <a:ext uri="{FF2B5EF4-FFF2-40B4-BE49-F238E27FC236}">
                <a16:creationId xmlns="" xmlns:a16="http://schemas.microsoft.com/office/drawing/2014/main" id="{95491164-5010-4852-8B4B-5FC80AA63295}"/>
              </a:ext>
            </a:extLst>
          </p:cNvPr>
          <p:cNvSpPr/>
          <p:nvPr/>
        </p:nvSpPr>
        <p:spPr>
          <a:xfrm>
            <a:off x="2466483" y="-313644"/>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AD47">
                    <a:lumMod val="75000"/>
                  </a:srgbClr>
                </a:solidFill>
                <a:effectLst/>
                <a:uLnTx/>
                <a:uFillTx/>
                <a:latin typeface="Lobster" panose="00000500000000000000" pitchFamily="2" charset="0"/>
                <a:ea typeface="+mn-ea"/>
                <a:cs typeface="+mn-cs"/>
              </a:rPr>
              <a:t>Tập đọc</a:t>
            </a:r>
          </a:p>
        </p:txBody>
      </p:sp>
      <p:sp>
        <p:nvSpPr>
          <p:cNvPr id="6" name="Rectangle: Rounded Corners 5">
            <a:extLst>
              <a:ext uri="{FF2B5EF4-FFF2-40B4-BE49-F238E27FC236}">
                <a16:creationId xmlns="" xmlns:a16="http://schemas.microsoft.com/office/drawing/2014/main" id="{6FA822FD-40A5-4D74-B4A1-CFA7D86BC2CF}"/>
              </a:ext>
            </a:extLst>
          </p:cNvPr>
          <p:cNvSpPr/>
          <p:nvPr/>
        </p:nvSpPr>
        <p:spPr>
          <a:xfrm>
            <a:off x="3681106" y="282338"/>
            <a:ext cx="4889691" cy="920733"/>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Người công dân số Một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B5047"/>
                </a:solidFill>
                <a:effectLst/>
                <a:uLnTx/>
                <a:uFillTx/>
                <a:latin typeface="UTM Habano" panose="02040603050506020204" pitchFamily="18" charset="0"/>
                <a:ea typeface="+mn-ea"/>
                <a:cs typeface="+mn-cs"/>
              </a:rPr>
              <a:t>(Tiếp theo)</a:t>
            </a:r>
          </a:p>
        </p:txBody>
      </p:sp>
      <p:pic>
        <p:nvPicPr>
          <p:cNvPr id="7" name="Picture 4">
            <a:extLst>
              <a:ext uri="{FF2B5EF4-FFF2-40B4-BE49-F238E27FC236}">
                <a16:creationId xmlns="" xmlns:a16="http://schemas.microsoft.com/office/drawing/2014/main" id="{6D15245E-EC64-4B8E-AB3A-9FDA871B987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840682" y="-90816"/>
            <a:ext cx="1351318" cy="1293887"/>
          </a:xfrm>
          <a:prstGeom prst="rect">
            <a:avLst/>
          </a:prstGeom>
        </p:spPr>
      </p:pic>
      <p:pic>
        <p:nvPicPr>
          <p:cNvPr id="10" name="Picture 9">
            <a:extLst>
              <a:ext uri="{FF2B5EF4-FFF2-40B4-BE49-F238E27FC236}">
                <a16:creationId xmlns="" xmlns:a16="http://schemas.microsoft.com/office/drawing/2014/main" id="{5A88EE32-35DE-42BF-85A9-6CB5633280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471205" y="3007956"/>
            <a:ext cx="5779452" cy="5779452"/>
          </a:xfrm>
          <a:prstGeom prst="rect">
            <a:avLst/>
          </a:prstGeom>
        </p:spPr>
      </p:pic>
      <p:grpSp>
        <p:nvGrpSpPr>
          <p:cNvPr id="13" name="Group 12">
            <a:extLst>
              <a:ext uri="{FF2B5EF4-FFF2-40B4-BE49-F238E27FC236}">
                <a16:creationId xmlns="" xmlns:a16="http://schemas.microsoft.com/office/drawing/2014/main" id="{2880B993-F35A-48CA-861E-EDEEAE1AC7EB}"/>
              </a:ext>
            </a:extLst>
          </p:cNvPr>
          <p:cNvGrpSpPr/>
          <p:nvPr/>
        </p:nvGrpSpPr>
        <p:grpSpPr>
          <a:xfrm>
            <a:off x="2457446" y="1318748"/>
            <a:ext cx="6845580" cy="5373600"/>
            <a:chOff x="1860273" y="1349607"/>
            <a:chExt cx="6013759" cy="4916037"/>
          </a:xfrm>
        </p:grpSpPr>
        <p:pic>
          <p:nvPicPr>
            <p:cNvPr id="3" name="Picture 2">
              <a:extLst>
                <a:ext uri="{FF2B5EF4-FFF2-40B4-BE49-F238E27FC236}">
                  <a16:creationId xmlns="" xmlns:a16="http://schemas.microsoft.com/office/drawing/2014/main" id="{9B27FB65-BF0A-430B-9D7E-D1139C4A52AD}"/>
                </a:ext>
              </a:extLst>
            </p:cNvPr>
            <p:cNvPicPr>
              <a:picLocks noChangeAspect="1"/>
            </p:cNvPicPr>
            <p:nvPr/>
          </p:nvPicPr>
          <p:blipFill rotWithShape="1">
            <a:blip r:embed="rId7">
              <a:extLst>
                <a:ext uri="{28A0092B-C50C-407E-A947-70E740481C1C}">
                  <a14:useLocalDpi xmlns:a14="http://schemas.microsoft.com/office/drawing/2010/main" val="0"/>
                </a:ext>
              </a:extLst>
            </a:blip>
            <a:srcRect t="1" r="941" b="1655"/>
            <a:stretch/>
          </p:blipFill>
          <p:spPr>
            <a:xfrm>
              <a:off x="1860273" y="1349607"/>
              <a:ext cx="6013759" cy="324751"/>
            </a:xfrm>
            <a:prstGeom prst="rect">
              <a:avLst/>
            </a:prstGeom>
          </p:spPr>
        </p:pic>
        <p:pic>
          <p:nvPicPr>
            <p:cNvPr id="12" name="Picture 11">
              <a:extLst>
                <a:ext uri="{FF2B5EF4-FFF2-40B4-BE49-F238E27FC236}">
                  <a16:creationId xmlns="" xmlns:a16="http://schemas.microsoft.com/office/drawing/2014/main" id="{5D41DFAC-F7B2-4DDF-B095-81CB14292D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60273" y="1674358"/>
              <a:ext cx="6013759" cy="4591286"/>
            </a:xfrm>
            <a:prstGeom prst="rect">
              <a:avLst/>
            </a:prstGeom>
          </p:spPr>
        </p:pic>
      </p:grpSp>
      <p:pic>
        <p:nvPicPr>
          <p:cNvPr id="14" name="Picture 13">
            <a:extLst>
              <a:ext uri="{FF2B5EF4-FFF2-40B4-BE49-F238E27FC236}">
                <a16:creationId xmlns="" xmlns:a16="http://schemas.microsoft.com/office/drawing/2014/main" id="{256D2E6D-338C-4972-989D-052DD3546854}"/>
              </a:ext>
            </a:extLst>
          </p:cNvPr>
          <p:cNvPicPr>
            <a:picLocks noChangeAspect="1"/>
          </p:cNvPicPr>
          <p:nvPr/>
        </p:nvPicPr>
        <p:blipFill rotWithShape="1">
          <a:blip r:embed="rId9">
            <a:extLst>
              <a:ext uri="{28A0092B-C50C-407E-A947-70E740481C1C}">
                <a14:useLocalDpi xmlns:a14="http://schemas.microsoft.com/office/drawing/2010/main" val="0"/>
              </a:ext>
            </a:extLst>
          </a:blip>
          <a:srcRect l="55218" t="48311" r="27391" b="7439"/>
          <a:stretch/>
        </p:blipFill>
        <p:spPr>
          <a:xfrm flipH="1">
            <a:off x="-223504" y="3089438"/>
            <a:ext cx="2689987" cy="3850044"/>
          </a:xfrm>
          <a:prstGeom prst="rect">
            <a:avLst/>
          </a:prstGeom>
        </p:spPr>
      </p:pic>
    </p:spTree>
    <p:extLst>
      <p:ext uri="{BB962C8B-B14F-4D97-AF65-F5344CB8AC3E}">
        <p14:creationId xmlns:p14="http://schemas.microsoft.com/office/powerpoint/2010/main" val="3633627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1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6"/>
                                        </p:tgtEl>
                                        <p:attrNameLst>
                                          <p:attrName>ppt_y</p:attrName>
                                        </p:attrNameLst>
                                      </p:cBhvr>
                                      <p:tavLst>
                                        <p:tav tm="0">
                                          <p:val>
                                            <p:strVal val="#ppt_y"/>
                                          </p:val>
                                        </p:tav>
                                        <p:tav tm="100000">
                                          <p:val>
                                            <p:strVal val="#ppt_y"/>
                                          </p:val>
                                        </p:tav>
                                      </p:tavLst>
                                    </p:anim>
                                    <p:anim calcmode="lin" valueType="num">
                                      <p:cBhvr>
                                        <p:cTn id="18"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6"/>
                                        </p:tgtEl>
                                      </p:cBhvr>
                                    </p:animEffect>
                                  </p:childTnLst>
                                </p:cTn>
                              </p:par>
                            </p:childTnLst>
                          </p:cTn>
                        </p:par>
                        <p:par>
                          <p:cTn id="21" fill="hold">
                            <p:stCondLst>
                              <p:cond delay="28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 xmlns:a16="http://schemas.microsoft.com/office/drawing/2014/main" id="{E0310AA7-35EA-4E8F-A555-549B96CA4DB0}"/>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1722783" y="2862822"/>
            <a:ext cx="10469217" cy="4087943"/>
          </a:xfrm>
          <a:prstGeom prst="rect">
            <a:avLst/>
          </a:prstGeom>
        </p:spPr>
      </p:pic>
      <p:sp>
        <p:nvSpPr>
          <p:cNvPr id="4" name="矩形: 圆角 30">
            <a:extLst>
              <a:ext uri="{FF2B5EF4-FFF2-40B4-BE49-F238E27FC236}">
                <a16:creationId xmlns="" xmlns:a16="http://schemas.microsoft.com/office/drawing/2014/main" id="{F3AF2E1D-569D-4484-BD18-AC8DD19AC39A}"/>
              </a:ext>
            </a:extLst>
          </p:cNvPr>
          <p:cNvSpPr/>
          <p:nvPr/>
        </p:nvSpPr>
        <p:spPr>
          <a:xfrm>
            <a:off x="4482736" y="1121226"/>
            <a:ext cx="3806736" cy="718636"/>
          </a:xfrm>
          <a:prstGeom prst="roundRect">
            <a:avLst>
              <a:gd name="adj" fmla="val 2894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UTM Guanine" panose="02040603050506020204" pitchFamily="18" charset="0"/>
                <a:ea typeface="印品溜溜圆" panose="02000000000000000000" pitchFamily="2" charset="-122"/>
                <a:cs typeface="+mn-cs"/>
              </a:rPr>
              <a:t>Dặn dò</a:t>
            </a:r>
            <a:endParaRPr kumimoji="0" lang="zh-CN" altLang="en-US" sz="60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UTM Guanine" panose="02040603050506020204" pitchFamily="18" charset="0"/>
              <a:ea typeface="等线" panose="02010600030101010101" pitchFamily="2" charset="-122"/>
              <a:cs typeface="+mn-cs"/>
            </a:endParaRPr>
          </a:p>
        </p:txBody>
      </p:sp>
      <p:sp>
        <p:nvSpPr>
          <p:cNvPr id="5" name="TextBox 4">
            <a:extLst>
              <a:ext uri="{FF2B5EF4-FFF2-40B4-BE49-F238E27FC236}">
                <a16:creationId xmlns="" xmlns:a16="http://schemas.microsoft.com/office/drawing/2014/main" id="{3C658DA2-8480-49D0-A557-343CEE82B9ED}"/>
              </a:ext>
            </a:extLst>
          </p:cNvPr>
          <p:cNvSpPr txBox="1"/>
          <p:nvPr/>
        </p:nvSpPr>
        <p:spPr>
          <a:xfrm>
            <a:off x="4159584" y="2178586"/>
            <a:ext cx="6031041" cy="212365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alt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Về nhà đọc lại bài. </a:t>
            </a:r>
            <a:endParaRPr kumimoji="0" lang="vi-VN" alt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alt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Chuẩn bị bài sau: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Thái</a:t>
            </a:r>
            <a:r>
              <a:rPr kumimoji="0" lang="en-US" sz="4400" b="0" i="0" u="none" strike="noStrike" kern="1200" cap="none" spc="0" normalizeH="0" noProof="0">
                <a:ln>
                  <a:noFill/>
                </a:ln>
                <a:solidFill>
                  <a:srgbClr val="C00000"/>
                </a:solidFill>
                <a:effectLst/>
                <a:uLnTx/>
                <a:uFillTx/>
                <a:latin typeface="Times New Roman" panose="02020603050405020304" pitchFamily="18" charset="0"/>
                <a:ea typeface="+mn-ea"/>
                <a:cs typeface="Times New Roman" panose="02020603050405020304" pitchFamily="18" charset="0"/>
              </a:rPr>
              <a:t> sư Trần Thủ Độ</a:t>
            </a:r>
            <a:endPar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3">
            <a:extLst>
              <a:ext uri="{FF2B5EF4-FFF2-40B4-BE49-F238E27FC236}">
                <a16:creationId xmlns="" xmlns:a16="http://schemas.microsoft.com/office/drawing/2014/main" id="{E3F6F17B-AB39-44A8-BF4F-9FA4C9B5EC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0978346" flipH="1">
            <a:off x="-1936056" y="-873696"/>
            <a:ext cx="5328320" cy="1747392"/>
          </a:xfrm>
          <a:prstGeom prst="rect">
            <a:avLst/>
          </a:prstGeom>
        </p:spPr>
      </p:pic>
      <p:pic>
        <p:nvPicPr>
          <p:cNvPr id="7" name="Picture 3">
            <a:extLst>
              <a:ext uri="{FF2B5EF4-FFF2-40B4-BE49-F238E27FC236}">
                <a16:creationId xmlns="" xmlns:a16="http://schemas.microsoft.com/office/drawing/2014/main" id="{02537DA6-D73E-4AD6-811D-EB91FCBACD1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921097" y="-467283"/>
            <a:ext cx="5328320" cy="1747392"/>
          </a:xfrm>
          <a:prstGeom prst="rect">
            <a:avLst/>
          </a:prstGeom>
        </p:spPr>
      </p:pic>
      <p:pic>
        <p:nvPicPr>
          <p:cNvPr id="8" name="Picture 4">
            <a:extLst>
              <a:ext uri="{FF2B5EF4-FFF2-40B4-BE49-F238E27FC236}">
                <a16:creationId xmlns="" xmlns:a16="http://schemas.microsoft.com/office/drawing/2014/main" id="{031652EF-245E-48DA-B82F-4F2C74B3517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0" y="95760"/>
            <a:ext cx="1351318" cy="1293887"/>
          </a:xfrm>
          <a:prstGeom prst="rect">
            <a:avLst/>
          </a:prstGeom>
        </p:spPr>
      </p:pic>
      <p:pic>
        <p:nvPicPr>
          <p:cNvPr id="26" name="Picture 25">
            <a:extLst>
              <a:ext uri="{FF2B5EF4-FFF2-40B4-BE49-F238E27FC236}">
                <a16:creationId xmlns="" xmlns:a16="http://schemas.microsoft.com/office/drawing/2014/main" id="{C6A2DC28-D451-4360-BA88-9880507174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82516" y="1640769"/>
            <a:ext cx="6858000" cy="6858000"/>
          </a:xfrm>
          <a:prstGeom prst="rect">
            <a:avLst/>
          </a:prstGeom>
        </p:spPr>
      </p:pic>
    </p:spTree>
    <p:extLst>
      <p:ext uri="{BB962C8B-B14F-4D97-AF65-F5344CB8AC3E}">
        <p14:creationId xmlns:p14="http://schemas.microsoft.com/office/powerpoint/2010/main" val="1819882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1000"/>
                                        <p:tgtEl>
                                          <p:spTgt spid="26"/>
                                        </p:tgtEl>
                                      </p:cBhvr>
                                    </p:animEffect>
                                    <p:anim calcmode="lin" valueType="num">
                                      <p:cBhvr>
                                        <p:cTn id="31" dur="1000" fill="hold"/>
                                        <p:tgtEl>
                                          <p:spTgt spid="26"/>
                                        </p:tgtEl>
                                        <p:attrNameLst>
                                          <p:attrName>ppt_x</p:attrName>
                                        </p:attrNameLst>
                                      </p:cBhvr>
                                      <p:tavLst>
                                        <p:tav tm="0">
                                          <p:val>
                                            <p:strVal val="#ppt_x"/>
                                          </p:val>
                                        </p:tav>
                                        <p:tav tm="100000">
                                          <p:val>
                                            <p:strVal val="#ppt_x"/>
                                          </p:val>
                                        </p:tav>
                                      </p:tavLst>
                                    </p:anim>
                                    <p:anim calcmode="lin" valueType="num">
                                      <p:cBhvr>
                                        <p:cTn id="3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750" fill="hold"/>
                                        <p:tgtEl>
                                          <p:spTgt spid="4"/>
                                        </p:tgtEl>
                                        <p:attrNameLst>
                                          <p:attrName>ppt_w</p:attrName>
                                        </p:attrNameLst>
                                      </p:cBhvr>
                                      <p:tavLst>
                                        <p:tav tm="0">
                                          <p:val>
                                            <p:fltVal val="0"/>
                                          </p:val>
                                        </p:tav>
                                        <p:tav tm="100000">
                                          <p:val>
                                            <p:strVal val="#ppt_w"/>
                                          </p:val>
                                        </p:tav>
                                      </p:tavLst>
                                    </p:anim>
                                    <p:anim calcmode="lin" valueType="num">
                                      <p:cBhvr>
                                        <p:cTn id="38" dur="750" fill="hold"/>
                                        <p:tgtEl>
                                          <p:spTgt spid="4"/>
                                        </p:tgtEl>
                                        <p:attrNameLst>
                                          <p:attrName>ppt_h</p:attrName>
                                        </p:attrNameLst>
                                      </p:cBhvr>
                                      <p:tavLst>
                                        <p:tav tm="0">
                                          <p:val>
                                            <p:fltVal val="0"/>
                                          </p:val>
                                        </p:tav>
                                        <p:tav tm="100000">
                                          <p:val>
                                            <p:strVal val="#ppt_h"/>
                                          </p:val>
                                        </p:tav>
                                      </p:tavLst>
                                    </p:anim>
                                    <p:animEffect transition="in" filter="fade">
                                      <p:cBhvr>
                                        <p:cTn id="39" dur="75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randombar(horizontal)">
                                      <p:cBhvr>
                                        <p:cTn id="4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B51AB73-8E57-4EFC-AE6E-47CA998C9F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94709">
            <a:off x="8678541" y="-589799"/>
            <a:ext cx="5328320" cy="1747392"/>
          </a:xfrm>
          <a:prstGeom prst="rect">
            <a:avLst/>
          </a:prstGeom>
        </p:spPr>
      </p:pic>
      <p:pic>
        <p:nvPicPr>
          <p:cNvPr id="5" name="Picture 4">
            <a:extLst>
              <a:ext uri="{FF2B5EF4-FFF2-40B4-BE49-F238E27FC236}">
                <a16:creationId xmlns="" xmlns:a16="http://schemas.microsoft.com/office/drawing/2014/main" id="{ADA4C45E-1BAE-4540-A13A-017BB69ACB2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0" y="-100122"/>
            <a:ext cx="1351318" cy="1293887"/>
          </a:xfrm>
          <a:prstGeom prst="rect">
            <a:avLst/>
          </a:prstGeom>
        </p:spPr>
      </p:pic>
      <p:pic>
        <p:nvPicPr>
          <p:cNvPr id="6" name="Picture 5">
            <a:extLst>
              <a:ext uri="{FF2B5EF4-FFF2-40B4-BE49-F238E27FC236}">
                <a16:creationId xmlns="" xmlns:a16="http://schemas.microsoft.com/office/drawing/2014/main" id="{DE2127C1-0E65-4A4F-BF96-543B5314A1F4}"/>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1722783" y="2862822"/>
            <a:ext cx="10469217" cy="4087943"/>
          </a:xfrm>
          <a:prstGeom prst="rect">
            <a:avLst/>
          </a:prstGeom>
        </p:spPr>
      </p:pic>
      <p:pic>
        <p:nvPicPr>
          <p:cNvPr id="8" name="Picture 7">
            <a:extLst>
              <a:ext uri="{FF2B5EF4-FFF2-40B4-BE49-F238E27FC236}">
                <a16:creationId xmlns="" xmlns:a16="http://schemas.microsoft.com/office/drawing/2014/main" id="{9170DCDD-9316-43C0-ACE5-173E8CC29B0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08922" y="1193765"/>
            <a:ext cx="6858000" cy="6858000"/>
          </a:xfrm>
          <a:prstGeom prst="rect">
            <a:avLst/>
          </a:prstGeom>
        </p:spPr>
      </p:pic>
      <p:sp>
        <p:nvSpPr>
          <p:cNvPr id="10" name="TextBox 9">
            <a:extLst>
              <a:ext uri="{FF2B5EF4-FFF2-40B4-BE49-F238E27FC236}">
                <a16:creationId xmlns="" xmlns:a16="http://schemas.microsoft.com/office/drawing/2014/main" id="{3EADE087-1ED3-46CD-94F6-BDAD12AB8E16}"/>
              </a:ext>
            </a:extLst>
          </p:cNvPr>
          <p:cNvSpPr txBox="1"/>
          <p:nvPr/>
        </p:nvSpPr>
        <p:spPr>
          <a:xfrm>
            <a:off x="5527014" y="2414854"/>
            <a:ext cx="6187049" cy="1569660"/>
          </a:xfrm>
          <a:prstGeom prst="rect">
            <a:avLst/>
          </a:prstGeom>
          <a:noFill/>
        </p:spPr>
        <p:txBody>
          <a:bodyPr wrap="square" rtlCol="0">
            <a:spAutoFit/>
          </a:bodyPr>
          <a:lstStyle/>
          <a:p>
            <a:pPr algn="ctr"/>
            <a:r>
              <a:rPr lang="en-US" sz="9600">
                <a:solidFill>
                  <a:schemeClr val="accent6">
                    <a:lumMod val="75000"/>
                  </a:schemeClr>
                </a:solidFill>
                <a:latin typeface="UTM Guanine" panose="02040603050506020204" pitchFamily="18" charset="0"/>
              </a:rPr>
              <a:t>Tạm biệt!</a:t>
            </a:r>
          </a:p>
        </p:txBody>
      </p:sp>
      <p:pic>
        <p:nvPicPr>
          <p:cNvPr id="12" name="Picture 11">
            <a:extLst>
              <a:ext uri="{FF2B5EF4-FFF2-40B4-BE49-F238E27FC236}">
                <a16:creationId xmlns="" xmlns:a16="http://schemas.microsoft.com/office/drawing/2014/main" id="{F461DBB0-C54B-4CF0-B7A7-FB8EE8462901}"/>
              </a:ext>
            </a:extLst>
          </p:cNvPr>
          <p:cNvPicPr>
            <a:picLocks noChangeAspect="1"/>
          </p:cNvPicPr>
          <p:nvPr/>
        </p:nvPicPr>
        <p:blipFill rotWithShape="1">
          <a:blip r:embed="rId9">
            <a:extLst>
              <a:ext uri="{28A0092B-C50C-407E-A947-70E740481C1C}">
                <a14:useLocalDpi xmlns:a14="http://schemas.microsoft.com/office/drawing/2010/main" val="0"/>
              </a:ext>
            </a:extLst>
          </a:blip>
          <a:srcRect l="72500" t="50000"/>
          <a:stretch/>
        </p:blipFill>
        <p:spPr>
          <a:xfrm>
            <a:off x="1007267" y="1193765"/>
            <a:ext cx="4880113" cy="4991025"/>
          </a:xfrm>
          <a:prstGeom prst="rect">
            <a:avLst/>
          </a:prstGeom>
        </p:spPr>
      </p:pic>
    </p:spTree>
    <p:extLst>
      <p:ext uri="{BB962C8B-B14F-4D97-AF65-F5344CB8AC3E}">
        <p14:creationId xmlns:p14="http://schemas.microsoft.com/office/powerpoint/2010/main" val="40850493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80">
                                          <p:stCondLst>
                                            <p:cond delay="0"/>
                                          </p:stCondLst>
                                        </p:cTn>
                                        <p:tgtEl>
                                          <p:spTgt spid="10"/>
                                        </p:tgtEl>
                                      </p:cBhvr>
                                    </p:animEffect>
                                    <p:anim calcmode="lin" valueType="num">
                                      <p:cBhvr>
                                        <p:cTn id="3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7" dur="26">
                                          <p:stCondLst>
                                            <p:cond delay="650"/>
                                          </p:stCondLst>
                                        </p:cTn>
                                        <p:tgtEl>
                                          <p:spTgt spid="10"/>
                                        </p:tgtEl>
                                      </p:cBhvr>
                                      <p:to x="100000" y="60000"/>
                                    </p:animScale>
                                    <p:animScale>
                                      <p:cBhvr>
                                        <p:cTn id="38" dur="166" decel="50000">
                                          <p:stCondLst>
                                            <p:cond delay="676"/>
                                          </p:stCondLst>
                                        </p:cTn>
                                        <p:tgtEl>
                                          <p:spTgt spid="10"/>
                                        </p:tgtEl>
                                      </p:cBhvr>
                                      <p:to x="100000" y="100000"/>
                                    </p:animScale>
                                    <p:animScale>
                                      <p:cBhvr>
                                        <p:cTn id="39" dur="26">
                                          <p:stCondLst>
                                            <p:cond delay="1312"/>
                                          </p:stCondLst>
                                        </p:cTn>
                                        <p:tgtEl>
                                          <p:spTgt spid="10"/>
                                        </p:tgtEl>
                                      </p:cBhvr>
                                      <p:to x="100000" y="80000"/>
                                    </p:animScale>
                                    <p:animScale>
                                      <p:cBhvr>
                                        <p:cTn id="40" dur="166" decel="50000">
                                          <p:stCondLst>
                                            <p:cond delay="1338"/>
                                          </p:stCondLst>
                                        </p:cTn>
                                        <p:tgtEl>
                                          <p:spTgt spid="10"/>
                                        </p:tgtEl>
                                      </p:cBhvr>
                                      <p:to x="100000" y="100000"/>
                                    </p:animScale>
                                    <p:animScale>
                                      <p:cBhvr>
                                        <p:cTn id="41" dur="26">
                                          <p:stCondLst>
                                            <p:cond delay="1642"/>
                                          </p:stCondLst>
                                        </p:cTn>
                                        <p:tgtEl>
                                          <p:spTgt spid="10"/>
                                        </p:tgtEl>
                                      </p:cBhvr>
                                      <p:to x="100000" y="90000"/>
                                    </p:animScale>
                                    <p:animScale>
                                      <p:cBhvr>
                                        <p:cTn id="42" dur="166" decel="50000">
                                          <p:stCondLst>
                                            <p:cond delay="1668"/>
                                          </p:stCondLst>
                                        </p:cTn>
                                        <p:tgtEl>
                                          <p:spTgt spid="10"/>
                                        </p:tgtEl>
                                      </p:cBhvr>
                                      <p:to x="100000" y="100000"/>
                                    </p:animScale>
                                    <p:animScale>
                                      <p:cBhvr>
                                        <p:cTn id="43" dur="26">
                                          <p:stCondLst>
                                            <p:cond delay="1808"/>
                                          </p:stCondLst>
                                        </p:cTn>
                                        <p:tgtEl>
                                          <p:spTgt spid="10"/>
                                        </p:tgtEl>
                                      </p:cBhvr>
                                      <p:to x="100000" y="95000"/>
                                    </p:animScale>
                                    <p:animScale>
                                      <p:cBhvr>
                                        <p:cTn id="4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D44298F6-09B8-4F40-B73C-DD525C7319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7839065" y="-686400"/>
            <a:ext cx="5328320" cy="1747392"/>
          </a:xfrm>
          <a:prstGeom prst="rect">
            <a:avLst/>
          </a:prstGeom>
        </p:spPr>
      </p:pic>
      <p:sp>
        <p:nvSpPr>
          <p:cNvPr id="5" name="TextBox 4">
            <a:extLst>
              <a:ext uri="{FF2B5EF4-FFF2-40B4-BE49-F238E27FC236}">
                <a16:creationId xmlns="" xmlns:a16="http://schemas.microsoft.com/office/drawing/2014/main" id="{4098CB62-ABC9-4D20-9070-FE20D0DD1395}"/>
              </a:ext>
            </a:extLst>
          </p:cNvPr>
          <p:cNvSpPr txBox="1"/>
          <p:nvPr/>
        </p:nvSpPr>
        <p:spPr>
          <a:xfrm>
            <a:off x="98759" y="621198"/>
            <a:ext cx="8747290" cy="1077218"/>
          </a:xfrm>
          <a:prstGeom prst="rect">
            <a:avLst/>
          </a:prstGeom>
          <a:noFill/>
        </p:spPr>
        <p:txBody>
          <a:bodyPr wrap="square" rtlCol="0">
            <a:spAutoFit/>
          </a:bodyPr>
          <a:lstStyle/>
          <a:p>
            <a:pPr algn="ctr"/>
            <a:r>
              <a:rPr lang="en-US" sz="3200" b="1">
                <a:latin typeface="Times New Roman" panose="02020603050405020304" pitchFamily="18" charset="0"/>
                <a:ea typeface="Tahoma" panose="020B0604030504040204" pitchFamily="34" charset="0"/>
                <a:cs typeface="Times New Roman" panose="02020603050405020304" pitchFamily="18" charset="0"/>
              </a:rPr>
              <a:t>Câu 1: Em có nhận xét gì về câu chuyện trao đổi giữa anh Thành và anh Lê. Tại sao lại như vậy?</a:t>
            </a:r>
          </a:p>
        </p:txBody>
      </p:sp>
      <p:pic>
        <p:nvPicPr>
          <p:cNvPr id="6" name="Picture 4">
            <a:extLst>
              <a:ext uri="{FF2B5EF4-FFF2-40B4-BE49-F238E27FC236}">
                <a16:creationId xmlns="" xmlns:a16="http://schemas.microsoft.com/office/drawing/2014/main" id="{58A86CE8-6B82-442B-B89B-21D3944FAE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585897">
            <a:off x="10591254" y="224849"/>
            <a:ext cx="1351318" cy="1293887"/>
          </a:xfrm>
          <a:prstGeom prst="rect">
            <a:avLst/>
          </a:prstGeom>
        </p:spPr>
      </p:pic>
      <p:pic>
        <p:nvPicPr>
          <p:cNvPr id="7" name="Picture 6">
            <a:extLst>
              <a:ext uri="{FF2B5EF4-FFF2-40B4-BE49-F238E27FC236}">
                <a16:creationId xmlns="" xmlns:a16="http://schemas.microsoft.com/office/drawing/2014/main" id="{891F7D8C-8E5A-4564-8F36-62CDD04593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15000" y="2017271"/>
            <a:ext cx="3730624" cy="236785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Rectangle: Rounded Corners 7">
            <a:extLst>
              <a:ext uri="{FF2B5EF4-FFF2-40B4-BE49-F238E27FC236}">
                <a16:creationId xmlns="" xmlns:a16="http://schemas.microsoft.com/office/drawing/2014/main" id="{D646551D-6269-4DDF-A0D2-BAB2E57F31E9}"/>
              </a:ext>
            </a:extLst>
          </p:cNvPr>
          <p:cNvSpPr/>
          <p:nvPr/>
        </p:nvSpPr>
        <p:spPr>
          <a:xfrm>
            <a:off x="982937" y="1828801"/>
            <a:ext cx="6400800" cy="3400746"/>
          </a:xfrm>
          <a:prstGeom prst="roundRect">
            <a:avLst/>
          </a:prstGeom>
          <a:solidFill>
            <a:schemeClr val="accent2">
              <a:lumMod val="75000"/>
            </a:schemeClr>
          </a:solidFill>
          <a:ln>
            <a:solidFill>
              <a:schemeClr val="accent2">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en-US" sz="2800" b="1">
                <a:solidFill>
                  <a:schemeClr val="bg1"/>
                </a:solidFill>
                <a:latin typeface="Times New Roman" panose="02020603050405020304" pitchFamily="18" charset="0"/>
                <a:cs typeface="Times New Roman" panose="02020603050405020304" pitchFamily="18" charset="0"/>
              </a:rPr>
              <a:t>Câu chuyện của anh Lê và anh Thành không cùng một nội dung, mỗi người nói một chuyện khác nhau. </a:t>
            </a:r>
          </a:p>
          <a:p>
            <a:pPr algn="just"/>
            <a:r>
              <a:rPr lang="en-US" sz="2800" b="1">
                <a:solidFill>
                  <a:schemeClr val="bg1"/>
                </a:solidFill>
                <a:latin typeface="Times New Roman" panose="02020603050405020304" pitchFamily="18" charset="0"/>
                <a:cs typeface="Times New Roman" panose="02020603050405020304" pitchFamily="18" charset="0"/>
              </a:rPr>
              <a:t>Vì anh Lê thì nghĩ đến công ăn, việc làm, miếng cơm, manh áo hằng ngày của bạn còn anh Thành nghĩ đến việc cứu dân, cứu nước.</a:t>
            </a:r>
          </a:p>
        </p:txBody>
      </p:sp>
      <p:pic>
        <p:nvPicPr>
          <p:cNvPr id="9" name="Picture 8">
            <a:hlinkClick r:id="rId8" action="ppaction://hlinksldjump"/>
            <a:extLst>
              <a:ext uri="{FF2B5EF4-FFF2-40B4-BE49-F238E27FC236}">
                <a16:creationId xmlns="" xmlns:a16="http://schemas.microsoft.com/office/drawing/2014/main" id="{9E78117C-4266-40E9-A8DA-9231C591002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73530" y="4385123"/>
            <a:ext cx="3703357" cy="3703357"/>
          </a:xfrm>
          <a:prstGeom prst="rect">
            <a:avLst/>
          </a:prstGeom>
        </p:spPr>
      </p:pic>
      <p:pic>
        <p:nvPicPr>
          <p:cNvPr id="13" name="Picture 2">
            <a:extLst>
              <a:ext uri="{FF2B5EF4-FFF2-40B4-BE49-F238E27FC236}">
                <a16:creationId xmlns="" xmlns:a16="http://schemas.microsoft.com/office/drawing/2014/main" id="{6BE1122C-8D7B-4B8F-9B9C-CEC7A0287EB9}"/>
              </a:ext>
            </a:extLst>
          </p:cNvPr>
          <p:cNvPicPr>
            <a:picLocks noChangeAspect="1"/>
          </p:cNvPicPr>
          <p:nvPr/>
        </p:nvPicPr>
        <p:blipFill>
          <a:blip r:embed="rId10"/>
          <a:srcRect/>
          <a:stretch>
            <a:fillRect/>
          </a:stretch>
        </p:blipFill>
        <p:spPr>
          <a:xfrm flipH="1">
            <a:off x="-407380" y="3639293"/>
            <a:ext cx="2222105" cy="3236075"/>
          </a:xfrm>
          <a:prstGeom prst="rect">
            <a:avLst/>
          </a:prstGeom>
        </p:spPr>
      </p:pic>
    </p:spTree>
    <p:extLst>
      <p:ext uri="{BB962C8B-B14F-4D97-AF65-F5344CB8AC3E}">
        <p14:creationId xmlns:p14="http://schemas.microsoft.com/office/powerpoint/2010/main" val="600810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out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3" action="ppaction://hlinksldjump"/>
            <a:extLst>
              <a:ext uri="{FF2B5EF4-FFF2-40B4-BE49-F238E27FC236}">
                <a16:creationId xmlns="" xmlns:a16="http://schemas.microsoft.com/office/drawing/2014/main" id="{2CA0A4F7-9760-4C77-ABF5-1A2E579B439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062"/>
          <a:stretch/>
        </p:blipFill>
        <p:spPr>
          <a:xfrm flipH="1">
            <a:off x="8075536" y="3829879"/>
            <a:ext cx="4209229" cy="4876805"/>
          </a:xfrm>
          <a:prstGeom prst="rect">
            <a:avLst/>
          </a:prstGeom>
        </p:spPr>
      </p:pic>
      <p:pic>
        <p:nvPicPr>
          <p:cNvPr id="5" name="Picture 3">
            <a:extLst>
              <a:ext uri="{FF2B5EF4-FFF2-40B4-BE49-F238E27FC236}">
                <a16:creationId xmlns="" xmlns:a16="http://schemas.microsoft.com/office/drawing/2014/main" id="{E6029BBE-BCF9-44CD-AB56-5609ABEAF4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7839065" y="-686400"/>
            <a:ext cx="5328320" cy="1747392"/>
          </a:xfrm>
          <a:prstGeom prst="rect">
            <a:avLst/>
          </a:prstGeom>
        </p:spPr>
      </p:pic>
      <p:pic>
        <p:nvPicPr>
          <p:cNvPr id="6" name="Picture 4">
            <a:extLst>
              <a:ext uri="{FF2B5EF4-FFF2-40B4-BE49-F238E27FC236}">
                <a16:creationId xmlns="" xmlns:a16="http://schemas.microsoft.com/office/drawing/2014/main" id="{26E5A7C3-B96F-4716-900D-E88B9F79F81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0" y="-100122"/>
            <a:ext cx="1351318" cy="1293887"/>
          </a:xfrm>
          <a:prstGeom prst="rect">
            <a:avLst/>
          </a:prstGeom>
        </p:spPr>
      </p:pic>
      <p:sp>
        <p:nvSpPr>
          <p:cNvPr id="7" name="TextBox 6">
            <a:extLst>
              <a:ext uri="{FF2B5EF4-FFF2-40B4-BE49-F238E27FC236}">
                <a16:creationId xmlns="" xmlns:a16="http://schemas.microsoft.com/office/drawing/2014/main" id="{EB237F80-5CE2-4F53-B497-D4E15C1E80AE}"/>
              </a:ext>
            </a:extLst>
          </p:cNvPr>
          <p:cNvSpPr txBox="1"/>
          <p:nvPr/>
        </p:nvSpPr>
        <p:spPr>
          <a:xfrm>
            <a:off x="321254" y="1394055"/>
            <a:ext cx="10017852" cy="584775"/>
          </a:xfrm>
          <a:prstGeom prst="rect">
            <a:avLst/>
          </a:prstGeom>
          <a:noFill/>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Qua phần một của trích đoạn kịch cho em biết điều gì?</a:t>
            </a:r>
          </a:p>
        </p:txBody>
      </p:sp>
      <p:sp>
        <p:nvSpPr>
          <p:cNvPr id="8" name="Rectangle: Rounded Corners 7">
            <a:extLst>
              <a:ext uri="{FF2B5EF4-FFF2-40B4-BE49-F238E27FC236}">
                <a16:creationId xmlns="" xmlns:a16="http://schemas.microsoft.com/office/drawing/2014/main" id="{5867416A-492E-43C0-B862-A8E498E0CEDC}"/>
              </a:ext>
            </a:extLst>
          </p:cNvPr>
          <p:cNvSpPr/>
          <p:nvPr/>
        </p:nvSpPr>
        <p:spPr>
          <a:xfrm>
            <a:off x="4207319" y="2179120"/>
            <a:ext cx="7263492" cy="191175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sz="3200" b="1">
                <a:latin typeface="Times New Roman" panose="02020603050405020304" pitchFamily="18" charset="0"/>
                <a:cs typeface="Times New Roman" panose="02020603050405020304" pitchFamily="18" charset="0"/>
              </a:rPr>
              <a:t>Tâm trạng của người thanh niên Nguyễn Tất Thành day dứt, trăn trở tìm con đường cứu nước, cứu dân.</a:t>
            </a:r>
          </a:p>
        </p:txBody>
      </p:sp>
      <p:pic>
        <p:nvPicPr>
          <p:cNvPr id="10" name="Picture 9" descr="Ngôi nhà số 9 ngõ Côngpoanh - nơi Bác từng sống tại Paris, Pháp">
            <a:extLst>
              <a:ext uri="{FF2B5EF4-FFF2-40B4-BE49-F238E27FC236}">
                <a16:creationId xmlns="" xmlns:a16="http://schemas.microsoft.com/office/drawing/2014/main" id="{1BFC60BF-1317-4EF5-AC4B-508872C19E4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1254" y="2311893"/>
            <a:ext cx="3667650" cy="274719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06045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 xmlns:a16="http://schemas.microsoft.com/office/drawing/2014/main" id="{92864C21-EADA-4A42-A933-707BAF271746}"/>
              </a:ext>
            </a:extLst>
          </p:cNvPr>
          <p:cNvSpPr/>
          <p:nvPr/>
        </p:nvSpPr>
        <p:spPr>
          <a:xfrm>
            <a:off x="3862599" y="223547"/>
            <a:ext cx="3565143" cy="626777"/>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 xmlns:a16="http://schemas.microsoft.com/office/drawing/2014/main" id="{1FA02770-5A71-485E-ACF2-88C2F9BF80D9}"/>
              </a:ext>
            </a:extLst>
          </p:cNvPr>
          <p:cNvSpPr/>
          <p:nvPr/>
        </p:nvSpPr>
        <p:spPr>
          <a:xfrm>
            <a:off x="3017463" y="717572"/>
            <a:ext cx="9445487" cy="1548221"/>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smtClean="0">
                <a:ln>
                  <a:noFill/>
                </a:ln>
                <a:solidFill>
                  <a:prstClr val="white"/>
                </a:solidFill>
                <a:effectLst/>
                <a:uLnTx/>
                <a:uFillTx/>
                <a:latin typeface="UTM Habano" panose="02040603050506020204" pitchFamily="18" charset="0"/>
                <a:ea typeface="+mn-ea"/>
                <a:cs typeface="+mn-cs"/>
              </a:rPr>
              <a:t>Tiết</a:t>
            </a:r>
            <a:r>
              <a:rPr kumimoji="0" lang="en-US" sz="5400" b="0" i="0" u="none" strike="noStrike" kern="1200" cap="none" spc="0" normalizeH="0" noProof="0" dirty="0" smtClean="0">
                <a:ln>
                  <a:noFill/>
                </a:ln>
                <a:solidFill>
                  <a:prstClr val="white"/>
                </a:solidFill>
                <a:effectLst/>
                <a:uLnTx/>
                <a:uFillTx/>
                <a:latin typeface="UTM Habano" panose="02040603050506020204" pitchFamily="18" charset="0"/>
                <a:ea typeface="+mn-ea"/>
                <a:cs typeface="+mn-cs"/>
              </a:rPr>
              <a:t> 38.</a:t>
            </a:r>
            <a:r>
              <a:rPr kumimoji="0" lang="en-US" sz="5400" b="0" i="0" u="none" strike="noStrike" kern="1200" cap="none" spc="0" normalizeH="0" baseline="0" noProof="0" dirty="0" smtClean="0">
                <a:ln>
                  <a:noFill/>
                </a:ln>
                <a:solidFill>
                  <a:prstClr val="white"/>
                </a:solidFill>
                <a:effectLst/>
                <a:uLnTx/>
                <a:uFillTx/>
                <a:latin typeface="UTM Habano" panose="02040603050506020204" pitchFamily="18" charset="0"/>
                <a:ea typeface="+mn-ea"/>
                <a:cs typeface="+mn-cs"/>
              </a:rPr>
              <a:t>Người </a:t>
            </a:r>
            <a:r>
              <a:rPr kumimoji="0" lang="en-US" sz="5400" b="0" i="0" u="none" strike="noStrike" kern="1200" cap="none" spc="0" normalizeH="0" baseline="0" noProof="0" dirty="0" err="1">
                <a:ln>
                  <a:noFill/>
                </a:ln>
                <a:solidFill>
                  <a:prstClr val="white"/>
                </a:solidFill>
                <a:effectLst/>
                <a:uLnTx/>
                <a:uFillTx/>
                <a:latin typeface="UTM Habano" panose="02040603050506020204" pitchFamily="18" charset="0"/>
                <a:ea typeface="+mn-ea"/>
                <a:cs typeface="+mn-cs"/>
              </a:rPr>
              <a:t>công</a:t>
            </a:r>
            <a:r>
              <a:rPr kumimoji="0" lang="en-US" sz="5400" b="0" i="0" u="none" strike="noStrike" kern="1200" cap="none" spc="0" normalizeH="0" baseline="0" noProof="0" dirty="0">
                <a:ln>
                  <a:noFill/>
                </a:ln>
                <a:solidFill>
                  <a:prstClr val="white"/>
                </a:solidFill>
                <a:effectLst/>
                <a:uLnTx/>
                <a:uFillTx/>
                <a:latin typeface="UTM Habano" panose="02040603050506020204" pitchFamily="18" charset="0"/>
                <a:ea typeface="+mn-ea"/>
                <a:cs typeface="+mn-cs"/>
              </a:rPr>
              <a:t> </a:t>
            </a:r>
            <a:r>
              <a:rPr kumimoji="0" lang="en-US" sz="5400" b="0" i="0" u="none" strike="noStrike" kern="1200" cap="none" spc="0" normalizeH="0" baseline="0" noProof="0" dirty="0" err="1">
                <a:ln>
                  <a:noFill/>
                </a:ln>
                <a:solidFill>
                  <a:prstClr val="white"/>
                </a:solidFill>
                <a:effectLst/>
                <a:uLnTx/>
                <a:uFillTx/>
                <a:latin typeface="UTM Habano" panose="02040603050506020204" pitchFamily="18" charset="0"/>
                <a:ea typeface="+mn-ea"/>
                <a:cs typeface="+mn-cs"/>
              </a:rPr>
              <a:t>dân</a:t>
            </a:r>
            <a:r>
              <a:rPr kumimoji="0" lang="en-US" sz="5400" b="0" i="0" u="none" strike="noStrike" kern="1200" cap="none" spc="0" normalizeH="0" baseline="0" noProof="0" dirty="0">
                <a:ln>
                  <a:noFill/>
                </a:ln>
                <a:solidFill>
                  <a:prstClr val="white"/>
                </a:solidFill>
                <a:effectLst/>
                <a:uLnTx/>
                <a:uFillTx/>
                <a:latin typeface="UTM Habano" panose="02040603050506020204" pitchFamily="18" charset="0"/>
                <a:ea typeface="+mn-ea"/>
                <a:cs typeface="+mn-cs"/>
              </a:rPr>
              <a:t> </a:t>
            </a:r>
            <a:r>
              <a:rPr kumimoji="0" lang="en-US" sz="5400" b="0" i="0" u="none" strike="noStrike" kern="1200" cap="none" spc="0" normalizeH="0" baseline="0" noProof="0" dirty="0" err="1">
                <a:ln>
                  <a:noFill/>
                </a:ln>
                <a:solidFill>
                  <a:prstClr val="white"/>
                </a:solidFill>
                <a:effectLst/>
                <a:uLnTx/>
                <a:uFillTx/>
                <a:latin typeface="UTM Habano" panose="02040603050506020204" pitchFamily="18" charset="0"/>
                <a:ea typeface="+mn-ea"/>
                <a:cs typeface="+mn-cs"/>
              </a:rPr>
              <a:t>số</a:t>
            </a:r>
            <a:r>
              <a:rPr kumimoji="0" lang="en-US" sz="5400" b="0" i="0" u="none" strike="noStrike" kern="1200" cap="none" spc="0" normalizeH="0" baseline="0" noProof="0" dirty="0">
                <a:ln>
                  <a:noFill/>
                </a:ln>
                <a:solidFill>
                  <a:prstClr val="white"/>
                </a:solidFill>
                <a:effectLst/>
                <a:uLnTx/>
                <a:uFillTx/>
                <a:latin typeface="UTM Habano" panose="02040603050506020204" pitchFamily="18" charset="0"/>
                <a:ea typeface="+mn-ea"/>
                <a:cs typeface="+mn-cs"/>
              </a:rPr>
              <a:t> </a:t>
            </a:r>
            <a:r>
              <a:rPr kumimoji="0" lang="en-US" sz="5400" b="0" i="0" u="none" strike="noStrike" kern="1200" cap="none" spc="0" normalizeH="0" baseline="0" noProof="0" dirty="0" err="1">
                <a:ln>
                  <a:noFill/>
                </a:ln>
                <a:solidFill>
                  <a:prstClr val="white"/>
                </a:solidFill>
                <a:effectLst/>
                <a:uLnTx/>
                <a:uFillTx/>
                <a:latin typeface="UTM Habano" panose="02040603050506020204" pitchFamily="18" charset="0"/>
                <a:ea typeface="+mn-ea"/>
                <a:cs typeface="+mn-cs"/>
              </a:rPr>
              <a:t>Một</a:t>
            </a:r>
            <a:endParaRPr kumimoji="0" lang="en-US" sz="5400" b="0" i="0" u="none" strike="noStrike" kern="1200" cap="none" spc="0" normalizeH="0" baseline="0" noProof="0" dirty="0">
              <a:ln>
                <a:noFill/>
              </a:ln>
              <a:solidFill>
                <a:prstClr val="white"/>
              </a:solidFill>
              <a:effectLst/>
              <a:uLnTx/>
              <a:uFillTx/>
              <a:latin typeface="UTM Habano" panose="0204060305050602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white"/>
                </a:solidFill>
                <a:effectLst/>
                <a:uLnTx/>
                <a:uFillTx/>
                <a:latin typeface="UTM Habano" panose="02040603050506020204" pitchFamily="18" charset="0"/>
                <a:ea typeface="+mn-ea"/>
                <a:cs typeface="+mn-cs"/>
              </a:rPr>
              <a:t>(</a:t>
            </a:r>
            <a:r>
              <a:rPr kumimoji="0" lang="en-US" b="0" i="0" u="none" strike="noStrike" kern="1200" cap="none" spc="0" normalizeH="0" baseline="0" noProof="0" dirty="0" err="1">
                <a:ln>
                  <a:noFill/>
                </a:ln>
                <a:solidFill>
                  <a:prstClr val="white"/>
                </a:solidFill>
                <a:effectLst/>
                <a:uLnTx/>
                <a:uFillTx/>
                <a:latin typeface="UTM Habano" panose="02040603050506020204" pitchFamily="18" charset="0"/>
                <a:ea typeface="+mn-ea"/>
                <a:cs typeface="+mn-cs"/>
              </a:rPr>
              <a:t>Tiếp</a:t>
            </a:r>
            <a:r>
              <a:rPr kumimoji="0" lang="en-US" b="0" i="0" u="none" strike="noStrike" kern="1200" cap="none" spc="0" normalizeH="0" noProof="0" dirty="0">
                <a:ln>
                  <a:noFill/>
                </a:ln>
                <a:solidFill>
                  <a:prstClr val="white"/>
                </a:solidFill>
                <a:effectLst/>
                <a:uLnTx/>
                <a:uFillTx/>
                <a:latin typeface="UTM Habano" panose="02040603050506020204" pitchFamily="18" charset="0"/>
                <a:ea typeface="+mn-ea"/>
                <a:cs typeface="+mn-cs"/>
              </a:rPr>
              <a:t> </a:t>
            </a:r>
            <a:r>
              <a:rPr kumimoji="0" lang="en-US" b="0" i="0" u="none" strike="noStrike" kern="1200" cap="none" spc="0" normalizeH="0" noProof="0" dirty="0" err="1">
                <a:ln>
                  <a:noFill/>
                </a:ln>
                <a:solidFill>
                  <a:prstClr val="white"/>
                </a:solidFill>
                <a:effectLst/>
                <a:uLnTx/>
                <a:uFillTx/>
                <a:latin typeface="UTM Habano" panose="02040603050506020204" pitchFamily="18" charset="0"/>
                <a:ea typeface="+mn-ea"/>
                <a:cs typeface="+mn-cs"/>
              </a:rPr>
              <a:t>theo</a:t>
            </a:r>
            <a:r>
              <a:rPr kumimoji="0" lang="en-US" b="0" i="0" u="none" strike="noStrike" kern="1200" cap="none" spc="0" normalizeH="0" baseline="0" noProof="0" dirty="0">
                <a:ln>
                  <a:noFill/>
                </a:ln>
                <a:solidFill>
                  <a:prstClr val="white"/>
                </a:solidFill>
                <a:effectLst/>
                <a:uLnTx/>
                <a:uFillTx/>
                <a:latin typeface="UTM Habano" panose="02040603050506020204" pitchFamily="18" charset="0"/>
                <a:ea typeface="+mn-ea"/>
                <a:cs typeface="+mn-cs"/>
              </a:rPr>
              <a:t>)</a:t>
            </a:r>
          </a:p>
        </p:txBody>
      </p:sp>
      <p:sp>
        <p:nvSpPr>
          <p:cNvPr id="12" name="Oval 11">
            <a:extLst>
              <a:ext uri="{FF2B5EF4-FFF2-40B4-BE49-F238E27FC236}">
                <a16:creationId xmlns="" xmlns:a16="http://schemas.microsoft.com/office/drawing/2014/main" id="{A311B320-1381-46DA-A1FD-105FF2649AA4}"/>
              </a:ext>
            </a:extLst>
          </p:cNvPr>
          <p:cNvSpPr/>
          <p:nvPr/>
        </p:nvSpPr>
        <p:spPr>
          <a:xfrm>
            <a:off x="3514930" y="-83690"/>
            <a:ext cx="4392088"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70AD47">
                    <a:lumMod val="75000"/>
                  </a:srgbClr>
                </a:solidFill>
                <a:effectLst/>
                <a:uLnTx/>
                <a:uFillTx/>
                <a:latin typeface="Lobster" panose="00000500000000000000" pitchFamily="2" charset="0"/>
                <a:ea typeface="+mn-ea"/>
                <a:cs typeface="+mn-cs"/>
              </a:rPr>
              <a:t>Tập</a:t>
            </a:r>
            <a:r>
              <a:rPr kumimoji="0" lang="en-US" sz="4000" b="1" i="0" u="none" strike="noStrike" kern="1200" cap="none" spc="0" normalizeH="0" baseline="0" noProof="0" dirty="0">
                <a:ln>
                  <a:noFill/>
                </a:ln>
                <a:solidFill>
                  <a:srgbClr val="70AD47">
                    <a:lumMod val="75000"/>
                  </a:srgbClr>
                </a:solidFill>
                <a:effectLst/>
                <a:uLnTx/>
                <a:uFillTx/>
                <a:latin typeface="Lobster" panose="00000500000000000000" pitchFamily="2" charset="0"/>
                <a:ea typeface="+mn-ea"/>
                <a:cs typeface="+mn-cs"/>
              </a:rPr>
              <a:t> </a:t>
            </a:r>
            <a:r>
              <a:rPr kumimoji="0" lang="en-US" sz="4000" b="1" i="0" u="none" strike="noStrike" kern="1200" cap="none" spc="0" normalizeH="0" baseline="0" noProof="0" dirty="0" err="1">
                <a:ln>
                  <a:noFill/>
                </a:ln>
                <a:solidFill>
                  <a:srgbClr val="70AD47">
                    <a:lumMod val="75000"/>
                  </a:srgbClr>
                </a:solidFill>
                <a:effectLst/>
                <a:uLnTx/>
                <a:uFillTx/>
                <a:latin typeface="Lobster" panose="00000500000000000000" pitchFamily="2" charset="0"/>
                <a:ea typeface="+mn-ea"/>
                <a:cs typeface="+mn-cs"/>
              </a:rPr>
              <a:t>đọc</a:t>
            </a:r>
            <a:endParaRPr kumimoji="0" lang="en-US" sz="4000" b="1" i="0" u="none" strike="noStrike" kern="1200" cap="none" spc="0" normalizeH="0" baseline="0" noProof="0" dirty="0">
              <a:ln>
                <a:noFill/>
              </a:ln>
              <a:solidFill>
                <a:srgbClr val="70AD47">
                  <a:lumMod val="75000"/>
                </a:srgbClr>
              </a:solidFill>
              <a:effectLst/>
              <a:uLnTx/>
              <a:uFillTx/>
              <a:latin typeface="Lobster" panose="00000500000000000000" pitchFamily="2" charset="0"/>
              <a:ea typeface="+mn-ea"/>
              <a:cs typeface="+mn-cs"/>
            </a:endParaRPr>
          </a:p>
        </p:txBody>
      </p:sp>
      <p:sp>
        <p:nvSpPr>
          <p:cNvPr id="14" name="TextBox 13">
            <a:extLst>
              <a:ext uri="{FF2B5EF4-FFF2-40B4-BE49-F238E27FC236}">
                <a16:creationId xmlns="" xmlns:a16="http://schemas.microsoft.com/office/drawing/2014/main" id="{8DBCA9CB-F67F-42C8-B10D-4AD6416CE289}"/>
              </a:ext>
            </a:extLst>
          </p:cNvPr>
          <p:cNvSpPr txBox="1"/>
          <p:nvPr/>
        </p:nvSpPr>
        <p:spPr>
          <a:xfrm>
            <a:off x="8281829" y="2229363"/>
            <a:ext cx="4350003" cy="4010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prstClr val="black"/>
                </a:solidFill>
                <a:effectLst/>
                <a:uLnTx/>
                <a:uFillTx/>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pic>
        <p:nvPicPr>
          <p:cNvPr id="5" name="Picture 4">
            <a:extLst>
              <a:ext uri="{FF2B5EF4-FFF2-40B4-BE49-F238E27FC236}">
                <a16:creationId xmlns="" xmlns:a16="http://schemas.microsoft.com/office/drawing/2014/main" id="{9FF6E473-0D59-4CC9-AFC5-0762A1E68233}"/>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l="11419" t="64398" r="12127" b="10463"/>
          <a:stretch/>
        </p:blipFill>
        <p:spPr>
          <a:xfrm>
            <a:off x="-24728" y="4806720"/>
            <a:ext cx="12283473" cy="2051279"/>
          </a:xfrm>
          <a:prstGeom prst="rect">
            <a:avLst/>
          </a:prstGeom>
        </p:spPr>
      </p:pic>
      <p:pic>
        <p:nvPicPr>
          <p:cNvPr id="18" name="Picture 17">
            <a:extLst>
              <a:ext uri="{FF2B5EF4-FFF2-40B4-BE49-F238E27FC236}">
                <a16:creationId xmlns="" xmlns:a16="http://schemas.microsoft.com/office/drawing/2014/main" id="{51CC8820-AB86-4339-8579-36B43C6D0F2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442" b="65644" l="189" r="97170">
                        <a14:foregroundMark x1="90377" y1="42945" x2="90377" y2="42945"/>
                        <a14:foregroundMark x1="92264" y1="37117" x2="92264" y2="37117"/>
                        <a14:foregroundMark x1="94340" y1="33129" x2="94340" y2="33129"/>
                        <a14:foregroundMark x1="94528" y1="30982" x2="94528" y2="30982"/>
                        <a14:foregroundMark x1="94906" y1="30675" x2="94906" y2="30675"/>
                        <a14:foregroundMark x1="95283" y1="30675" x2="95283" y2="30675"/>
                        <a14:foregroundMark x1="96038" y1="36196" x2="96038" y2="36196"/>
                        <a14:foregroundMark x1="96981" y1="30675" x2="96981" y2="30675"/>
                        <a14:foregroundMark x1="45660" y1="42945" x2="45660" y2="42945"/>
                        <a14:foregroundMark x1="46604" y1="37423" x2="48491" y2="36503"/>
                        <a14:foregroundMark x1="53585" y1="34969" x2="53585" y2="34969"/>
                        <a14:foregroundMark x1="50755" y1="34663" x2="48679" y2="34356"/>
                        <a14:foregroundMark x1="42830" y1="34356" x2="42830" y2="34356"/>
                        <a14:foregroundMark x1="38113" y1="36503" x2="37358" y2="37730"/>
                        <a14:foregroundMark x1="35283" y1="41104" x2="35283" y2="41104"/>
                        <a14:foregroundMark x1="33019" y1="43558" x2="31509" y2="43558"/>
                        <a14:foregroundMark x1="26604" y1="44172" x2="26604" y2="44172"/>
                        <a14:foregroundMark x1="25660" y1="39571" x2="25660" y2="39571"/>
                        <a14:foregroundMark x1="19434" y1="39264" x2="18868" y2="39264"/>
                        <a14:foregroundMark x1="14906" y1="40184" x2="13774" y2="40184"/>
                        <a14:foregroundMark x1="9057" y1="43865" x2="7170" y2="43865"/>
                        <a14:foregroundMark x1="2642" y1="44172" x2="2642" y2="44172"/>
                        <a14:foregroundMark x1="189" y1="39264" x2="189" y2="39264"/>
                        <a14:foregroundMark x1="189" y1="37423" x2="1509" y2="41104"/>
                        <a14:foregroundMark x1="5660" y1="46319" x2="8113" y2="46933"/>
                        <a14:foregroundMark x1="13396" y1="46933" x2="19057" y2="45706"/>
                        <a14:foregroundMark x1="27547" y1="44172" x2="28302" y2="44172"/>
                        <a14:foregroundMark x1="23208" y1="50613" x2="21887" y2="50920"/>
                        <a14:foregroundMark x1="9811" y1="52761" x2="9811" y2="52761"/>
                        <a14:foregroundMark x1="5472" y1="53681" x2="5472" y2="53681"/>
                        <a14:foregroundMark x1="4151" y1="55215" x2="4151" y2="55215"/>
                        <a14:foregroundMark x1="4151" y1="57362" x2="4151" y2="57362"/>
                        <a14:foregroundMark x1="3585" y1="59509" x2="3585" y2="59509"/>
                        <a14:foregroundMark x1="3585" y1="61963" x2="3585" y2="61963"/>
                        <a14:foregroundMark x1="4340" y1="63497" x2="5472" y2="63497"/>
                        <a14:foregroundMark x1="18679" y1="63497" x2="25094" y2="63497"/>
                        <a14:foregroundMark x1="28868" y1="63497" x2="32264" y2="63497"/>
                        <a14:foregroundMark x1="41132" y1="62577" x2="45283" y2="61963"/>
                        <a14:foregroundMark x1="57547" y1="59509" x2="58868" y2="59509"/>
                        <a14:foregroundMark x1="63585" y1="59509" x2="67547" y2="59509"/>
                        <a14:foregroundMark x1="72075" y1="59509" x2="73396" y2="60429"/>
                        <a14:foregroundMark x1="81321" y1="60736" x2="81321" y2="60736"/>
                        <a14:foregroundMark x1="85472" y1="60736" x2="89057" y2="62270"/>
                        <a14:foregroundMark x1="91509" y1="62577" x2="93208" y2="62577"/>
                        <a14:foregroundMark x1="94340" y1="62577" x2="94340" y2="62577"/>
                        <a14:foregroundMark x1="94528" y1="57362" x2="94528" y2="57362"/>
                        <a14:foregroundMark x1="94528" y1="52147" x2="95283" y2="50000"/>
                        <a14:foregroundMark x1="96226" y1="46933" x2="97170" y2="43252"/>
                        <a14:foregroundMark x1="97170" y1="40491" x2="97170" y2="38957"/>
                        <a14:foregroundMark x1="96792" y1="34969" x2="95472" y2="34969"/>
                        <a14:foregroundMark x1="94906" y1="34356" x2="90943" y2="32515"/>
                        <a14:foregroundMark x1="84906" y1="29755" x2="81887" y2="28834"/>
                        <a14:foregroundMark x1="76792" y1="26687" x2="73585" y2="26994"/>
                        <a14:foregroundMark x1="71887" y1="26994" x2="69623" y2="28834"/>
                        <a14:foregroundMark x1="66415" y1="32209" x2="59434" y2="42025"/>
                        <a14:foregroundMark x1="52830" y1="47853" x2="51321" y2="47853"/>
                        <a14:foregroundMark x1="48302" y1="47853" x2="36604" y2="46933"/>
                        <a14:foregroundMark x1="31321" y1="45092" x2="25094" y2="41718"/>
                        <a14:foregroundMark x1="20566" y1="39571" x2="13208" y2="39571"/>
                        <a14:foregroundMark x1="8491" y1="40798" x2="7736" y2="40798"/>
                        <a14:foregroundMark x1="6981" y1="40798" x2="5660" y2="40798"/>
                        <a14:foregroundMark x1="4340" y1="40491" x2="3585" y2="40184"/>
                        <a14:foregroundMark x1="2075" y1="39571" x2="1321" y2="39571"/>
                        <a14:foregroundMark x1="46792" y1="58282" x2="46792" y2="58282"/>
                        <a14:foregroundMark x1="35472" y1="58589" x2="35472" y2="58589"/>
                        <a14:foregroundMark x1="43774" y1="59202" x2="45472" y2="60123"/>
                        <a14:foregroundMark x1="54340" y1="62577" x2="54340" y2="62577"/>
                        <a14:foregroundMark x1="61509" y1="64417" x2="61509" y2="64417"/>
                        <a14:foregroundMark x1="63585" y1="64417" x2="65849" y2="65031"/>
                        <a14:foregroundMark x1="67358" y1="65644" x2="67358" y2="65644"/>
                        <a14:foregroundMark x1="78868" y1="64110" x2="78868" y2="64110"/>
                        <a14:foregroundMark x1="76415" y1="64110" x2="76415" y2="64110"/>
                      </a14:backgroundRemoval>
                    </a14:imgEffect>
                  </a14:imgLayer>
                </a14:imgProps>
              </a:ext>
              <a:ext uri="{28A0092B-C50C-407E-A947-70E740481C1C}">
                <a14:useLocalDpi xmlns:a14="http://schemas.microsoft.com/office/drawing/2010/main" val="0"/>
              </a:ext>
            </a:extLst>
          </a:blip>
          <a:srcRect t="1" b="357"/>
          <a:stretch/>
        </p:blipFill>
        <p:spPr>
          <a:xfrm>
            <a:off x="1863595" y="1890931"/>
            <a:ext cx="10395150" cy="4462075"/>
          </a:xfrm>
          <a:prstGeom prst="rect">
            <a:avLst/>
          </a:prstGeom>
        </p:spPr>
      </p:pic>
      <p:pic>
        <p:nvPicPr>
          <p:cNvPr id="22" name="Picture 21">
            <a:extLst>
              <a:ext uri="{FF2B5EF4-FFF2-40B4-BE49-F238E27FC236}">
                <a16:creationId xmlns="" xmlns:a16="http://schemas.microsoft.com/office/drawing/2014/main" id="{3AB0C6BA-6DF4-4E67-99BA-097B77931065}"/>
              </a:ext>
            </a:extLst>
          </p:cNvPr>
          <p:cNvPicPr>
            <a:picLocks noChangeAspect="1"/>
          </p:cNvPicPr>
          <p:nvPr/>
        </p:nvPicPr>
        <p:blipFill>
          <a:blip r:embed="rId5">
            <a:alphaModFix/>
            <a:extLst>
              <a:ext uri="{BEBA8EAE-BF5A-486C-A8C5-ECC9F3942E4B}">
                <a14:imgProps xmlns:a14="http://schemas.microsoft.com/office/drawing/2010/main">
                  <a14:imgLayer r:embed="rId6">
                    <a14:imgEffect>
                      <a14:backgroundRemoval t="7564" b="97673" l="2400" r="98000">
                        <a14:foregroundMark x1="47200" y1="11127" x2="47200" y2="11127"/>
                        <a14:foregroundMark x1="47500" y1="7636" x2="28500" y2="13164"/>
                        <a14:foregroundMark x1="28500" y1="13164" x2="26900" y2="13164"/>
                        <a14:foregroundMark x1="66300" y1="16218" x2="70800" y2="28000"/>
                        <a14:foregroundMark x1="34200" y1="87127" x2="23300" y2="93164"/>
                        <a14:foregroundMark x1="27600" y1="84582" x2="55100" y2="81091"/>
                        <a14:foregroundMark x1="76300" y1="77818" x2="73500" y2="86618"/>
                        <a14:foregroundMark x1="88100" y1="74036" x2="71400" y2="90836"/>
                        <a14:foregroundMark x1="37800" y1="91345" x2="69900" y2="89600"/>
                        <a14:foregroundMark x1="69900" y1="89600" x2="80800" y2="83055"/>
                        <a14:foregroundMark x1="91400" y1="74255" x2="91700" y2="91855"/>
                        <a14:foregroundMark x1="10900" y1="95127" x2="51800" y2="90618"/>
                        <a14:foregroundMark x1="42700" y1="97382" x2="76600" y2="95927"/>
                        <a14:foregroundMark x1="72300" y1="69018" x2="58100" y2="82036"/>
                        <a14:foregroundMark x1="98000" y1="80800" x2="98000" y2="88073"/>
                        <a14:foregroundMark x1="80500" y1="35782" x2="80300" y2="47200"/>
                        <a14:foregroundMark x1="80300" y1="47200" x2="79600" y2="47855"/>
                        <a14:foregroundMark x1="77500" y1="35564" x2="81700" y2="35273"/>
                        <a14:foregroundMark x1="82300" y1="37309" x2="83200" y2="43564"/>
                        <a14:foregroundMark x1="82900" y1="41309" x2="81700" y2="47127"/>
                        <a14:foregroundMark x1="79900" y1="15927" x2="79300" y2="26982"/>
                        <a14:foregroundMark x1="79300" y1="26982" x2="78700" y2="27491"/>
                        <a14:foregroundMark x1="80200" y1="34255" x2="78700" y2="33527"/>
                        <a14:foregroundMark x1="79600" y1="36073" x2="80800" y2="43855"/>
                        <a14:foregroundMark x1="4600" y1="96655" x2="2400" y2="97673"/>
                        <a14:foregroundMark x1="79300" y1="34545" x2="80500" y2="34255"/>
                        <a14:foregroundMark x1="78400" y1="33527" x2="82800" y2="45600"/>
                        <a14:foregroundMark x1="82800" y1="45600" x2="82000" y2="46327"/>
                        <a14:foregroundMark x1="81400" y1="36800" x2="83200" y2="44073"/>
                      </a14:backgroundRemoval>
                    </a14:imgEffect>
                  </a14:imgLayer>
                </a14:imgProps>
              </a:ext>
            </a:extLst>
          </a:blip>
          <a:stretch>
            <a:fillRect/>
          </a:stretch>
        </p:blipFill>
        <p:spPr>
          <a:xfrm flipH="1">
            <a:off x="-91473" y="224059"/>
            <a:ext cx="3777240" cy="4962300"/>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17" name="Picture 3">
            <a:extLst>
              <a:ext uri="{FF2B5EF4-FFF2-40B4-BE49-F238E27FC236}">
                <a16:creationId xmlns="" xmlns:a16="http://schemas.microsoft.com/office/drawing/2014/main" id="{B9B8B163-21C1-41C1-AEF1-259F2F004120}"/>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t="14211"/>
          <a:stretch/>
        </p:blipFill>
        <p:spPr>
          <a:xfrm>
            <a:off x="-4630206" y="4952392"/>
            <a:ext cx="12757027" cy="1530670"/>
          </a:xfrm>
          <a:prstGeom prst="rect">
            <a:avLst/>
          </a:prstGeom>
        </p:spPr>
      </p:pic>
      <p:pic>
        <p:nvPicPr>
          <p:cNvPr id="20" name="Picture 5">
            <a:extLst>
              <a:ext uri="{FF2B5EF4-FFF2-40B4-BE49-F238E27FC236}">
                <a16:creationId xmlns="" xmlns:a16="http://schemas.microsoft.com/office/drawing/2014/main" id="{B63E8915-CC06-4B3A-A92F-B88C26020D0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69359" y="5708175"/>
            <a:ext cx="6960098" cy="1093273"/>
          </a:xfrm>
          <a:prstGeom prst="rect">
            <a:avLst/>
          </a:prstGeom>
        </p:spPr>
      </p:pic>
      <p:pic>
        <p:nvPicPr>
          <p:cNvPr id="21" name="Picture 3">
            <a:extLst>
              <a:ext uri="{FF2B5EF4-FFF2-40B4-BE49-F238E27FC236}">
                <a16:creationId xmlns="" xmlns:a16="http://schemas.microsoft.com/office/drawing/2014/main" id="{91BE8558-4A94-41DB-A468-3AE7698159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386217" y="4635895"/>
            <a:ext cx="11349903" cy="1784219"/>
          </a:xfrm>
          <a:prstGeom prst="rect">
            <a:avLst/>
          </a:prstGeom>
        </p:spPr>
      </p:pic>
      <p:pic>
        <p:nvPicPr>
          <p:cNvPr id="23" name="Picture 3">
            <a:extLst>
              <a:ext uri="{FF2B5EF4-FFF2-40B4-BE49-F238E27FC236}">
                <a16:creationId xmlns="" xmlns:a16="http://schemas.microsoft.com/office/drawing/2014/main" id="{787A136D-ECC1-4A6F-8AFB-8D753FFD5269}"/>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t="14622"/>
          <a:stretch/>
        </p:blipFill>
        <p:spPr>
          <a:xfrm>
            <a:off x="3867501" y="4921544"/>
            <a:ext cx="11349903" cy="1523326"/>
          </a:xfrm>
          <a:prstGeom prst="rect">
            <a:avLst/>
          </a:prstGeom>
        </p:spPr>
      </p:pic>
      <p:pic>
        <p:nvPicPr>
          <p:cNvPr id="43" name="Picture 42">
            <a:extLst>
              <a:ext uri="{FF2B5EF4-FFF2-40B4-BE49-F238E27FC236}">
                <a16:creationId xmlns="" xmlns:a16="http://schemas.microsoft.com/office/drawing/2014/main" id="{83D70A21-50A3-49FE-B9B5-CE7D459B6E26}"/>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030" b="56805" l="3485" r="98030">
                        <a14:foregroundMark x1="14697" y1="50592" x2="37424" y2="53550"/>
                        <a14:foregroundMark x1="6818" y1="51775" x2="6818" y2="50888"/>
                        <a14:foregroundMark x1="4242" y1="37278" x2="6212" y2="40828"/>
                        <a14:foregroundMark x1="4545" y1="36982" x2="3788" y2="43491"/>
                        <a14:foregroundMark x1="5455" y1="35799" x2="5000" y2="39053"/>
                        <a14:foregroundMark x1="6061" y1="34911" x2="7121" y2="41716"/>
                        <a14:foregroundMark x1="4848" y1="34024" x2="3636" y2="45266"/>
                        <a14:foregroundMark x1="3636" y1="37278" x2="3485" y2="48521"/>
                        <a14:foregroundMark x1="32414" y1="11538" x2="32273" y2="48817"/>
                        <a14:foregroundMark x1="32418" y1="10355" x2="32414" y2="11538"/>
                        <a14:foregroundMark x1="32424" y1="8876" x2="32418" y2="10355"/>
                        <a14:foregroundMark x1="31818" y1="50000" x2="56818" y2="49408"/>
                        <a14:foregroundMark x1="42879" y1="54438" x2="84697" y2="52071"/>
                        <a14:foregroundMark x1="95152" y1="51479" x2="96061" y2="50592"/>
                        <a14:foregroundMark x1="96818" y1="46746" x2="96364" y2="49112"/>
                        <a14:foregroundMark x1="96515" y1="46154" x2="94242" y2="45266"/>
                        <a14:foregroundMark x1="84394" y1="11538" x2="84848" y2="18935"/>
                        <a14:foregroundMark x1="83250" y1="33728" x2="80758" y2="56805"/>
                        <a14:foregroundMark x1="84848" y1="18935" x2="83250" y2="33728"/>
                        <a14:foregroundMark x1="87121" y1="37574" x2="83788" y2="47929"/>
                        <a14:foregroundMark x1="90013" y1="40533" x2="91212" y2="43491"/>
                        <a14:foregroundMark x1="89173" y1="38462" x2="90013" y2="40533"/>
                        <a14:foregroundMark x1="88333" y1="36391" x2="89173" y2="38462"/>
                        <a14:foregroundMark x1="90397" y1="40533" x2="93485" y2="44970"/>
                        <a14:foregroundMark x1="85455" y1="33432" x2="90397" y2="40533"/>
                        <a14:foregroundMark x1="91026" y1="40533" x2="93333" y2="44970"/>
                        <a14:foregroundMark x1="89949" y1="38462" x2="91026" y2="40533"/>
                        <a14:foregroundMark x1="87179" y1="33136" x2="89949" y2="38462"/>
                        <a14:foregroundMark x1="86256" y1="31361" x2="87179" y2="33136"/>
                        <a14:foregroundMark x1="83333" y1="25740" x2="86256" y2="31361"/>
                        <a14:foregroundMark x1="91364" y1="43787" x2="98030" y2="42308"/>
                        <a14:foregroundMark x1="98030" y1="42308" x2="98030" y2="42308"/>
                        <a14:foregroundMark x1="97554" y1="44083" x2="98030" y2="47337"/>
                        <a14:foregroundMark x1="97121" y1="41124" x2="97554" y2="44083"/>
                        <a14:foregroundMark x1="65606" y1="26036" x2="65606" y2="26036"/>
                        <a14:foregroundMark x1="48333" y1="38757" x2="57273" y2="38757"/>
                        <a14:foregroundMark x1="47424" y1="36095" x2="54848" y2="35799"/>
                        <a14:foregroundMark x1="60909" y1="35799" x2="48485" y2="35207"/>
                        <a14:foregroundMark x1="48485" y1="35207" x2="48485" y2="35207"/>
                        <a14:foregroundMark x1="62879" y1="36686" x2="49545" y2="34320"/>
                        <a14:foregroundMark x1="64848" y1="37278" x2="49091" y2="35503"/>
                        <a14:foregroundMark x1="67424" y1="34911" x2="49242" y2="34911"/>
                        <a14:foregroundMark x1="61515" y1="34320" x2="50000" y2="32544"/>
                        <a14:foregroundMark x1="50606" y1="33432" x2="47424" y2="33432"/>
                        <a14:foregroundMark x1="47424" y1="34024" x2="49394" y2="50000"/>
                        <a14:foregroundMark x1="47576" y1="38757" x2="46818" y2="53254"/>
                        <a14:foregroundMark x1="48182" y1="35799" x2="46818" y2="42604"/>
                        <a14:foregroundMark x1="46212" y1="35207" x2="46019" y2="38035"/>
                        <a14:foregroundMark x1="45940" y1="40100" x2="46515" y2="48521"/>
                        <a14:foregroundMark x1="45758" y1="42012" x2="45152" y2="47929"/>
                        <a14:foregroundMark x1="45455" y1="44379" x2="43636" y2="50296"/>
                        <a14:foregroundMark x1="32424" y1="35503" x2="32121" y2="50592"/>
                        <a14:foregroundMark x1="76818" y1="34615" x2="76818" y2="34615"/>
                        <a14:foregroundMark x1="77273" y1="35207" x2="80000" y2="39349"/>
                        <a14:foregroundMark x1="77121" y1="35207" x2="80152" y2="41420"/>
                        <a14:foregroundMark x1="79848" y1="47337" x2="71061" y2="44675"/>
                        <a14:foregroundMark x1="71061" y1="44675" x2="71061" y2="44675"/>
                        <a14:foregroundMark x1="73333" y1="44083" x2="76970" y2="46450"/>
                        <a14:foregroundMark x1="74242" y1="43787" x2="77727" y2="46154"/>
                        <a14:foregroundMark x1="76515" y1="42899" x2="76515" y2="42899"/>
                        <a14:foregroundMark x1="10455" y1="41716" x2="29091" y2="48225"/>
                        <a14:backgroundMark x1="99242" y1="55030" x2="99242" y2="55030"/>
                        <a14:backgroundMark x1="99545" y1="44083" x2="99545" y2="44083"/>
                        <a14:backgroundMark x1="32576" y1="11538" x2="32576" y2="11538"/>
                        <a14:backgroundMark x1="32424" y1="10355" x2="32424" y2="10355"/>
                        <a14:backgroundMark x1="48182" y1="7396" x2="54091" y2="11243"/>
                        <a14:backgroundMark x1="54091" y1="11243" x2="51364" y2="8876"/>
                        <a14:backgroundMark x1="53333" y1="8876" x2="51970" y2="11538"/>
                        <a14:backgroundMark x1="91667" y1="38462" x2="91667" y2="38462"/>
                        <a14:backgroundMark x1="91061" y1="40533" x2="91061" y2="40533"/>
                        <a14:backgroundMark x1="87576" y1="31361" x2="87576" y2="31361"/>
                        <a14:backgroundMark x1="82273" y1="33728" x2="82273" y2="33728"/>
                        <a14:backgroundMark x1="86364" y1="33136" x2="86364" y2="33136"/>
                        <a14:backgroundMark x1="43333" y1="40237" x2="44697" y2="42308"/>
                      </a14:backgroundRemoval>
                    </a14:imgEffect>
                  </a14:imgLayer>
                </a14:imgProps>
              </a:ext>
              <a:ext uri="{28A0092B-C50C-407E-A947-70E740481C1C}">
                <a14:useLocalDpi xmlns:a14="http://schemas.microsoft.com/office/drawing/2010/main" val="0"/>
              </a:ext>
            </a:extLst>
          </a:blip>
          <a:srcRect l="2187" b="37193"/>
          <a:stretch/>
        </p:blipFill>
        <p:spPr>
          <a:xfrm>
            <a:off x="1413485" y="2510594"/>
            <a:ext cx="8968576" cy="3272226"/>
          </a:xfrm>
          <a:prstGeom prst="rect">
            <a:avLst/>
          </a:prstGeom>
        </p:spPr>
      </p:pic>
      <p:pic>
        <p:nvPicPr>
          <p:cNvPr id="24" name="Picture 3">
            <a:extLst>
              <a:ext uri="{FF2B5EF4-FFF2-40B4-BE49-F238E27FC236}">
                <a16:creationId xmlns="" xmlns:a16="http://schemas.microsoft.com/office/drawing/2014/main" id="{C664EBC2-AA5C-4AAF-B2D0-4B3335AF06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3752214" y="5543620"/>
            <a:ext cx="11349903" cy="1784219"/>
          </a:xfrm>
          <a:prstGeom prst="rect">
            <a:avLst/>
          </a:prstGeom>
        </p:spPr>
      </p:pic>
      <p:pic>
        <p:nvPicPr>
          <p:cNvPr id="25" name="Picture 3">
            <a:extLst>
              <a:ext uri="{FF2B5EF4-FFF2-40B4-BE49-F238E27FC236}">
                <a16:creationId xmlns="" xmlns:a16="http://schemas.microsoft.com/office/drawing/2014/main" id="{D75988B2-DA2B-4DD7-9E65-B22B298B382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3442885" y="5494108"/>
            <a:ext cx="11349903" cy="1784219"/>
          </a:xfrm>
          <a:prstGeom prst="rect">
            <a:avLst/>
          </a:prstGeom>
        </p:spPr>
      </p:pic>
      <p:pic>
        <p:nvPicPr>
          <p:cNvPr id="26" name="Picture 5">
            <a:extLst>
              <a:ext uri="{FF2B5EF4-FFF2-40B4-BE49-F238E27FC236}">
                <a16:creationId xmlns="" xmlns:a16="http://schemas.microsoft.com/office/drawing/2014/main" id="{65BEC016-B820-4250-AE6B-E011E87FDB2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6957484" y="5828652"/>
            <a:ext cx="5169939" cy="762287"/>
          </a:xfrm>
          <a:prstGeom prst="rect">
            <a:avLst/>
          </a:prstGeom>
        </p:spPr>
      </p:pic>
      <p:pic>
        <p:nvPicPr>
          <p:cNvPr id="27" name="Picture 5">
            <a:extLst>
              <a:ext uri="{FF2B5EF4-FFF2-40B4-BE49-F238E27FC236}">
                <a16:creationId xmlns="" xmlns:a16="http://schemas.microsoft.com/office/drawing/2014/main" id="{9B514836-3FB1-4475-A36E-3D4A8D7D382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828155" y="5431160"/>
            <a:ext cx="5169939" cy="762287"/>
          </a:xfrm>
          <a:prstGeom prst="rect">
            <a:avLst/>
          </a:prstGeom>
        </p:spPr>
      </p:pic>
      <p:pic>
        <p:nvPicPr>
          <p:cNvPr id="29" name="Picture 5">
            <a:extLst>
              <a:ext uri="{FF2B5EF4-FFF2-40B4-BE49-F238E27FC236}">
                <a16:creationId xmlns="" xmlns:a16="http://schemas.microsoft.com/office/drawing/2014/main" id="{EF85CA56-6569-4312-A3C9-D4F27EDBB65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474590" y="5431160"/>
            <a:ext cx="5169939" cy="762287"/>
          </a:xfrm>
          <a:prstGeom prst="rect">
            <a:avLst/>
          </a:prstGeom>
        </p:spPr>
      </p:pic>
    </p:spTree>
    <p:extLst>
      <p:ext uri="{BB962C8B-B14F-4D97-AF65-F5344CB8AC3E}">
        <p14:creationId xmlns:p14="http://schemas.microsoft.com/office/powerpoint/2010/main" val="1801429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1+#ppt_w/2"/>
                                          </p:val>
                                        </p:tav>
                                        <p:tav tm="100000">
                                          <p:val>
                                            <p:strVal val="#ppt_x"/>
                                          </p:val>
                                        </p:tav>
                                      </p:tavLst>
                                    </p:anim>
                                    <p:anim calcmode="lin" valueType="num">
                                      <p:cBhvr additive="base">
                                        <p:cTn id="8"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11"/>
                                        </p:tgtEl>
                                        <p:attrNameLst>
                                          <p:attrName>ppt_y</p:attrName>
                                        </p:attrNameLst>
                                      </p:cBhvr>
                                      <p:tavLst>
                                        <p:tav tm="0">
                                          <p:val>
                                            <p:strVal val="#ppt_y"/>
                                          </p:val>
                                        </p:tav>
                                        <p:tav tm="100000">
                                          <p:val>
                                            <p:strVal val="#ppt_y"/>
                                          </p:val>
                                        </p:tav>
                                      </p:tavLst>
                                    </p:anim>
                                    <p:anim calcmode="lin" valueType="num">
                                      <p:cBhvr>
                                        <p:cTn id="35"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11"/>
                                        </p:tgtEl>
                                      </p:cBhvr>
                                    </p:animEffect>
                                  </p:childTnLst>
                                </p:cTn>
                              </p:par>
                            </p:childTnLst>
                          </p:cTn>
                        </p:par>
                        <p:par>
                          <p:cTn id="38" fill="hold">
                            <p:stCondLst>
                              <p:cond delay="2150"/>
                            </p:stCondLst>
                            <p:childTnLst>
                              <p:par>
                                <p:cTn id="39" presetID="22" presetClass="entr" presetSubtype="8" fill="hold" grpId="0"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a:extLst>
              <a:ext uri="{FF2B5EF4-FFF2-40B4-BE49-F238E27FC236}">
                <a16:creationId xmlns="" xmlns:a16="http://schemas.microsoft.com/office/drawing/2014/main" id="{6880E78F-1629-45F5-A577-5894D15C65A5}"/>
              </a:ext>
            </a:extLst>
          </p:cNvPr>
          <p:cNvPicPr>
            <a:picLocks noChangeAspect="1"/>
          </p:cNvPicPr>
          <p:nvPr/>
        </p:nvPicPr>
        <p:blipFill>
          <a:blip r:embed="rId2"/>
          <a:srcRect/>
          <a:stretch>
            <a:fillRect/>
          </a:stretch>
        </p:blipFill>
        <p:spPr>
          <a:xfrm>
            <a:off x="-109200" y="1993686"/>
            <a:ext cx="1431969" cy="5652509"/>
          </a:xfrm>
          <a:prstGeom prst="rect">
            <a:avLst/>
          </a:prstGeom>
        </p:spPr>
      </p:pic>
      <p:pic>
        <p:nvPicPr>
          <p:cNvPr id="4" name="Picture 3">
            <a:extLst>
              <a:ext uri="{FF2B5EF4-FFF2-40B4-BE49-F238E27FC236}">
                <a16:creationId xmlns="" xmlns:a16="http://schemas.microsoft.com/office/drawing/2014/main" id="{843025C7-371C-4F0B-983A-040F28B68A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494709">
            <a:off x="7736565" y="-511868"/>
            <a:ext cx="5328320" cy="1747392"/>
          </a:xfrm>
          <a:prstGeom prst="rect">
            <a:avLst/>
          </a:prstGeom>
        </p:spPr>
      </p:pic>
      <p:sp>
        <p:nvSpPr>
          <p:cNvPr id="5" name="Rectangle: Rounded Corners 4">
            <a:extLst>
              <a:ext uri="{FF2B5EF4-FFF2-40B4-BE49-F238E27FC236}">
                <a16:creationId xmlns="" xmlns:a16="http://schemas.microsoft.com/office/drawing/2014/main" id="{2AA9615B-FD12-4938-8082-86A25BC15E9F}"/>
              </a:ext>
            </a:extLst>
          </p:cNvPr>
          <p:cNvSpPr/>
          <p:nvPr/>
        </p:nvSpPr>
        <p:spPr>
          <a:xfrm>
            <a:off x="3344170" y="50072"/>
            <a:ext cx="4958639" cy="1889948"/>
          </a:xfrm>
          <a:prstGeom prst="roundRect">
            <a:avLst/>
          </a:prstGeom>
          <a:noFill/>
          <a:ln w="38100">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8000">
                <a:ln w="38100">
                  <a:solidFill>
                    <a:srgbClr val="FC817A"/>
                  </a:solidFill>
                </a:ln>
                <a:solidFill>
                  <a:srgbClr val="FF7B71"/>
                </a:solidFill>
                <a:effectLst>
                  <a:outerShdw blurRad="38100" dist="19050" dir="2700000" algn="tl" rotWithShape="0">
                    <a:schemeClr val="dk1">
                      <a:alpha val="40000"/>
                    </a:schemeClr>
                  </a:outerShdw>
                </a:effectLst>
                <a:latin typeface="UTM Guanine" panose="02040603050506020204" pitchFamily="18" charset="0"/>
                <a:cs typeface="Times New Roman" panose="02020603050405020304" pitchFamily="18" charset="0"/>
              </a:rPr>
              <a:t>Mục tiêu</a:t>
            </a:r>
          </a:p>
        </p:txBody>
      </p:sp>
      <p:pic>
        <p:nvPicPr>
          <p:cNvPr id="6" name="Picture 4">
            <a:extLst>
              <a:ext uri="{FF2B5EF4-FFF2-40B4-BE49-F238E27FC236}">
                <a16:creationId xmlns="" xmlns:a16="http://schemas.microsoft.com/office/drawing/2014/main" id="{3841931F-35F3-4B97-AB85-BDFD0F093E6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0" y="-100122"/>
            <a:ext cx="1351318" cy="1293887"/>
          </a:xfrm>
          <a:prstGeom prst="rect">
            <a:avLst/>
          </a:prstGeom>
        </p:spPr>
      </p:pic>
      <p:sp>
        <p:nvSpPr>
          <p:cNvPr id="7" name="Rectangle 6">
            <a:extLst>
              <a:ext uri="{FF2B5EF4-FFF2-40B4-BE49-F238E27FC236}">
                <a16:creationId xmlns="" xmlns:a16="http://schemas.microsoft.com/office/drawing/2014/main" id="{6DA6B8BA-762C-4DAB-B879-E9ADDEB51C74}"/>
              </a:ext>
            </a:extLst>
          </p:cNvPr>
          <p:cNvSpPr/>
          <p:nvPr/>
        </p:nvSpPr>
        <p:spPr>
          <a:xfrm>
            <a:off x="1616764" y="1608558"/>
            <a:ext cx="9925879" cy="3847207"/>
          </a:xfrm>
          <a:prstGeom prst="rect">
            <a:avLst/>
          </a:prstGeom>
        </p:spPr>
        <p:txBody>
          <a:bodyPr wrap="square">
            <a:spAutoFit/>
          </a:bodyPr>
          <a:lstStyle/>
          <a:p>
            <a:pPr marL="285750" indent="-285750" algn="just">
              <a:spcBef>
                <a:spcPts val="1200"/>
              </a:spcBef>
              <a:buFontTx/>
              <a:buChar char="-"/>
            </a:pPr>
            <a:r>
              <a:rPr lang="en-US" sz="2800" b="1">
                <a:latin typeface="Times New Roman" panose="02020603050405020304" pitchFamily="18" charset="0"/>
                <a:cs typeface="Times New Roman" panose="02020603050405020304" pitchFamily="18" charset="0"/>
              </a:rPr>
              <a:t>Đọc đúng ngữ điệu văn bản kịch, phân biệt được lời của tác giả với lời nhân vật (anh Thành, anh Lê). </a:t>
            </a:r>
          </a:p>
          <a:p>
            <a:pPr marL="342900" indent="-342900" algn="just">
              <a:spcBef>
                <a:spcPts val="1200"/>
              </a:spcBef>
              <a:buFontTx/>
              <a:buChar char="-"/>
            </a:pPr>
            <a:r>
              <a:rPr lang="en-US" sz="2800" b="1">
                <a:latin typeface="Times New Roman" panose="02020603050405020304" pitchFamily="18" charset="0"/>
                <a:cs typeface="Times New Roman" panose="02020603050405020304" pitchFamily="18" charset="0"/>
              </a:rPr>
              <a:t> </a:t>
            </a:r>
            <a:r>
              <a:rPr lang="en-US" sz="2800" b="1" err="1">
                <a:latin typeface="Times New Roman" panose="02020603050405020304" pitchFamily="18" charset="0"/>
                <a:cs typeface="Times New Roman" panose="02020603050405020304" pitchFamily="18" charset="0"/>
              </a:rPr>
              <a:t>Hiểu</a:t>
            </a:r>
            <a:r>
              <a:rPr lang="en-US" sz="2800" b="1">
                <a:latin typeface="Times New Roman" panose="02020603050405020304" pitchFamily="18" charset="0"/>
                <a:cs typeface="Times New Roman" panose="02020603050405020304" pitchFamily="18" charset="0"/>
              </a:rPr>
              <a:t> được người thanh niên yêu nước Nguyễn Tất Thành quyết tâm ra nước ngoài tìm con đường cứu dân, cứu nước (đó chính là người công dân số Một của đất nước Việt Nam). </a:t>
            </a:r>
          </a:p>
          <a:p>
            <a:pPr marL="342900" indent="-342900" algn="just">
              <a:spcBef>
                <a:spcPts val="1200"/>
              </a:spcBef>
              <a:buFontTx/>
              <a:buChar char="-"/>
            </a:pPr>
            <a:r>
              <a:rPr lang="en-US" sz="2800" b="1">
                <a:latin typeface="Times New Roman" panose="02020603050405020304" pitchFamily="18" charset="0"/>
                <a:cs typeface="Times New Roman" panose="02020603050405020304" pitchFamily="18" charset="0"/>
              </a:rPr>
              <a:t>Hiểu nội dung toàn bộ trích đoạn kịch: Ca ngợi lòng yêu nước, tầm nhìn xa và quyết tâm cứu nước của người thanh niên Nguyễn Tất Thành.</a:t>
            </a:r>
            <a:endParaRPr lang="en-US" sz="2800" b="1" dirty="0">
              <a:latin typeface="Times New Roman" panose="02020603050405020304" pitchFamily="18" charset="0"/>
              <a:cs typeface="Times New Roman" panose="02020603050405020304" pitchFamily="18" charset="0"/>
            </a:endParaRPr>
          </a:p>
        </p:txBody>
      </p:sp>
      <p:pic>
        <p:nvPicPr>
          <p:cNvPr id="8" name="Picture 2">
            <a:extLst>
              <a:ext uri="{FF2B5EF4-FFF2-40B4-BE49-F238E27FC236}">
                <a16:creationId xmlns="" xmlns:a16="http://schemas.microsoft.com/office/drawing/2014/main" id="{BC015AC7-D35C-4299-981D-35F0EF10E8E5}"/>
              </a:ext>
            </a:extLst>
          </p:cNvPr>
          <p:cNvPicPr>
            <a:picLocks noChangeAspect="1"/>
          </p:cNvPicPr>
          <p:nvPr/>
        </p:nvPicPr>
        <p:blipFill>
          <a:blip r:embed="rId7"/>
          <a:srcRect/>
          <a:stretch>
            <a:fillRect/>
          </a:stretch>
        </p:blipFill>
        <p:spPr>
          <a:xfrm flipH="1">
            <a:off x="-403195" y="4223853"/>
            <a:ext cx="5823333" cy="3358122"/>
          </a:xfrm>
          <a:prstGeom prst="rect">
            <a:avLst/>
          </a:prstGeom>
        </p:spPr>
      </p:pic>
    </p:spTree>
    <p:extLst>
      <p:ext uri="{BB962C8B-B14F-4D97-AF65-F5344CB8AC3E}">
        <p14:creationId xmlns:p14="http://schemas.microsoft.com/office/powerpoint/2010/main" val="2864766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B51AB73-8E57-4EFC-AE6E-47CA998C9F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94709">
            <a:off x="8678541" y="-589799"/>
            <a:ext cx="5328320" cy="1747392"/>
          </a:xfrm>
          <a:prstGeom prst="rect">
            <a:avLst/>
          </a:prstGeom>
        </p:spPr>
      </p:pic>
      <p:pic>
        <p:nvPicPr>
          <p:cNvPr id="5" name="Picture 4">
            <a:extLst>
              <a:ext uri="{FF2B5EF4-FFF2-40B4-BE49-F238E27FC236}">
                <a16:creationId xmlns="" xmlns:a16="http://schemas.microsoft.com/office/drawing/2014/main" id="{ADA4C45E-1BAE-4540-A13A-017BB69ACB2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0" y="-100122"/>
            <a:ext cx="1351318" cy="1293887"/>
          </a:xfrm>
          <a:prstGeom prst="rect">
            <a:avLst/>
          </a:prstGeom>
        </p:spPr>
      </p:pic>
      <p:pic>
        <p:nvPicPr>
          <p:cNvPr id="6" name="Picture 5">
            <a:extLst>
              <a:ext uri="{FF2B5EF4-FFF2-40B4-BE49-F238E27FC236}">
                <a16:creationId xmlns="" xmlns:a16="http://schemas.microsoft.com/office/drawing/2014/main" id="{DE2127C1-0E65-4A4F-BF96-543B5314A1F4}"/>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8267" l="3467" r="95067">
                        <a14:foregroundMark x1="8567" y1="73767" x2="8567" y2="73767"/>
                        <a14:foregroundMark x1="17100" y1="95500" x2="17100" y2="95500"/>
                        <a14:foregroundMark x1="6533" y1="96533" x2="6533" y2="96533"/>
                        <a14:foregroundMark x1="3900" y1="97233" x2="3900" y2="97233"/>
                        <a14:foregroundMark x1="3467" y1="97233" x2="3467" y2="97233"/>
                        <a14:foregroundMark x1="12767" y1="97967" x2="12767" y2="97967"/>
                        <a14:foregroundMark x1="95067" y1="97100" x2="95067" y2="97100"/>
                        <a14:foregroundMark x1="90433" y1="88567" x2="90433" y2="88567"/>
                        <a14:foregroundMark x1="86100" y1="98267" x2="86100" y2="98267"/>
                        <a14:foregroundMark x1="83900" y1="97100" x2="83900" y2="97100"/>
                        <a14:foregroundMark x1="86667" y1="97100" x2="86667" y2="97100"/>
                        <a14:foregroundMark x1="82033" y1="97400" x2="82033" y2="97400"/>
                        <a14:foregroundMark x1="59567" y1="97400" x2="59567" y2="97400"/>
                        <a14:foregroundMark x1="49433" y1="97100" x2="49433" y2="97100"/>
                        <a14:foregroundMark x1="44500" y1="96367" x2="44500" y2="96367"/>
                        <a14:foregroundMark x1="42167" y1="96367" x2="42167" y2="96367"/>
                        <a14:foregroundMark x1="24333" y1="81433" x2="24333" y2="81433"/>
                        <a14:foregroundMark x1="19567" y1="79867" x2="19567" y2="79867"/>
                        <a14:foregroundMark x1="21300" y1="81167" x2="21300" y2="81167"/>
                        <a14:foregroundMark x1="21167" y1="81600" x2="21167" y2="81600"/>
                        <a14:foregroundMark x1="20300" y1="80867" x2="20300" y2="80867"/>
                        <a14:foregroundMark x1="20000" y1="80867" x2="20000" y2="80867"/>
                        <a14:foregroundMark x1="20000" y1="80867" x2="20000" y2="80867"/>
                        <a14:foregroundMark x1="18100" y1="80000" x2="18100" y2="80000"/>
                        <a14:foregroundMark x1="19867" y1="80300" x2="19867" y2="80300"/>
                      </a14:backgroundRemoval>
                    </a14:imgEffect>
                  </a14:imgLayer>
                </a14:imgProps>
              </a:ext>
              <a:ext uri="{28A0092B-C50C-407E-A947-70E740481C1C}">
                <a14:useLocalDpi xmlns:a14="http://schemas.microsoft.com/office/drawing/2010/main" val="0"/>
              </a:ext>
            </a:extLst>
          </a:blip>
          <a:srcRect l="6088" t="54082" r="7391"/>
          <a:stretch/>
        </p:blipFill>
        <p:spPr>
          <a:xfrm>
            <a:off x="1722783" y="2862822"/>
            <a:ext cx="10469217" cy="4087943"/>
          </a:xfrm>
          <a:prstGeom prst="rect">
            <a:avLst/>
          </a:prstGeom>
        </p:spPr>
      </p:pic>
      <p:pic>
        <p:nvPicPr>
          <p:cNvPr id="8" name="Picture 7">
            <a:extLst>
              <a:ext uri="{FF2B5EF4-FFF2-40B4-BE49-F238E27FC236}">
                <a16:creationId xmlns="" xmlns:a16="http://schemas.microsoft.com/office/drawing/2014/main" id="{9170DCDD-9316-43C0-ACE5-173E8CC29B0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08922" y="1193765"/>
            <a:ext cx="6858000" cy="6858000"/>
          </a:xfrm>
          <a:prstGeom prst="rect">
            <a:avLst/>
          </a:prstGeom>
        </p:spPr>
      </p:pic>
      <p:sp>
        <p:nvSpPr>
          <p:cNvPr id="10" name="TextBox 9">
            <a:extLst>
              <a:ext uri="{FF2B5EF4-FFF2-40B4-BE49-F238E27FC236}">
                <a16:creationId xmlns="" xmlns:a16="http://schemas.microsoft.com/office/drawing/2014/main" id="{3EADE087-1ED3-46CD-94F6-BDAD12AB8E16}"/>
              </a:ext>
            </a:extLst>
          </p:cNvPr>
          <p:cNvSpPr txBox="1"/>
          <p:nvPr/>
        </p:nvSpPr>
        <p:spPr>
          <a:xfrm>
            <a:off x="5555772" y="1530627"/>
            <a:ext cx="5523836" cy="3046988"/>
          </a:xfrm>
          <a:prstGeom prst="rect">
            <a:avLst/>
          </a:prstGeom>
          <a:noFill/>
        </p:spPr>
        <p:txBody>
          <a:bodyPr wrap="square" rtlCol="0">
            <a:spAutoFit/>
          </a:bodyPr>
          <a:lstStyle/>
          <a:p>
            <a:pPr algn="ctr"/>
            <a:r>
              <a:rPr lang="en-US" sz="9600">
                <a:solidFill>
                  <a:schemeClr val="accent6">
                    <a:lumMod val="75000"/>
                  </a:schemeClr>
                </a:solidFill>
                <a:latin typeface="UTM Guanine" panose="02040603050506020204" pitchFamily="18" charset="0"/>
              </a:rPr>
              <a:t>Luyện đọc</a:t>
            </a:r>
          </a:p>
        </p:txBody>
      </p:sp>
      <p:pic>
        <p:nvPicPr>
          <p:cNvPr id="12" name="Picture 11">
            <a:extLst>
              <a:ext uri="{FF2B5EF4-FFF2-40B4-BE49-F238E27FC236}">
                <a16:creationId xmlns="" xmlns:a16="http://schemas.microsoft.com/office/drawing/2014/main" id="{F461DBB0-C54B-4CF0-B7A7-FB8EE8462901}"/>
              </a:ext>
            </a:extLst>
          </p:cNvPr>
          <p:cNvPicPr>
            <a:picLocks noChangeAspect="1"/>
          </p:cNvPicPr>
          <p:nvPr/>
        </p:nvPicPr>
        <p:blipFill rotWithShape="1">
          <a:blip r:embed="rId9">
            <a:extLst>
              <a:ext uri="{28A0092B-C50C-407E-A947-70E740481C1C}">
                <a14:useLocalDpi xmlns:a14="http://schemas.microsoft.com/office/drawing/2010/main" val="0"/>
              </a:ext>
            </a:extLst>
          </a:blip>
          <a:srcRect l="72500" t="50000"/>
          <a:stretch/>
        </p:blipFill>
        <p:spPr>
          <a:xfrm>
            <a:off x="675659" y="1193765"/>
            <a:ext cx="4880113" cy="4991025"/>
          </a:xfrm>
          <a:prstGeom prst="rect">
            <a:avLst/>
          </a:prstGeom>
        </p:spPr>
      </p:pic>
    </p:spTree>
    <p:extLst>
      <p:ext uri="{BB962C8B-B14F-4D97-AF65-F5344CB8AC3E}">
        <p14:creationId xmlns:p14="http://schemas.microsoft.com/office/powerpoint/2010/main" val="4161102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80">
                                          <p:stCondLst>
                                            <p:cond delay="0"/>
                                          </p:stCondLst>
                                        </p:cTn>
                                        <p:tgtEl>
                                          <p:spTgt spid="10"/>
                                        </p:tgtEl>
                                      </p:cBhvr>
                                    </p:animEffect>
                                    <p:anim calcmode="lin" valueType="num">
                                      <p:cBhvr>
                                        <p:cTn id="3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7" dur="26">
                                          <p:stCondLst>
                                            <p:cond delay="650"/>
                                          </p:stCondLst>
                                        </p:cTn>
                                        <p:tgtEl>
                                          <p:spTgt spid="10"/>
                                        </p:tgtEl>
                                      </p:cBhvr>
                                      <p:to x="100000" y="60000"/>
                                    </p:animScale>
                                    <p:animScale>
                                      <p:cBhvr>
                                        <p:cTn id="38" dur="166" decel="50000">
                                          <p:stCondLst>
                                            <p:cond delay="676"/>
                                          </p:stCondLst>
                                        </p:cTn>
                                        <p:tgtEl>
                                          <p:spTgt spid="10"/>
                                        </p:tgtEl>
                                      </p:cBhvr>
                                      <p:to x="100000" y="100000"/>
                                    </p:animScale>
                                    <p:animScale>
                                      <p:cBhvr>
                                        <p:cTn id="39" dur="26">
                                          <p:stCondLst>
                                            <p:cond delay="1312"/>
                                          </p:stCondLst>
                                        </p:cTn>
                                        <p:tgtEl>
                                          <p:spTgt spid="10"/>
                                        </p:tgtEl>
                                      </p:cBhvr>
                                      <p:to x="100000" y="80000"/>
                                    </p:animScale>
                                    <p:animScale>
                                      <p:cBhvr>
                                        <p:cTn id="40" dur="166" decel="50000">
                                          <p:stCondLst>
                                            <p:cond delay="1338"/>
                                          </p:stCondLst>
                                        </p:cTn>
                                        <p:tgtEl>
                                          <p:spTgt spid="10"/>
                                        </p:tgtEl>
                                      </p:cBhvr>
                                      <p:to x="100000" y="100000"/>
                                    </p:animScale>
                                    <p:animScale>
                                      <p:cBhvr>
                                        <p:cTn id="41" dur="26">
                                          <p:stCondLst>
                                            <p:cond delay="1642"/>
                                          </p:stCondLst>
                                        </p:cTn>
                                        <p:tgtEl>
                                          <p:spTgt spid="10"/>
                                        </p:tgtEl>
                                      </p:cBhvr>
                                      <p:to x="100000" y="90000"/>
                                    </p:animScale>
                                    <p:animScale>
                                      <p:cBhvr>
                                        <p:cTn id="42" dur="166" decel="50000">
                                          <p:stCondLst>
                                            <p:cond delay="1668"/>
                                          </p:stCondLst>
                                        </p:cTn>
                                        <p:tgtEl>
                                          <p:spTgt spid="10"/>
                                        </p:tgtEl>
                                      </p:cBhvr>
                                      <p:to x="100000" y="100000"/>
                                    </p:animScale>
                                    <p:animScale>
                                      <p:cBhvr>
                                        <p:cTn id="43" dur="26">
                                          <p:stCondLst>
                                            <p:cond delay="1808"/>
                                          </p:stCondLst>
                                        </p:cTn>
                                        <p:tgtEl>
                                          <p:spTgt spid="10"/>
                                        </p:tgtEl>
                                      </p:cBhvr>
                                      <p:to x="100000" y="95000"/>
                                    </p:animScale>
                                    <p:animScale>
                                      <p:cBhvr>
                                        <p:cTn id="4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 xmlns:a16="http://schemas.microsoft.com/office/drawing/2014/main" id="{D98D9C31-560A-47F8-B93E-B57429198950}"/>
              </a:ext>
            </a:extLst>
          </p:cNvPr>
          <p:cNvSpPr/>
          <p:nvPr/>
        </p:nvSpPr>
        <p:spPr>
          <a:xfrm>
            <a:off x="226144" y="117285"/>
            <a:ext cx="1835917" cy="626777"/>
          </a:xfrm>
          <a:prstGeom prst="round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5" name="Rectangle: Rounded Corners 4">
            <a:extLst>
              <a:ext uri="{FF2B5EF4-FFF2-40B4-BE49-F238E27FC236}">
                <a16:creationId xmlns="" xmlns:a16="http://schemas.microsoft.com/office/drawing/2014/main" id="{012D05D2-310A-4268-B039-DBE9AC5311FF}"/>
              </a:ext>
            </a:extLst>
          </p:cNvPr>
          <p:cNvSpPr/>
          <p:nvPr/>
        </p:nvSpPr>
        <p:spPr>
          <a:xfrm>
            <a:off x="959621" y="513931"/>
            <a:ext cx="9445487" cy="1307006"/>
          </a:xfrm>
          <a:prstGeom prst="roundRect">
            <a:avLst/>
          </a:prstGeom>
          <a:noFill/>
          <a:ln>
            <a:no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6600">
                <a:solidFill>
                  <a:srgbClr val="FB5047"/>
                </a:solidFill>
                <a:latin typeface="UTM Habano" panose="02040603050506020204" pitchFamily="18" charset="0"/>
              </a:rPr>
              <a:t>Người công dân số Một</a:t>
            </a:r>
          </a:p>
          <a:p>
            <a:pPr algn="ctr"/>
            <a:r>
              <a:rPr lang="en-US" sz="2400">
                <a:solidFill>
                  <a:srgbClr val="FB5047"/>
                </a:solidFill>
                <a:latin typeface="UTM Habano" panose="02040603050506020204" pitchFamily="18" charset="0"/>
              </a:rPr>
              <a:t>(Tiếp theo)</a:t>
            </a:r>
          </a:p>
        </p:txBody>
      </p:sp>
      <p:sp>
        <p:nvSpPr>
          <p:cNvPr id="6" name="Oval 5">
            <a:extLst>
              <a:ext uri="{FF2B5EF4-FFF2-40B4-BE49-F238E27FC236}">
                <a16:creationId xmlns="" xmlns:a16="http://schemas.microsoft.com/office/drawing/2014/main" id="{018D399B-9BAD-45B0-B541-56984B653C1A}"/>
              </a:ext>
            </a:extLst>
          </p:cNvPr>
          <p:cNvSpPr/>
          <p:nvPr/>
        </p:nvSpPr>
        <p:spPr>
          <a:xfrm>
            <a:off x="-121524" y="-189952"/>
            <a:ext cx="2429246" cy="11919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accent6">
                    <a:lumMod val="75000"/>
                  </a:schemeClr>
                </a:solidFill>
                <a:latin typeface="Lobster" panose="00000500000000000000" pitchFamily="2" charset="0"/>
              </a:rPr>
              <a:t>Tập đọc</a:t>
            </a:r>
          </a:p>
        </p:txBody>
      </p:sp>
      <p:sp>
        <p:nvSpPr>
          <p:cNvPr id="7" name="Rectangle 6">
            <a:extLst>
              <a:ext uri="{FF2B5EF4-FFF2-40B4-BE49-F238E27FC236}">
                <a16:creationId xmlns="" xmlns:a16="http://schemas.microsoft.com/office/drawing/2014/main" id="{BA12FDB6-F952-4F15-9096-ED2BE8AB7173}"/>
              </a:ext>
            </a:extLst>
          </p:cNvPr>
          <p:cNvSpPr>
            <a:spLocks noChangeArrowheads="1"/>
          </p:cNvSpPr>
          <p:nvPr/>
        </p:nvSpPr>
        <p:spPr bwMode="auto">
          <a:xfrm>
            <a:off x="560806" y="2518258"/>
            <a:ext cx="30025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a:latin typeface="Times New Roman" panose="02020603050405020304" pitchFamily="18" charset="0"/>
                <a:cs typeface="Times New Roman" panose="02020603050405020304" pitchFamily="18" charset="0"/>
              </a:rPr>
              <a:t>Nhân vật:</a:t>
            </a:r>
          </a:p>
        </p:txBody>
      </p:sp>
      <p:sp>
        <p:nvSpPr>
          <p:cNvPr id="8" name="TextBox 7">
            <a:extLst>
              <a:ext uri="{FF2B5EF4-FFF2-40B4-BE49-F238E27FC236}">
                <a16:creationId xmlns="" xmlns:a16="http://schemas.microsoft.com/office/drawing/2014/main" id="{BC6AB317-A6C2-4428-8E1C-0AFEF5507CFA}"/>
              </a:ext>
            </a:extLst>
          </p:cNvPr>
          <p:cNvSpPr txBox="1"/>
          <p:nvPr/>
        </p:nvSpPr>
        <p:spPr>
          <a:xfrm>
            <a:off x="1967975" y="3194019"/>
            <a:ext cx="2297373"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Anh Thành</a:t>
            </a:r>
          </a:p>
        </p:txBody>
      </p:sp>
      <p:sp>
        <p:nvSpPr>
          <p:cNvPr id="9" name="TextBox 8">
            <a:extLst>
              <a:ext uri="{FF2B5EF4-FFF2-40B4-BE49-F238E27FC236}">
                <a16:creationId xmlns="" xmlns:a16="http://schemas.microsoft.com/office/drawing/2014/main" id="{24B8F9E3-0226-42BA-B24B-3BB3C3AF6796}"/>
              </a:ext>
            </a:extLst>
          </p:cNvPr>
          <p:cNvSpPr txBox="1"/>
          <p:nvPr/>
        </p:nvSpPr>
        <p:spPr>
          <a:xfrm>
            <a:off x="1965291" y="3750991"/>
            <a:ext cx="1897386"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Anh Lê</a:t>
            </a:r>
          </a:p>
        </p:txBody>
      </p:sp>
      <p:sp>
        <p:nvSpPr>
          <p:cNvPr id="10" name="TextBox 9">
            <a:extLst>
              <a:ext uri="{FF2B5EF4-FFF2-40B4-BE49-F238E27FC236}">
                <a16:creationId xmlns="" xmlns:a16="http://schemas.microsoft.com/office/drawing/2014/main" id="{AA4CF19B-7EB5-4E9E-9E8C-0D692C51BADF}"/>
              </a:ext>
            </a:extLst>
          </p:cNvPr>
          <p:cNvSpPr txBox="1"/>
          <p:nvPr/>
        </p:nvSpPr>
        <p:spPr>
          <a:xfrm>
            <a:off x="1896772" y="4365196"/>
            <a:ext cx="3002508" cy="584775"/>
          </a:xfrm>
          <a:prstGeom prst="rect">
            <a:avLst/>
          </a:prstGeom>
          <a:noFill/>
        </p:spPr>
        <p:txBody>
          <a:bodyPr wrap="square" rtlCol="0">
            <a:spAutoFit/>
          </a:bodyPr>
          <a:lstStyle/>
          <a:p>
            <a:r>
              <a:rPr lang="en-US" sz="3200" b="1" i="1">
                <a:solidFill>
                  <a:schemeClr val="accent6">
                    <a:lumMod val="75000"/>
                  </a:schemeClr>
                </a:solidFill>
                <a:latin typeface="Times New Roman" panose="02020603050405020304" pitchFamily="18" charset="0"/>
                <a:cs typeface="Times New Roman" panose="02020603050405020304" pitchFamily="18" charset="0"/>
              </a:rPr>
              <a:t>Anh Mai</a:t>
            </a:r>
          </a:p>
        </p:txBody>
      </p:sp>
      <p:sp>
        <p:nvSpPr>
          <p:cNvPr id="13" name="TextBox 12">
            <a:extLst>
              <a:ext uri="{FF2B5EF4-FFF2-40B4-BE49-F238E27FC236}">
                <a16:creationId xmlns="" xmlns:a16="http://schemas.microsoft.com/office/drawing/2014/main" id="{EE639D2D-B8DE-4294-A9CC-1940F85AB7E9}"/>
              </a:ext>
            </a:extLst>
          </p:cNvPr>
          <p:cNvSpPr txBox="1"/>
          <p:nvPr/>
        </p:nvSpPr>
        <p:spPr>
          <a:xfrm>
            <a:off x="6922804" y="1903039"/>
            <a:ext cx="4350003" cy="401035"/>
          </a:xfrm>
          <a:prstGeom prst="rect">
            <a:avLst/>
          </a:prstGeom>
          <a:noFill/>
        </p:spPr>
        <p:txBody>
          <a:bodyPr wrap="square" rtlCol="0">
            <a:spAutoFit/>
          </a:bodyPr>
          <a:lstStyle/>
          <a:p>
            <a:r>
              <a:rPr lang="en-US" sz="2000" b="1" i="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Theo Hà Văn Cầu – Vũ Đình Phong</a:t>
            </a:r>
          </a:p>
        </p:txBody>
      </p:sp>
      <p:pic>
        <p:nvPicPr>
          <p:cNvPr id="14" name="Picture 13">
            <a:extLst>
              <a:ext uri="{FF2B5EF4-FFF2-40B4-BE49-F238E27FC236}">
                <a16:creationId xmlns="" xmlns:a16="http://schemas.microsoft.com/office/drawing/2014/main" id="{B092202C-C0F1-4B50-8ED8-37E3325E47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471205" y="2976387"/>
            <a:ext cx="5779452" cy="5779452"/>
          </a:xfrm>
          <a:prstGeom prst="rect">
            <a:avLst/>
          </a:prstGeom>
        </p:spPr>
      </p:pic>
      <p:pic>
        <p:nvPicPr>
          <p:cNvPr id="15" name="Picture 4">
            <a:extLst>
              <a:ext uri="{FF2B5EF4-FFF2-40B4-BE49-F238E27FC236}">
                <a16:creationId xmlns="" xmlns:a16="http://schemas.microsoft.com/office/drawing/2014/main" id="{BA101374-A5F3-418B-850E-B4A3CBD65F0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685272" y="20203"/>
            <a:ext cx="1351318" cy="1293887"/>
          </a:xfrm>
          <a:prstGeom prst="rect">
            <a:avLst/>
          </a:prstGeom>
        </p:spPr>
      </p:pic>
      <p:pic>
        <p:nvPicPr>
          <p:cNvPr id="17" name="Picture 16">
            <a:extLst>
              <a:ext uri="{FF2B5EF4-FFF2-40B4-BE49-F238E27FC236}">
                <a16:creationId xmlns="" xmlns:a16="http://schemas.microsoft.com/office/drawing/2014/main" id="{47B08816-5B9E-4C5C-BB5D-E9C441FBE9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0707">
            <a:off x="4373695" y="2800766"/>
            <a:ext cx="5782257" cy="33051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0" name="Picture 2">
            <a:extLst>
              <a:ext uri="{FF2B5EF4-FFF2-40B4-BE49-F238E27FC236}">
                <a16:creationId xmlns="" xmlns:a16="http://schemas.microsoft.com/office/drawing/2014/main" id="{F6E4467D-5328-4F33-BB7C-B7192E457CE0}"/>
              </a:ext>
            </a:extLst>
          </p:cNvPr>
          <p:cNvPicPr>
            <a:picLocks noChangeAspect="1"/>
          </p:cNvPicPr>
          <p:nvPr/>
        </p:nvPicPr>
        <p:blipFill>
          <a:blip r:embed="rId7"/>
          <a:srcRect/>
          <a:stretch>
            <a:fillRect/>
          </a:stretch>
        </p:blipFill>
        <p:spPr>
          <a:xfrm flipH="1">
            <a:off x="12731" y="3621925"/>
            <a:ext cx="2222105" cy="3236075"/>
          </a:xfrm>
          <a:prstGeom prst="rect">
            <a:avLst/>
          </a:prstGeom>
        </p:spPr>
      </p:pic>
    </p:spTree>
    <p:extLst>
      <p:ext uri="{BB962C8B-B14F-4D97-AF65-F5344CB8AC3E}">
        <p14:creationId xmlns:p14="http://schemas.microsoft.com/office/powerpoint/2010/main" val="26163858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1" presetClass="entr" presetSubtype="0" fill="hold" grpId="0" nodeType="clickEffect">
                                  <p:stCondLst>
                                    <p:cond delay="0"/>
                                  </p:stCondLst>
                                  <p:iterate type="lt">
                                    <p:tmPct val="10000"/>
                                  </p:iterate>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5"/>
                                        </p:tgtEl>
                                        <p:attrNameLst>
                                          <p:attrName>ppt_y</p:attrName>
                                        </p:attrNameLst>
                                      </p:cBhvr>
                                      <p:tavLst>
                                        <p:tav tm="0">
                                          <p:val>
                                            <p:strVal val="#ppt_y"/>
                                          </p:val>
                                        </p:tav>
                                        <p:tav tm="100000">
                                          <p:val>
                                            <p:strVal val="#ppt_y"/>
                                          </p:val>
                                        </p:tav>
                                      </p:tavLst>
                                    </p:anim>
                                    <p:anim calcmode="lin" valueType="num">
                                      <p:cBhvr>
                                        <p:cTn id="31"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5"/>
                                        </p:tgtEl>
                                      </p:cBhvr>
                                    </p:animEffect>
                                  </p:childTnLst>
                                </p:cTn>
                              </p:par>
                            </p:childTnLst>
                          </p:cTn>
                        </p:par>
                        <p:par>
                          <p:cTn id="34" fill="hold">
                            <p:stCondLst>
                              <p:cond delay="1800"/>
                            </p:stCondLst>
                            <p:childTnLst>
                              <p:par>
                                <p:cTn id="35" presetID="22" presetClass="entr" presetSubtype="8"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1000" fill="hold"/>
                                        <p:tgtEl>
                                          <p:spTgt spid="7"/>
                                        </p:tgtEl>
                                        <p:attrNameLst>
                                          <p:attrName>ppt_w</p:attrName>
                                        </p:attrNameLst>
                                      </p:cBhvr>
                                      <p:tavLst>
                                        <p:tav tm="0">
                                          <p:val>
                                            <p:strVal val="#ppt_w+.3"/>
                                          </p:val>
                                        </p:tav>
                                        <p:tav tm="100000">
                                          <p:val>
                                            <p:strVal val="#ppt_w"/>
                                          </p:val>
                                        </p:tav>
                                      </p:tavLst>
                                    </p:anim>
                                    <p:anim calcmode="lin" valueType="num">
                                      <p:cBhvr>
                                        <p:cTn id="50" dur="1000" fill="hold"/>
                                        <p:tgtEl>
                                          <p:spTgt spid="7"/>
                                        </p:tgtEl>
                                        <p:attrNameLst>
                                          <p:attrName>ppt_h</p:attrName>
                                        </p:attrNameLst>
                                      </p:cBhvr>
                                      <p:tavLst>
                                        <p:tav tm="0">
                                          <p:val>
                                            <p:strVal val="#ppt_h"/>
                                          </p:val>
                                        </p:tav>
                                        <p:tav tm="100000">
                                          <p:val>
                                            <p:strVal val="#ppt_h"/>
                                          </p:val>
                                        </p:tav>
                                      </p:tavLst>
                                    </p:anim>
                                    <p:animEffect transition="in" filter="fade">
                                      <p:cBhvr>
                                        <p:cTn id="51" dur="10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1000"/>
                                        <p:tgtEl>
                                          <p:spTgt spid="8"/>
                                        </p:tgtEl>
                                      </p:cBhvr>
                                    </p:animEffect>
                                    <p:anim calcmode="lin" valueType="num">
                                      <p:cBhvr>
                                        <p:cTn id="57" dur="1000" fill="hold"/>
                                        <p:tgtEl>
                                          <p:spTgt spid="8"/>
                                        </p:tgtEl>
                                        <p:attrNameLst>
                                          <p:attrName>ppt_x</p:attrName>
                                        </p:attrNameLst>
                                      </p:cBhvr>
                                      <p:tavLst>
                                        <p:tav tm="0">
                                          <p:val>
                                            <p:strVal val="#ppt_x"/>
                                          </p:val>
                                        </p:tav>
                                        <p:tav tm="100000">
                                          <p:val>
                                            <p:strVal val="#ppt_x"/>
                                          </p:val>
                                        </p:tav>
                                      </p:tavLst>
                                    </p:anim>
                                    <p:anim calcmode="lin" valueType="num">
                                      <p:cBhvr>
                                        <p:cTn id="5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fade">
                                      <p:cBhvr>
                                        <p:cTn id="63" dur="1000"/>
                                        <p:tgtEl>
                                          <p:spTgt spid="9"/>
                                        </p:tgtEl>
                                      </p:cBhvr>
                                    </p:animEffect>
                                    <p:anim calcmode="lin" valueType="num">
                                      <p:cBhvr>
                                        <p:cTn id="64" dur="1000" fill="hold"/>
                                        <p:tgtEl>
                                          <p:spTgt spid="9"/>
                                        </p:tgtEl>
                                        <p:attrNameLst>
                                          <p:attrName>ppt_x</p:attrName>
                                        </p:attrNameLst>
                                      </p:cBhvr>
                                      <p:tavLst>
                                        <p:tav tm="0">
                                          <p:val>
                                            <p:strVal val="#ppt_x"/>
                                          </p:val>
                                        </p:tav>
                                        <p:tav tm="100000">
                                          <p:val>
                                            <p:strVal val="#ppt_x"/>
                                          </p:val>
                                        </p:tav>
                                      </p:tavLst>
                                    </p:anim>
                                    <p:anim calcmode="lin" valueType="num">
                                      <p:cBhvr>
                                        <p:cTn id="6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fade">
                                      <p:cBhvr>
                                        <p:cTn id="70" dur="1000"/>
                                        <p:tgtEl>
                                          <p:spTgt spid="10"/>
                                        </p:tgtEl>
                                      </p:cBhvr>
                                    </p:animEffect>
                                    <p:anim calcmode="lin" valueType="num">
                                      <p:cBhvr>
                                        <p:cTn id="71" dur="1000" fill="hold"/>
                                        <p:tgtEl>
                                          <p:spTgt spid="10"/>
                                        </p:tgtEl>
                                        <p:attrNameLst>
                                          <p:attrName>ppt_x</p:attrName>
                                        </p:attrNameLst>
                                      </p:cBhvr>
                                      <p:tavLst>
                                        <p:tav tm="0">
                                          <p:val>
                                            <p:strVal val="#ppt_x"/>
                                          </p:val>
                                        </p:tav>
                                        <p:tav tm="100000">
                                          <p:val>
                                            <p:strVal val="#ppt_x"/>
                                          </p:val>
                                        </p:tav>
                                      </p:tavLst>
                                    </p:anim>
                                    <p:anim calcmode="lin" valueType="num">
                                      <p:cBhvr>
                                        <p:cTn id="7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P spid="10"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639</TotalTime>
  <Words>1249</Words>
  <Application>Microsoft Office PowerPoint</Application>
  <PresentationFormat>Custom</PresentationFormat>
  <Paragraphs>140</Paragraphs>
  <Slides>32</Slides>
  <Notes>9</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hieu</dc:creator>
  <cp:lastModifiedBy>Admin</cp:lastModifiedBy>
  <cp:revision>20</cp:revision>
  <dcterms:created xsi:type="dcterms:W3CDTF">2022-01-08T23:46:13Z</dcterms:created>
  <dcterms:modified xsi:type="dcterms:W3CDTF">2023-01-17T03:54:09Z</dcterms:modified>
</cp:coreProperties>
</file>