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svg" ContentType="image/svg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  <p:sldMasterId id="2147483685" r:id="rId3"/>
    <p:sldMasterId id="2147483709" r:id="rId4"/>
    <p:sldMasterId id="2147483722" r:id="rId5"/>
    <p:sldMasterId id="2147483733" r:id="rId6"/>
  </p:sldMasterIdLst>
  <p:notesMasterIdLst>
    <p:notesMasterId r:id="rId31"/>
  </p:notesMasterIdLst>
  <p:sldIdLst>
    <p:sldId id="269" r:id="rId7"/>
    <p:sldId id="346" r:id="rId8"/>
    <p:sldId id="347" r:id="rId9"/>
    <p:sldId id="365" r:id="rId10"/>
    <p:sldId id="348" r:id="rId11"/>
    <p:sldId id="339" r:id="rId12"/>
    <p:sldId id="324" r:id="rId13"/>
    <p:sldId id="349" r:id="rId14"/>
    <p:sldId id="350" r:id="rId15"/>
    <p:sldId id="351" r:id="rId16"/>
    <p:sldId id="474" r:id="rId17"/>
    <p:sldId id="352" r:id="rId18"/>
    <p:sldId id="353" r:id="rId19"/>
    <p:sldId id="354" r:id="rId20"/>
    <p:sldId id="357" r:id="rId21"/>
    <p:sldId id="472" r:id="rId22"/>
    <p:sldId id="359" r:id="rId23"/>
    <p:sldId id="360" r:id="rId24"/>
    <p:sldId id="367" r:id="rId25"/>
    <p:sldId id="361" r:id="rId26"/>
    <p:sldId id="470" r:id="rId27"/>
    <p:sldId id="471" r:id="rId28"/>
    <p:sldId id="362" r:id="rId29"/>
    <p:sldId id="476" r:id="rId30"/>
  </p:sldIdLst>
  <p:sldSz cx="9144000" cy="5143500" type="screen16x9"/>
  <p:notesSz cx="6858000" cy="9144000"/>
  <p:custDataLst>
    <p:tags r:id="rId32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68" userDrawn="1">
          <p15:clr>
            <a:srgbClr val="A4A3A4"/>
          </p15:clr>
        </p15:guide>
        <p15:guide id="4" orient="horz" pos="3140" userDrawn="1">
          <p15:clr>
            <a:srgbClr val="A4A3A4"/>
          </p15:clr>
        </p15:guide>
        <p15:guide id="8" orient="horz" pos="1620" userDrawn="1">
          <p15:clr>
            <a:srgbClr val="A4A3A4"/>
          </p15:clr>
        </p15:guide>
        <p15:guide id="10" pos="2880" userDrawn="1">
          <p15:clr>
            <a:srgbClr val="A4A3A4"/>
          </p15:clr>
        </p15:guide>
        <p15:guide id="11" pos="5670" userDrawn="1">
          <p15:clr>
            <a:srgbClr val="A4A3A4"/>
          </p15:clr>
        </p15:guide>
        <p15:guide id="12" orient="horz" pos="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5E9"/>
    <a:srgbClr val="D9DBDB"/>
    <a:srgbClr val="FA3B00"/>
    <a:srgbClr val="FABD00"/>
    <a:srgbClr val="F8B62B"/>
    <a:srgbClr val="34F0BA"/>
    <a:srgbClr val="19E9FF"/>
    <a:srgbClr val="73B0E0"/>
    <a:srgbClr val="FF4F4B"/>
    <a:srgbClr val="FDBD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96314" autoAdjust="0"/>
  </p:normalViewPr>
  <p:slideViewPr>
    <p:cSldViewPr snapToGrid="0" showGuides="1">
      <p:cViewPr>
        <p:scale>
          <a:sx n="106" d="100"/>
          <a:sy n="106" d="100"/>
        </p:scale>
        <p:origin x="-396" y="30"/>
      </p:cViewPr>
      <p:guideLst>
        <p:guide orient="horz" pos="3140"/>
        <p:guide orient="horz" pos="1620"/>
        <p:guide orient="horz" pos="32"/>
        <p:guide pos="68"/>
        <p:guide pos="2880"/>
        <p:guide pos="56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8" d="100"/>
        <a:sy n="6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5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gs" Target="tags/tag1.xml"/><Relationship Id="rId5" Type="http://schemas.openxmlformats.org/officeDocument/2006/relationships/slideMaster" Target="slideMasters/slideMaster4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3E1378-14FC-4317-9166-1CE9AD0E737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0F202B-E600-43A2-8CA2-EA05165DA901}">
      <dgm:prSet phldrT="[Text]"/>
      <dgm:spPr/>
      <dgm:t>
        <a:bodyPr/>
        <a:lstStyle/>
        <a:p>
          <a:pPr algn="ctr"/>
          <a:r>
            <a:rPr lang="en-US">
              <a:latin typeface="UVN Chu Ky" pitchFamily="2" charset="0"/>
            </a:rPr>
            <a:t>Nội dung</a:t>
          </a:r>
        </a:p>
      </dgm:t>
    </dgm:pt>
    <dgm:pt modelId="{328C5BF0-315C-4D9E-89AD-C224568C4AF5}" type="parTrans" cxnId="{2DFC4838-1FE6-4D42-B717-E596F7DB71CC}">
      <dgm:prSet/>
      <dgm:spPr/>
      <dgm:t>
        <a:bodyPr/>
        <a:lstStyle/>
        <a:p>
          <a:endParaRPr lang="en-US"/>
        </a:p>
      </dgm:t>
    </dgm:pt>
    <dgm:pt modelId="{62AD2AA9-7407-4B83-AC99-6AFC6DD39EAE}" type="sibTrans" cxnId="{2DFC4838-1FE6-4D42-B717-E596F7DB71CC}">
      <dgm:prSet/>
      <dgm:spPr/>
      <dgm:t>
        <a:bodyPr/>
        <a:lstStyle/>
        <a:p>
          <a:endParaRPr lang="en-US"/>
        </a:p>
      </dgm:t>
    </dgm:pt>
    <dgm:pt modelId="{D09D4F1C-AD00-4F29-93E9-43A5BC1C6E1C}">
      <dgm:prSet phldrT="[Text]"/>
      <dgm:spPr>
        <a:ln>
          <a:noFill/>
        </a:ln>
      </dgm:spPr>
      <dgm:t>
        <a:bodyPr/>
        <a:lstStyle/>
        <a:p>
          <a:r>
            <a:rPr lang="en-US"/>
            <a:t>1</a:t>
          </a:r>
        </a:p>
      </dgm:t>
    </dgm:pt>
    <dgm:pt modelId="{96F20328-B140-4044-A8F4-E3EF32A994CF}" type="parTrans" cxnId="{AD653803-9D07-4363-A3CC-F1F9771DB4E3}">
      <dgm:prSet/>
      <dgm:spPr/>
      <dgm:t>
        <a:bodyPr/>
        <a:lstStyle/>
        <a:p>
          <a:endParaRPr lang="en-US"/>
        </a:p>
      </dgm:t>
    </dgm:pt>
    <dgm:pt modelId="{E8F4209F-2F4F-45EB-981D-D17271CD1E2E}" type="sibTrans" cxnId="{AD653803-9D07-4363-A3CC-F1F9771DB4E3}">
      <dgm:prSet/>
      <dgm:spPr/>
      <dgm:t>
        <a:bodyPr/>
        <a:lstStyle/>
        <a:p>
          <a:endParaRPr lang="en-US"/>
        </a:p>
      </dgm:t>
    </dgm:pt>
    <dgm:pt modelId="{EF04FDA5-0DA5-4DF6-B99C-3F49A78A9E8E}">
      <dgm:prSet phldrT="[Text]"/>
      <dgm:spPr/>
      <dgm:t>
        <a:bodyPr/>
        <a:lstStyle/>
        <a:p>
          <a:r>
            <a:rPr lang="en-US"/>
            <a:t>2</a:t>
          </a:r>
        </a:p>
      </dgm:t>
    </dgm:pt>
    <dgm:pt modelId="{E9307D0E-19E1-4DF9-8693-DD96E9988567}" type="parTrans" cxnId="{E9F82C5A-6A46-4DA8-A7ED-58A366387A05}">
      <dgm:prSet/>
      <dgm:spPr/>
      <dgm:t>
        <a:bodyPr/>
        <a:lstStyle/>
        <a:p>
          <a:endParaRPr lang="en-US"/>
        </a:p>
      </dgm:t>
    </dgm:pt>
    <dgm:pt modelId="{029A9B59-3919-46DB-A9B7-953A84866898}" type="sibTrans" cxnId="{E9F82C5A-6A46-4DA8-A7ED-58A366387A05}">
      <dgm:prSet/>
      <dgm:spPr/>
      <dgm:t>
        <a:bodyPr/>
        <a:lstStyle/>
        <a:p>
          <a:endParaRPr lang="en-US"/>
        </a:p>
      </dgm:t>
    </dgm:pt>
    <dgm:pt modelId="{B0769279-210B-402B-858E-102109C58E3C}">
      <dgm:prSet phldrT="[Text]"/>
      <dgm:spPr/>
      <dgm:t>
        <a:bodyPr/>
        <a:lstStyle/>
        <a:p>
          <a:r>
            <a:rPr lang="en-US"/>
            <a:t>3</a:t>
          </a:r>
        </a:p>
      </dgm:t>
    </dgm:pt>
    <dgm:pt modelId="{803233B1-6F25-43EB-96D6-B014A1DAE75A}" type="parTrans" cxnId="{57C83874-D6A7-4785-B59D-BF6418AB77B7}">
      <dgm:prSet/>
      <dgm:spPr/>
      <dgm:t>
        <a:bodyPr/>
        <a:lstStyle/>
        <a:p>
          <a:endParaRPr lang="en-US"/>
        </a:p>
      </dgm:t>
    </dgm:pt>
    <dgm:pt modelId="{4D5A82DA-949E-4C04-BE4F-0A150882A59C}" type="sibTrans" cxnId="{57C83874-D6A7-4785-B59D-BF6418AB77B7}">
      <dgm:prSet/>
      <dgm:spPr/>
      <dgm:t>
        <a:bodyPr/>
        <a:lstStyle/>
        <a:p>
          <a:endParaRPr lang="en-US"/>
        </a:p>
      </dgm:t>
    </dgm:pt>
    <dgm:pt modelId="{FEBAF927-BB1E-496B-B7CD-4489A59D8994}" type="pres">
      <dgm:prSet presAssocID="{323E1378-14FC-4317-9166-1CE9AD0E7374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9C7D6C4-FF47-47B2-BB7C-F7F95BC8DE54}" type="pres">
      <dgm:prSet presAssocID="{D90F202B-E600-43A2-8CA2-EA05165DA901}" presName="thickLine" presStyleLbl="alignNode1" presStyleIdx="0" presStyleCnt="1"/>
      <dgm:spPr/>
    </dgm:pt>
    <dgm:pt modelId="{8B3E0A68-3B8E-4E30-BB38-C42C14D59E9D}" type="pres">
      <dgm:prSet presAssocID="{D90F202B-E600-43A2-8CA2-EA05165DA901}" presName="horz1" presStyleCnt="0"/>
      <dgm:spPr/>
    </dgm:pt>
    <dgm:pt modelId="{652905E1-2096-4F12-B25C-9E789669772B}" type="pres">
      <dgm:prSet presAssocID="{D90F202B-E600-43A2-8CA2-EA05165DA901}" presName="tx1" presStyleLbl="revTx" presStyleIdx="0" presStyleCnt="4"/>
      <dgm:spPr/>
      <dgm:t>
        <a:bodyPr/>
        <a:lstStyle/>
        <a:p>
          <a:endParaRPr lang="en-US"/>
        </a:p>
      </dgm:t>
    </dgm:pt>
    <dgm:pt modelId="{8226A857-E176-4BF9-99DA-D71CB392C5FA}" type="pres">
      <dgm:prSet presAssocID="{D90F202B-E600-43A2-8CA2-EA05165DA901}" presName="vert1" presStyleCnt="0"/>
      <dgm:spPr/>
    </dgm:pt>
    <dgm:pt modelId="{F229165A-74D8-4F0B-BD1B-F8CA108F3AD9}" type="pres">
      <dgm:prSet presAssocID="{D09D4F1C-AD00-4F29-93E9-43A5BC1C6E1C}" presName="vertSpace2a" presStyleCnt="0"/>
      <dgm:spPr/>
    </dgm:pt>
    <dgm:pt modelId="{31695704-D6BE-4BB4-AC57-150A57342EA1}" type="pres">
      <dgm:prSet presAssocID="{D09D4F1C-AD00-4F29-93E9-43A5BC1C6E1C}" presName="horz2" presStyleCnt="0"/>
      <dgm:spPr/>
    </dgm:pt>
    <dgm:pt modelId="{9D689B58-F4D4-4D6C-94E5-318C0D925B0B}" type="pres">
      <dgm:prSet presAssocID="{D09D4F1C-AD00-4F29-93E9-43A5BC1C6E1C}" presName="horzSpace2" presStyleCnt="0"/>
      <dgm:spPr/>
    </dgm:pt>
    <dgm:pt modelId="{F9C95166-44F5-4283-802B-474C1B9396B3}" type="pres">
      <dgm:prSet presAssocID="{D09D4F1C-AD00-4F29-93E9-43A5BC1C6E1C}" presName="tx2" presStyleLbl="revTx" presStyleIdx="1" presStyleCnt="4"/>
      <dgm:spPr/>
      <dgm:t>
        <a:bodyPr/>
        <a:lstStyle/>
        <a:p>
          <a:endParaRPr lang="en-US"/>
        </a:p>
      </dgm:t>
    </dgm:pt>
    <dgm:pt modelId="{9C9FB285-9B0A-44A5-B40B-32CAA68E6BE9}" type="pres">
      <dgm:prSet presAssocID="{D09D4F1C-AD00-4F29-93E9-43A5BC1C6E1C}" presName="vert2" presStyleCnt="0"/>
      <dgm:spPr/>
    </dgm:pt>
    <dgm:pt modelId="{F6B9AB3B-4237-4DF9-AC7F-3C914B114D62}" type="pres">
      <dgm:prSet presAssocID="{D09D4F1C-AD00-4F29-93E9-43A5BC1C6E1C}" presName="thinLine2b" presStyleLbl="callout" presStyleIdx="0" presStyleCnt="3"/>
      <dgm:spPr/>
    </dgm:pt>
    <dgm:pt modelId="{9790670F-E665-46C1-A233-70F121E80B35}" type="pres">
      <dgm:prSet presAssocID="{D09D4F1C-AD00-4F29-93E9-43A5BC1C6E1C}" presName="vertSpace2b" presStyleCnt="0"/>
      <dgm:spPr/>
    </dgm:pt>
    <dgm:pt modelId="{A9B1D2C3-318D-43F4-86A7-4B2298A26148}" type="pres">
      <dgm:prSet presAssocID="{EF04FDA5-0DA5-4DF6-B99C-3F49A78A9E8E}" presName="horz2" presStyleCnt="0"/>
      <dgm:spPr/>
    </dgm:pt>
    <dgm:pt modelId="{F2DC5CE1-8D46-47FA-8F04-6C5FF57FA6FA}" type="pres">
      <dgm:prSet presAssocID="{EF04FDA5-0DA5-4DF6-B99C-3F49A78A9E8E}" presName="horzSpace2" presStyleCnt="0"/>
      <dgm:spPr/>
    </dgm:pt>
    <dgm:pt modelId="{3D184BBC-F8FD-4518-A135-A0792BA8D493}" type="pres">
      <dgm:prSet presAssocID="{EF04FDA5-0DA5-4DF6-B99C-3F49A78A9E8E}" presName="tx2" presStyleLbl="revTx" presStyleIdx="2" presStyleCnt="4"/>
      <dgm:spPr/>
      <dgm:t>
        <a:bodyPr/>
        <a:lstStyle/>
        <a:p>
          <a:endParaRPr lang="en-US"/>
        </a:p>
      </dgm:t>
    </dgm:pt>
    <dgm:pt modelId="{C95D5485-55A2-4A16-9CBB-7E099CA0EB6D}" type="pres">
      <dgm:prSet presAssocID="{EF04FDA5-0DA5-4DF6-B99C-3F49A78A9E8E}" presName="vert2" presStyleCnt="0"/>
      <dgm:spPr/>
    </dgm:pt>
    <dgm:pt modelId="{FC55508F-7160-4C8F-8770-E01A1D61DAB9}" type="pres">
      <dgm:prSet presAssocID="{EF04FDA5-0DA5-4DF6-B99C-3F49A78A9E8E}" presName="thinLine2b" presStyleLbl="callout" presStyleIdx="1" presStyleCnt="3"/>
      <dgm:spPr/>
    </dgm:pt>
    <dgm:pt modelId="{BF3BDFAC-3FB1-4524-BD79-A1534846FBCF}" type="pres">
      <dgm:prSet presAssocID="{EF04FDA5-0DA5-4DF6-B99C-3F49A78A9E8E}" presName="vertSpace2b" presStyleCnt="0"/>
      <dgm:spPr/>
    </dgm:pt>
    <dgm:pt modelId="{D1CEFC99-A34E-4251-8DE8-69AF64E002CD}" type="pres">
      <dgm:prSet presAssocID="{B0769279-210B-402B-858E-102109C58E3C}" presName="horz2" presStyleCnt="0"/>
      <dgm:spPr/>
    </dgm:pt>
    <dgm:pt modelId="{DF9CFB7C-28AA-4495-AD7A-3C8E39BB286E}" type="pres">
      <dgm:prSet presAssocID="{B0769279-210B-402B-858E-102109C58E3C}" presName="horzSpace2" presStyleCnt="0"/>
      <dgm:spPr/>
    </dgm:pt>
    <dgm:pt modelId="{05ABF371-78E4-4C3C-B08E-38F21FD9D338}" type="pres">
      <dgm:prSet presAssocID="{B0769279-210B-402B-858E-102109C58E3C}" presName="tx2" presStyleLbl="revTx" presStyleIdx="3" presStyleCnt="4" custLinFactNeighborX="-690" custLinFactNeighborY="-1710"/>
      <dgm:spPr/>
      <dgm:t>
        <a:bodyPr/>
        <a:lstStyle/>
        <a:p>
          <a:endParaRPr lang="en-US"/>
        </a:p>
      </dgm:t>
    </dgm:pt>
    <dgm:pt modelId="{0433574A-1000-4B00-A903-6501EF36E92D}" type="pres">
      <dgm:prSet presAssocID="{B0769279-210B-402B-858E-102109C58E3C}" presName="vert2" presStyleCnt="0"/>
      <dgm:spPr/>
    </dgm:pt>
    <dgm:pt modelId="{0145B9F2-D045-4925-850F-7E7F1C5E88FF}" type="pres">
      <dgm:prSet presAssocID="{B0769279-210B-402B-858E-102109C58E3C}" presName="thinLine2b" presStyleLbl="callout" presStyleIdx="2" presStyleCnt="3"/>
      <dgm:spPr/>
    </dgm:pt>
    <dgm:pt modelId="{54976B62-5D19-46BB-A404-8F2F8470C079}" type="pres">
      <dgm:prSet presAssocID="{B0769279-210B-402B-858E-102109C58E3C}" presName="vertSpace2b" presStyleCnt="0"/>
      <dgm:spPr/>
    </dgm:pt>
  </dgm:ptLst>
  <dgm:cxnLst>
    <dgm:cxn modelId="{2DFC4838-1FE6-4D42-B717-E596F7DB71CC}" srcId="{323E1378-14FC-4317-9166-1CE9AD0E7374}" destId="{D90F202B-E600-43A2-8CA2-EA05165DA901}" srcOrd="0" destOrd="0" parTransId="{328C5BF0-315C-4D9E-89AD-C224568C4AF5}" sibTransId="{62AD2AA9-7407-4B83-AC99-6AFC6DD39EAE}"/>
    <dgm:cxn modelId="{01032F31-BBF9-42D2-A830-D2D44A4B4CF1}" type="presOf" srcId="{D09D4F1C-AD00-4F29-93E9-43A5BC1C6E1C}" destId="{F9C95166-44F5-4283-802B-474C1B9396B3}" srcOrd="0" destOrd="0" presId="urn:microsoft.com/office/officeart/2008/layout/LinedList"/>
    <dgm:cxn modelId="{DEE4D083-A37D-4335-9923-9E25BDC9F37D}" type="presOf" srcId="{B0769279-210B-402B-858E-102109C58E3C}" destId="{05ABF371-78E4-4C3C-B08E-38F21FD9D338}" srcOrd="0" destOrd="0" presId="urn:microsoft.com/office/officeart/2008/layout/LinedList"/>
    <dgm:cxn modelId="{0407DC9C-4926-4E32-B73E-514FB738F996}" type="presOf" srcId="{323E1378-14FC-4317-9166-1CE9AD0E7374}" destId="{FEBAF927-BB1E-496B-B7CD-4489A59D8994}" srcOrd="0" destOrd="0" presId="urn:microsoft.com/office/officeart/2008/layout/LinedList"/>
    <dgm:cxn modelId="{02DC1694-2E3A-49A5-BC88-DECFD75CFF65}" type="presOf" srcId="{D90F202B-E600-43A2-8CA2-EA05165DA901}" destId="{652905E1-2096-4F12-B25C-9E789669772B}" srcOrd="0" destOrd="0" presId="urn:microsoft.com/office/officeart/2008/layout/LinedList"/>
    <dgm:cxn modelId="{57C83874-D6A7-4785-B59D-BF6418AB77B7}" srcId="{D90F202B-E600-43A2-8CA2-EA05165DA901}" destId="{B0769279-210B-402B-858E-102109C58E3C}" srcOrd="2" destOrd="0" parTransId="{803233B1-6F25-43EB-96D6-B014A1DAE75A}" sibTransId="{4D5A82DA-949E-4C04-BE4F-0A150882A59C}"/>
    <dgm:cxn modelId="{AD653803-9D07-4363-A3CC-F1F9771DB4E3}" srcId="{D90F202B-E600-43A2-8CA2-EA05165DA901}" destId="{D09D4F1C-AD00-4F29-93E9-43A5BC1C6E1C}" srcOrd="0" destOrd="0" parTransId="{96F20328-B140-4044-A8F4-E3EF32A994CF}" sibTransId="{E8F4209F-2F4F-45EB-981D-D17271CD1E2E}"/>
    <dgm:cxn modelId="{E9F82C5A-6A46-4DA8-A7ED-58A366387A05}" srcId="{D90F202B-E600-43A2-8CA2-EA05165DA901}" destId="{EF04FDA5-0DA5-4DF6-B99C-3F49A78A9E8E}" srcOrd="1" destOrd="0" parTransId="{E9307D0E-19E1-4DF9-8693-DD96E9988567}" sibTransId="{029A9B59-3919-46DB-A9B7-953A84866898}"/>
    <dgm:cxn modelId="{34A4367C-474A-43C6-A15C-C79D82A69D60}" type="presOf" srcId="{EF04FDA5-0DA5-4DF6-B99C-3F49A78A9E8E}" destId="{3D184BBC-F8FD-4518-A135-A0792BA8D493}" srcOrd="0" destOrd="0" presId="urn:microsoft.com/office/officeart/2008/layout/LinedList"/>
    <dgm:cxn modelId="{F0979F33-498B-479B-BEFB-AE763ABA5C78}" type="presParOf" srcId="{FEBAF927-BB1E-496B-B7CD-4489A59D8994}" destId="{49C7D6C4-FF47-47B2-BB7C-F7F95BC8DE54}" srcOrd="0" destOrd="0" presId="urn:microsoft.com/office/officeart/2008/layout/LinedList"/>
    <dgm:cxn modelId="{A0BB3EAD-96C5-4FF3-820B-914EE3D207B5}" type="presParOf" srcId="{FEBAF927-BB1E-496B-B7CD-4489A59D8994}" destId="{8B3E0A68-3B8E-4E30-BB38-C42C14D59E9D}" srcOrd="1" destOrd="0" presId="urn:microsoft.com/office/officeart/2008/layout/LinedList"/>
    <dgm:cxn modelId="{59B2ED78-F11F-437E-8D5F-3AFF0B47E48C}" type="presParOf" srcId="{8B3E0A68-3B8E-4E30-BB38-C42C14D59E9D}" destId="{652905E1-2096-4F12-B25C-9E789669772B}" srcOrd="0" destOrd="0" presId="urn:microsoft.com/office/officeart/2008/layout/LinedList"/>
    <dgm:cxn modelId="{49BD5FD3-0ADB-46A7-BF75-900AD93D21E4}" type="presParOf" srcId="{8B3E0A68-3B8E-4E30-BB38-C42C14D59E9D}" destId="{8226A857-E176-4BF9-99DA-D71CB392C5FA}" srcOrd="1" destOrd="0" presId="urn:microsoft.com/office/officeart/2008/layout/LinedList"/>
    <dgm:cxn modelId="{16ADF1FB-B4D2-499F-8EF3-A0F556B26C2F}" type="presParOf" srcId="{8226A857-E176-4BF9-99DA-D71CB392C5FA}" destId="{F229165A-74D8-4F0B-BD1B-F8CA108F3AD9}" srcOrd="0" destOrd="0" presId="urn:microsoft.com/office/officeart/2008/layout/LinedList"/>
    <dgm:cxn modelId="{925FFCA9-7967-4AC9-96AD-A39BDA390FCB}" type="presParOf" srcId="{8226A857-E176-4BF9-99DA-D71CB392C5FA}" destId="{31695704-D6BE-4BB4-AC57-150A57342EA1}" srcOrd="1" destOrd="0" presId="urn:microsoft.com/office/officeart/2008/layout/LinedList"/>
    <dgm:cxn modelId="{C787D82D-1A9E-438F-95DF-EA7958DBC8D0}" type="presParOf" srcId="{31695704-D6BE-4BB4-AC57-150A57342EA1}" destId="{9D689B58-F4D4-4D6C-94E5-318C0D925B0B}" srcOrd="0" destOrd="0" presId="urn:microsoft.com/office/officeart/2008/layout/LinedList"/>
    <dgm:cxn modelId="{B92F4F61-BF0E-4562-8D6E-EE79078FFE5C}" type="presParOf" srcId="{31695704-D6BE-4BB4-AC57-150A57342EA1}" destId="{F9C95166-44F5-4283-802B-474C1B9396B3}" srcOrd="1" destOrd="0" presId="urn:microsoft.com/office/officeart/2008/layout/LinedList"/>
    <dgm:cxn modelId="{9008547D-CC59-4716-AD47-4264D554D4E9}" type="presParOf" srcId="{31695704-D6BE-4BB4-AC57-150A57342EA1}" destId="{9C9FB285-9B0A-44A5-B40B-32CAA68E6BE9}" srcOrd="2" destOrd="0" presId="urn:microsoft.com/office/officeart/2008/layout/LinedList"/>
    <dgm:cxn modelId="{51544C98-019E-4940-A35C-9937F5A16F45}" type="presParOf" srcId="{8226A857-E176-4BF9-99DA-D71CB392C5FA}" destId="{F6B9AB3B-4237-4DF9-AC7F-3C914B114D62}" srcOrd="2" destOrd="0" presId="urn:microsoft.com/office/officeart/2008/layout/LinedList"/>
    <dgm:cxn modelId="{E8703F5B-E950-4394-965D-A25B954A5288}" type="presParOf" srcId="{8226A857-E176-4BF9-99DA-D71CB392C5FA}" destId="{9790670F-E665-46C1-A233-70F121E80B35}" srcOrd="3" destOrd="0" presId="urn:microsoft.com/office/officeart/2008/layout/LinedList"/>
    <dgm:cxn modelId="{2BC7386C-FCE5-40BC-B795-738CAA8FB0EE}" type="presParOf" srcId="{8226A857-E176-4BF9-99DA-D71CB392C5FA}" destId="{A9B1D2C3-318D-43F4-86A7-4B2298A26148}" srcOrd="4" destOrd="0" presId="urn:microsoft.com/office/officeart/2008/layout/LinedList"/>
    <dgm:cxn modelId="{7626F8A7-1ED2-4E9A-865C-F0DAA914B924}" type="presParOf" srcId="{A9B1D2C3-318D-43F4-86A7-4B2298A26148}" destId="{F2DC5CE1-8D46-47FA-8F04-6C5FF57FA6FA}" srcOrd="0" destOrd="0" presId="urn:microsoft.com/office/officeart/2008/layout/LinedList"/>
    <dgm:cxn modelId="{A3F5E2A7-F158-4143-A4E6-D1EC8F5DA5C4}" type="presParOf" srcId="{A9B1D2C3-318D-43F4-86A7-4B2298A26148}" destId="{3D184BBC-F8FD-4518-A135-A0792BA8D493}" srcOrd="1" destOrd="0" presId="urn:microsoft.com/office/officeart/2008/layout/LinedList"/>
    <dgm:cxn modelId="{F52089D1-E393-4F77-A094-AFFAF72928CB}" type="presParOf" srcId="{A9B1D2C3-318D-43F4-86A7-4B2298A26148}" destId="{C95D5485-55A2-4A16-9CBB-7E099CA0EB6D}" srcOrd="2" destOrd="0" presId="urn:microsoft.com/office/officeart/2008/layout/LinedList"/>
    <dgm:cxn modelId="{78C8396E-CB9D-49E1-BC1E-995C9CC7625D}" type="presParOf" srcId="{8226A857-E176-4BF9-99DA-D71CB392C5FA}" destId="{FC55508F-7160-4C8F-8770-E01A1D61DAB9}" srcOrd="5" destOrd="0" presId="urn:microsoft.com/office/officeart/2008/layout/LinedList"/>
    <dgm:cxn modelId="{CE9974DF-2351-48FD-AB58-53DFA1AE3552}" type="presParOf" srcId="{8226A857-E176-4BF9-99DA-D71CB392C5FA}" destId="{BF3BDFAC-3FB1-4524-BD79-A1534846FBCF}" srcOrd="6" destOrd="0" presId="urn:microsoft.com/office/officeart/2008/layout/LinedList"/>
    <dgm:cxn modelId="{7313E68A-FF31-4926-9540-A77A164AFBA4}" type="presParOf" srcId="{8226A857-E176-4BF9-99DA-D71CB392C5FA}" destId="{D1CEFC99-A34E-4251-8DE8-69AF64E002CD}" srcOrd="7" destOrd="0" presId="urn:microsoft.com/office/officeart/2008/layout/LinedList"/>
    <dgm:cxn modelId="{B2B72074-16D6-4FA3-AB66-02EE05725F6B}" type="presParOf" srcId="{D1CEFC99-A34E-4251-8DE8-69AF64E002CD}" destId="{DF9CFB7C-28AA-4495-AD7A-3C8E39BB286E}" srcOrd="0" destOrd="0" presId="urn:microsoft.com/office/officeart/2008/layout/LinedList"/>
    <dgm:cxn modelId="{C1092A22-DF42-4266-8CCC-4751360D703E}" type="presParOf" srcId="{D1CEFC99-A34E-4251-8DE8-69AF64E002CD}" destId="{05ABF371-78E4-4C3C-B08E-38F21FD9D338}" srcOrd="1" destOrd="0" presId="urn:microsoft.com/office/officeart/2008/layout/LinedList"/>
    <dgm:cxn modelId="{138D71D0-9F95-4E54-84C1-427D57D172CE}" type="presParOf" srcId="{D1CEFC99-A34E-4251-8DE8-69AF64E002CD}" destId="{0433574A-1000-4B00-A903-6501EF36E92D}" srcOrd="2" destOrd="0" presId="urn:microsoft.com/office/officeart/2008/layout/LinedList"/>
    <dgm:cxn modelId="{050720C6-3D89-4F99-96D3-7C035EEE58B7}" type="presParOf" srcId="{8226A857-E176-4BF9-99DA-D71CB392C5FA}" destId="{0145B9F2-D045-4925-850F-7E7F1C5E88FF}" srcOrd="8" destOrd="0" presId="urn:microsoft.com/office/officeart/2008/layout/LinedList"/>
    <dgm:cxn modelId="{39CBE9F9-8B4B-4403-B101-CE0660AB3059}" type="presParOf" srcId="{8226A857-E176-4BF9-99DA-D71CB392C5FA}" destId="{54976B62-5D19-46BB-A404-8F2F8470C079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A35851-208D-4978-A8D6-CED1C223C942}" type="doc">
      <dgm:prSet loTypeId="urn:microsoft.com/office/officeart/2008/layout/VerticalCurvedList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29076CF-897F-4302-A73A-E8B11436F31E}">
      <dgm:prSet phldrT="[Text]" custT="1"/>
      <dgm:spPr>
        <a:solidFill>
          <a:srgbClr val="F8CBAD"/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được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phép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chia </a:t>
          </a:r>
          <a:r>
            <a: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r>
            <a:rPr lang="en-US" sz="28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thập</a:t>
          </a:r>
          <a:r>
            <a: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phân</a:t>
          </a:r>
          <a:r>
            <a: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 </a:t>
          </a:r>
          <a:r>
            <a:rPr lang="en-US" sz="28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tự</a:t>
          </a:r>
          <a:r>
            <a: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nhiên</a:t>
          </a:r>
          <a:endParaRPr lang="en-US" sz="2800" b="1" dirty="0">
            <a:solidFill>
              <a:srgbClr val="0070C0"/>
            </a:solidFill>
            <a:latin typeface="Times New Roman" panose="020206030504050203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A3A6F85-1E95-44FE-9D07-89E343D71F3E}" type="parTrans" cxnId="{B5F056D1-3431-4072-84B3-1C83F311BE43}">
      <dgm:prSet/>
      <dgm:spPr/>
      <dgm:t>
        <a:bodyPr/>
        <a:lstStyle/>
        <a:p>
          <a:endParaRPr lang="en-US" sz="2800" b="1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1F7A19B-82A3-4529-9380-2301AFACC28D}" type="sibTrans" cxnId="{B5F056D1-3431-4072-84B3-1C83F311BE43}">
      <dgm:prSet/>
      <dgm:spPr/>
      <dgm:t>
        <a:bodyPr/>
        <a:lstStyle/>
        <a:p>
          <a:endParaRPr lang="en-US" sz="2800" b="1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95501C6-BCB7-4FA2-BAC7-8646E60F8160}">
      <dgm:prSet phldrT="[Text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sz="2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đặt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tính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tính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tìm</a:t>
          </a:r>
          <a:r>
            <a: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x</a:t>
          </a:r>
          <a:endParaRPr lang="en-US" sz="2800" b="1" dirty="0">
            <a:solidFill>
              <a:srgbClr val="0070C0"/>
            </a:solidFill>
            <a:latin typeface="Times New Roman" panose="02020603050405020304" pitchFamily="18" charset="0"/>
            <a:ea typeface="Cambria" panose="02040503050406030204" pitchFamily="18" charset="0"/>
            <a:cs typeface="Times New Roman" panose="02020603050405020304" pitchFamily="18" charset="0"/>
          </a:endParaRPr>
        </a:p>
      </dgm:t>
    </dgm:pt>
    <dgm:pt modelId="{54BB92C7-6B2B-4CDA-81F8-F2AAB2CF6591}" type="parTrans" cxnId="{AF25115B-69F6-4C09-B35C-D9C122344305}">
      <dgm:prSet/>
      <dgm:spPr/>
      <dgm:t>
        <a:bodyPr/>
        <a:lstStyle/>
        <a:p>
          <a:endParaRPr lang="en-US" sz="2800" b="1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A8DD2B3B-98A0-4970-9408-242B14CB6D39}" type="sibTrans" cxnId="{AF25115B-69F6-4C09-B35C-D9C122344305}">
      <dgm:prSet/>
      <dgm:spPr/>
      <dgm:t>
        <a:bodyPr/>
        <a:lstStyle/>
        <a:p>
          <a:endParaRPr lang="en-US" sz="2800" b="1">
            <a:solidFill>
              <a:schemeClr val="bg1"/>
            </a:solidFill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1C11CCC4-D084-4F30-ABAE-44C60EAB7993}" type="pres">
      <dgm:prSet presAssocID="{8EA35851-208D-4978-A8D6-CED1C223C94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D9D4D2D-DA71-4509-9490-5B7951D1A80B}" type="pres">
      <dgm:prSet presAssocID="{8EA35851-208D-4978-A8D6-CED1C223C942}" presName="Name1" presStyleCnt="0"/>
      <dgm:spPr/>
    </dgm:pt>
    <dgm:pt modelId="{02F34861-1B89-466B-9DBF-568DD43133E9}" type="pres">
      <dgm:prSet presAssocID="{8EA35851-208D-4978-A8D6-CED1C223C942}" presName="cycle" presStyleCnt="0"/>
      <dgm:spPr/>
    </dgm:pt>
    <dgm:pt modelId="{710DA51A-0B62-49DD-AFA5-70E1E131C51E}" type="pres">
      <dgm:prSet presAssocID="{8EA35851-208D-4978-A8D6-CED1C223C942}" presName="srcNode" presStyleLbl="node1" presStyleIdx="0" presStyleCnt="2"/>
      <dgm:spPr/>
    </dgm:pt>
    <dgm:pt modelId="{E8D1C76E-DAF7-407D-AEE2-7B9A836D1DBB}" type="pres">
      <dgm:prSet presAssocID="{8EA35851-208D-4978-A8D6-CED1C223C942}" presName="conn" presStyleLbl="parChTrans1D2" presStyleIdx="0" presStyleCnt="1"/>
      <dgm:spPr/>
      <dgm:t>
        <a:bodyPr/>
        <a:lstStyle/>
        <a:p>
          <a:endParaRPr lang="en-US"/>
        </a:p>
      </dgm:t>
    </dgm:pt>
    <dgm:pt modelId="{AA850272-0936-4EFF-8489-1D139612C9CF}" type="pres">
      <dgm:prSet presAssocID="{8EA35851-208D-4978-A8D6-CED1C223C942}" presName="extraNode" presStyleLbl="node1" presStyleIdx="0" presStyleCnt="2"/>
      <dgm:spPr/>
    </dgm:pt>
    <dgm:pt modelId="{BBED818D-865D-4929-B0F2-83C460A4EF4B}" type="pres">
      <dgm:prSet presAssocID="{8EA35851-208D-4978-A8D6-CED1C223C942}" presName="dstNode" presStyleLbl="node1" presStyleIdx="0" presStyleCnt="2"/>
      <dgm:spPr/>
    </dgm:pt>
    <dgm:pt modelId="{22FFE796-4175-420A-890C-B506209BEC84}" type="pres">
      <dgm:prSet presAssocID="{D29076CF-897F-4302-A73A-E8B11436F31E}" presName="text_1" presStyleLbl="node1" presStyleIdx="0" presStyleCnt="2" custLinFactNeighborX="8589" custLinFactNeighborY="-384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31C263-6F06-4B94-BB2E-5EFE987E3BA4}" type="pres">
      <dgm:prSet presAssocID="{D29076CF-897F-4302-A73A-E8B11436F31E}" presName="accent_1" presStyleCnt="0"/>
      <dgm:spPr/>
    </dgm:pt>
    <dgm:pt modelId="{43620A92-35C8-4041-985C-CBC060286C3A}" type="pres">
      <dgm:prSet presAssocID="{D29076CF-897F-4302-A73A-E8B11436F31E}" presName="accentRepeatNode" presStyleLbl="solidFgAcc1" presStyleIdx="0" presStyleCnt="2" custLinFactNeighborX="-16128" custLinFactNeighborY="-33155"/>
      <dgm:spPr/>
    </dgm:pt>
    <dgm:pt modelId="{9CFF9FFA-9BC4-427B-8349-83D2F2D1F27B}" type="pres">
      <dgm:prSet presAssocID="{895501C6-BCB7-4FA2-BAC7-8646E60F8160}" presName="text_2" presStyleLbl="node1" presStyleIdx="1" presStyleCnt="2" custLinFactNeighborX="753" custLinFactNeighborY="-39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A6C337-D939-4A79-BC9A-28BF12C2A9B5}" type="pres">
      <dgm:prSet presAssocID="{895501C6-BCB7-4FA2-BAC7-8646E60F8160}" presName="accent_2" presStyleCnt="0"/>
      <dgm:spPr/>
    </dgm:pt>
    <dgm:pt modelId="{B9304CDF-B81E-4371-B699-885A7DBAE91D}" type="pres">
      <dgm:prSet presAssocID="{895501C6-BCB7-4FA2-BAC7-8646E60F8160}" presName="accentRepeatNode" presStyleLbl="solidFgAcc1" presStyleIdx="1" presStyleCnt="2" custLinFactNeighborX="5007" custLinFactNeighborY="-29752"/>
      <dgm:spPr/>
    </dgm:pt>
  </dgm:ptLst>
  <dgm:cxnLst>
    <dgm:cxn modelId="{B5F056D1-3431-4072-84B3-1C83F311BE43}" srcId="{8EA35851-208D-4978-A8D6-CED1C223C942}" destId="{D29076CF-897F-4302-A73A-E8B11436F31E}" srcOrd="0" destOrd="0" parTransId="{3A3A6F85-1E95-44FE-9D07-89E343D71F3E}" sibTransId="{D1F7A19B-82A3-4529-9380-2301AFACC28D}"/>
    <dgm:cxn modelId="{DABF0009-E55C-4A92-AE76-771C3081524C}" type="presOf" srcId="{895501C6-BCB7-4FA2-BAC7-8646E60F8160}" destId="{9CFF9FFA-9BC4-427B-8349-83D2F2D1F27B}" srcOrd="0" destOrd="0" presId="urn:microsoft.com/office/officeart/2008/layout/VerticalCurvedList"/>
    <dgm:cxn modelId="{A0453AA3-CB48-413E-AD11-80EBBFE2A265}" type="presOf" srcId="{8EA35851-208D-4978-A8D6-CED1C223C942}" destId="{1C11CCC4-D084-4F30-ABAE-44C60EAB7993}" srcOrd="0" destOrd="0" presId="urn:microsoft.com/office/officeart/2008/layout/VerticalCurvedList"/>
    <dgm:cxn modelId="{92723706-6F84-4B90-8934-A1A2B836DD03}" type="presOf" srcId="{D29076CF-897F-4302-A73A-E8B11436F31E}" destId="{22FFE796-4175-420A-890C-B506209BEC84}" srcOrd="0" destOrd="0" presId="urn:microsoft.com/office/officeart/2008/layout/VerticalCurvedList"/>
    <dgm:cxn modelId="{7488926A-056F-4CAF-9B1C-9FB6862121B1}" type="presOf" srcId="{D1F7A19B-82A3-4529-9380-2301AFACC28D}" destId="{E8D1C76E-DAF7-407D-AEE2-7B9A836D1DBB}" srcOrd="0" destOrd="0" presId="urn:microsoft.com/office/officeart/2008/layout/VerticalCurvedList"/>
    <dgm:cxn modelId="{AF25115B-69F6-4C09-B35C-D9C122344305}" srcId="{8EA35851-208D-4978-A8D6-CED1C223C942}" destId="{895501C6-BCB7-4FA2-BAC7-8646E60F8160}" srcOrd="1" destOrd="0" parTransId="{54BB92C7-6B2B-4CDA-81F8-F2AAB2CF6591}" sibTransId="{A8DD2B3B-98A0-4970-9408-242B14CB6D39}"/>
    <dgm:cxn modelId="{FACA040D-C642-47F2-988A-EB6D9968821A}" type="presParOf" srcId="{1C11CCC4-D084-4F30-ABAE-44C60EAB7993}" destId="{9D9D4D2D-DA71-4509-9490-5B7951D1A80B}" srcOrd="0" destOrd="0" presId="urn:microsoft.com/office/officeart/2008/layout/VerticalCurvedList"/>
    <dgm:cxn modelId="{A2A7F41D-1C3B-44DD-9080-0AC441A73A5A}" type="presParOf" srcId="{9D9D4D2D-DA71-4509-9490-5B7951D1A80B}" destId="{02F34861-1B89-466B-9DBF-568DD43133E9}" srcOrd="0" destOrd="0" presId="urn:microsoft.com/office/officeart/2008/layout/VerticalCurvedList"/>
    <dgm:cxn modelId="{E4721519-9ECD-47AF-B06D-832880267876}" type="presParOf" srcId="{02F34861-1B89-466B-9DBF-568DD43133E9}" destId="{710DA51A-0B62-49DD-AFA5-70E1E131C51E}" srcOrd="0" destOrd="0" presId="urn:microsoft.com/office/officeart/2008/layout/VerticalCurvedList"/>
    <dgm:cxn modelId="{AE3038A7-C0C5-4F1E-81AC-68D39025C68D}" type="presParOf" srcId="{02F34861-1B89-466B-9DBF-568DD43133E9}" destId="{E8D1C76E-DAF7-407D-AEE2-7B9A836D1DBB}" srcOrd="1" destOrd="0" presId="urn:microsoft.com/office/officeart/2008/layout/VerticalCurvedList"/>
    <dgm:cxn modelId="{8D885C8E-0051-42C3-BDBF-53442760020E}" type="presParOf" srcId="{02F34861-1B89-466B-9DBF-568DD43133E9}" destId="{AA850272-0936-4EFF-8489-1D139612C9CF}" srcOrd="2" destOrd="0" presId="urn:microsoft.com/office/officeart/2008/layout/VerticalCurvedList"/>
    <dgm:cxn modelId="{9C9EC47C-1EFC-4C3B-8D0A-E71AAE22DCFC}" type="presParOf" srcId="{02F34861-1B89-466B-9DBF-568DD43133E9}" destId="{BBED818D-865D-4929-B0F2-83C460A4EF4B}" srcOrd="3" destOrd="0" presId="urn:microsoft.com/office/officeart/2008/layout/VerticalCurvedList"/>
    <dgm:cxn modelId="{5C9EEC7C-3BA3-42B7-A2A7-97549BCCA359}" type="presParOf" srcId="{9D9D4D2D-DA71-4509-9490-5B7951D1A80B}" destId="{22FFE796-4175-420A-890C-B506209BEC84}" srcOrd="1" destOrd="0" presId="urn:microsoft.com/office/officeart/2008/layout/VerticalCurvedList"/>
    <dgm:cxn modelId="{23C96AF0-D5F2-4C24-8652-B78C1879E484}" type="presParOf" srcId="{9D9D4D2D-DA71-4509-9490-5B7951D1A80B}" destId="{6231C263-6F06-4B94-BB2E-5EFE987E3BA4}" srcOrd="2" destOrd="0" presId="urn:microsoft.com/office/officeart/2008/layout/VerticalCurvedList"/>
    <dgm:cxn modelId="{FA7B128C-0901-4C2D-8AAD-28B5026E08AF}" type="presParOf" srcId="{6231C263-6F06-4B94-BB2E-5EFE987E3BA4}" destId="{43620A92-35C8-4041-985C-CBC060286C3A}" srcOrd="0" destOrd="0" presId="urn:microsoft.com/office/officeart/2008/layout/VerticalCurvedList"/>
    <dgm:cxn modelId="{307B8FAA-F7E5-4418-AE19-4CE99C76D280}" type="presParOf" srcId="{9D9D4D2D-DA71-4509-9490-5B7951D1A80B}" destId="{9CFF9FFA-9BC4-427B-8349-83D2F2D1F27B}" srcOrd="3" destOrd="0" presId="urn:microsoft.com/office/officeart/2008/layout/VerticalCurvedList"/>
    <dgm:cxn modelId="{9A3A94AD-4C04-4B94-8C0B-08B172E81D18}" type="presParOf" srcId="{9D9D4D2D-DA71-4509-9490-5B7951D1A80B}" destId="{31A6C337-D939-4A79-BC9A-28BF12C2A9B5}" srcOrd="4" destOrd="0" presId="urn:microsoft.com/office/officeart/2008/layout/VerticalCurvedList"/>
    <dgm:cxn modelId="{68006EA5-2803-4E95-A364-DE8B263D8608}" type="presParOf" srcId="{31A6C337-D939-4A79-BC9A-28BF12C2A9B5}" destId="{B9304CDF-B81E-4371-B699-885A7DBAE91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C7D6C4-FF47-47B2-BB7C-F7F95BC8DE54}">
      <dsp:nvSpPr>
        <dsp:cNvPr id="0" name=""/>
        <dsp:cNvSpPr/>
      </dsp:nvSpPr>
      <dsp:spPr>
        <a:xfrm>
          <a:off x="0" y="0"/>
          <a:ext cx="511454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905E1-2096-4F12-B25C-9E789669772B}">
      <dsp:nvSpPr>
        <dsp:cNvPr id="0" name=""/>
        <dsp:cNvSpPr/>
      </dsp:nvSpPr>
      <dsp:spPr>
        <a:xfrm>
          <a:off x="0" y="0"/>
          <a:ext cx="1022908" cy="25105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>
              <a:latin typeface="UVN Chu Ky" pitchFamily="2" charset="0"/>
            </a:rPr>
            <a:t>Nội dung</a:t>
          </a:r>
        </a:p>
      </dsp:txBody>
      <dsp:txXfrm>
        <a:off x="0" y="0"/>
        <a:ext cx="1022908" cy="2510561"/>
      </dsp:txXfrm>
    </dsp:sp>
    <dsp:sp modelId="{F9C95166-44F5-4283-802B-474C1B9396B3}">
      <dsp:nvSpPr>
        <dsp:cNvPr id="0" name=""/>
        <dsp:cNvSpPr/>
      </dsp:nvSpPr>
      <dsp:spPr>
        <a:xfrm>
          <a:off x="1099626" y="39227"/>
          <a:ext cx="4014917" cy="78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1</a:t>
          </a:r>
        </a:p>
      </dsp:txBody>
      <dsp:txXfrm>
        <a:off x="1099626" y="39227"/>
        <a:ext cx="4014917" cy="784550"/>
      </dsp:txXfrm>
    </dsp:sp>
    <dsp:sp modelId="{F6B9AB3B-4237-4DF9-AC7F-3C914B114D62}">
      <dsp:nvSpPr>
        <dsp:cNvPr id="0" name=""/>
        <dsp:cNvSpPr/>
      </dsp:nvSpPr>
      <dsp:spPr>
        <a:xfrm>
          <a:off x="1022908" y="823778"/>
          <a:ext cx="40916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184BBC-F8FD-4518-A135-A0792BA8D493}">
      <dsp:nvSpPr>
        <dsp:cNvPr id="0" name=""/>
        <dsp:cNvSpPr/>
      </dsp:nvSpPr>
      <dsp:spPr>
        <a:xfrm>
          <a:off x="1099626" y="863005"/>
          <a:ext cx="4014917" cy="78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2</a:t>
          </a:r>
        </a:p>
      </dsp:txBody>
      <dsp:txXfrm>
        <a:off x="1099626" y="863005"/>
        <a:ext cx="4014917" cy="784550"/>
      </dsp:txXfrm>
    </dsp:sp>
    <dsp:sp modelId="{FC55508F-7160-4C8F-8770-E01A1D61DAB9}">
      <dsp:nvSpPr>
        <dsp:cNvPr id="0" name=""/>
        <dsp:cNvSpPr/>
      </dsp:nvSpPr>
      <dsp:spPr>
        <a:xfrm>
          <a:off x="1022908" y="1647556"/>
          <a:ext cx="40916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ABF371-78E4-4C3C-B08E-38F21FD9D338}">
      <dsp:nvSpPr>
        <dsp:cNvPr id="0" name=""/>
        <dsp:cNvSpPr/>
      </dsp:nvSpPr>
      <dsp:spPr>
        <a:xfrm>
          <a:off x="1071924" y="1673368"/>
          <a:ext cx="4014917" cy="784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/>
            <a:t>3</a:t>
          </a:r>
        </a:p>
      </dsp:txBody>
      <dsp:txXfrm>
        <a:off x="1071924" y="1673368"/>
        <a:ext cx="4014917" cy="784550"/>
      </dsp:txXfrm>
    </dsp:sp>
    <dsp:sp modelId="{0145B9F2-D045-4925-850F-7E7F1C5E88FF}">
      <dsp:nvSpPr>
        <dsp:cNvPr id="0" name=""/>
        <dsp:cNvSpPr/>
      </dsp:nvSpPr>
      <dsp:spPr>
        <a:xfrm>
          <a:off x="1022908" y="2471334"/>
          <a:ext cx="409163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1000B-A145-48E1-92B8-7CC5D06791B4}" type="datetimeFigureOut">
              <a:rPr lang="zh-CN" altLang="en-US" smtClean="0"/>
              <a:t>2023/6/9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50C2E-DB7C-4368-96F4-CFC42D24105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175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317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739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50C2E-DB7C-4368-96F4-CFC42D24105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23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334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237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250C2E-DB7C-4368-96F4-CFC42D24105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785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46B13-7E3E-4B96-A668-5C058A4C7EB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5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emf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D80662F3-BF78-4AAC-AA4F-713F53B57B2B}"/>
              </a:ext>
            </a:extLst>
          </p:cNvPr>
          <p:cNvGrpSpPr/>
          <p:nvPr userDrawn="1"/>
        </p:nvGrpSpPr>
        <p:grpSpPr>
          <a:xfrm>
            <a:off x="-286091" y="-115802"/>
            <a:ext cx="10218309" cy="5259717"/>
            <a:chOff x="-286091" y="-115802"/>
            <a:chExt cx="10218309" cy="525971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55E1F61B-114D-41A1-93E6-34D50C5FA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xmlns="" id="{3EAC9170-FAC6-4D69-B7AA-4951B40E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86091" y="-115802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3D6BD66B-D7DD-4555-99AE-63F298788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05128" y="3598643"/>
              <a:ext cx="2427090" cy="1545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994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9E39D8-3B70-4BE0-A74B-E501E992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35CABD-5198-4401-BE26-B8C465DF2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261B0C-8883-44FA-B4D5-3FC22FFE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207FD0-21CE-40DB-AD52-10022AEB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70C7B1-C08C-4283-A007-A1BAAA7A7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27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6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935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25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94"/>
            <a:ext cx="7772400" cy="1021556"/>
          </a:xfrm>
        </p:spPr>
        <p:txBody>
          <a:bodyPr anchor="t"/>
          <a:lstStyle>
            <a:lvl1pPr algn="l">
              <a:defRPr sz="397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4568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793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3pPr>
            <a:lvl4pPr marL="1370682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7584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446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1339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19824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513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8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5"/>
            <a:ext cx="4038600" cy="3394472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5"/>
            <a:ext cx="4038600" cy="3394472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515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8" indent="0">
              <a:buNone/>
              <a:defRPr sz="2025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575" b="1"/>
            </a:lvl4pPr>
            <a:lvl5pPr marL="1827584" indent="0">
              <a:buNone/>
              <a:defRPr sz="1575" b="1"/>
            </a:lvl5pPr>
            <a:lvl6pPr marL="2284461" indent="0">
              <a:buNone/>
              <a:defRPr sz="1575" b="1"/>
            </a:lvl6pPr>
            <a:lvl7pPr marL="2741339" indent="0">
              <a:buNone/>
              <a:defRPr sz="1575" b="1"/>
            </a:lvl7pPr>
            <a:lvl8pPr marL="3198240" indent="0">
              <a:buNone/>
              <a:defRPr sz="1575" b="1"/>
            </a:lvl8pPr>
            <a:lvl9pPr marL="3655130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63" y="115133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8" indent="0">
              <a:buNone/>
              <a:defRPr sz="2025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575" b="1"/>
            </a:lvl4pPr>
            <a:lvl5pPr marL="1827584" indent="0">
              <a:buNone/>
              <a:defRPr sz="1575" b="1"/>
            </a:lvl5pPr>
            <a:lvl6pPr marL="2284461" indent="0">
              <a:buNone/>
              <a:defRPr sz="1575" b="1"/>
            </a:lvl6pPr>
            <a:lvl7pPr marL="2741339" indent="0">
              <a:buNone/>
              <a:defRPr sz="1575" b="1"/>
            </a:lvl7pPr>
            <a:lvl8pPr marL="3198240" indent="0">
              <a:buNone/>
              <a:defRPr sz="1575" b="1"/>
            </a:lvl8pPr>
            <a:lvl9pPr marL="3655130" indent="0">
              <a:buNone/>
              <a:defRPr sz="1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6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61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367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93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805"/>
            <a:ext cx="3008313" cy="871538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30"/>
            <a:ext cx="5111750" cy="4389835"/>
          </a:xfrm>
        </p:spPr>
        <p:txBody>
          <a:bodyPr/>
          <a:lstStyle>
            <a:lvl1pPr>
              <a:defRPr sz="3225"/>
            </a:lvl1pPr>
            <a:lvl2pPr>
              <a:defRPr sz="2775"/>
            </a:lvl2pPr>
            <a:lvl3pPr>
              <a:defRPr sz="2400"/>
            </a:lvl3pPr>
            <a:lvl4pPr>
              <a:defRPr sz="2025"/>
            </a:lvl4pPr>
            <a:lvl5pPr>
              <a:defRPr sz="2025"/>
            </a:lvl5pPr>
            <a:lvl6pPr>
              <a:defRPr sz="2025"/>
            </a:lvl6pPr>
            <a:lvl7pPr>
              <a:defRPr sz="2025"/>
            </a:lvl7pPr>
            <a:lvl8pPr>
              <a:defRPr sz="2025"/>
            </a:lvl8pPr>
            <a:lvl9pPr>
              <a:defRPr sz="20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25"/>
            </a:lvl1pPr>
            <a:lvl2pPr marL="456878" indent="0">
              <a:buNone/>
              <a:defRPr sz="1200"/>
            </a:lvl2pPr>
            <a:lvl3pPr marL="913793" indent="0">
              <a:buNone/>
              <a:defRPr sz="975"/>
            </a:lvl3pPr>
            <a:lvl4pPr marL="1370682" indent="0">
              <a:buNone/>
              <a:defRPr sz="900"/>
            </a:lvl4pPr>
            <a:lvl5pPr marL="1827584" indent="0">
              <a:buNone/>
              <a:defRPr sz="900"/>
            </a:lvl5pPr>
            <a:lvl6pPr marL="2284461" indent="0">
              <a:buNone/>
              <a:defRPr sz="900"/>
            </a:lvl6pPr>
            <a:lvl7pPr marL="2741339" indent="0">
              <a:buNone/>
              <a:defRPr sz="900"/>
            </a:lvl7pPr>
            <a:lvl8pPr marL="3198240" indent="0">
              <a:buNone/>
              <a:defRPr sz="900"/>
            </a:lvl8pPr>
            <a:lvl9pPr marL="365513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923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69"/>
            <a:ext cx="5486400" cy="425054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25"/>
            </a:lvl1pPr>
            <a:lvl2pPr marL="456878" indent="0">
              <a:buNone/>
              <a:defRPr sz="2775"/>
            </a:lvl2pPr>
            <a:lvl3pPr marL="913793" indent="0">
              <a:buNone/>
              <a:defRPr sz="2400"/>
            </a:lvl3pPr>
            <a:lvl4pPr marL="1370682" indent="0">
              <a:buNone/>
              <a:defRPr sz="2025"/>
            </a:lvl4pPr>
            <a:lvl5pPr marL="1827584" indent="0">
              <a:buNone/>
              <a:defRPr sz="2025"/>
            </a:lvl5pPr>
            <a:lvl6pPr marL="2284461" indent="0">
              <a:buNone/>
              <a:defRPr sz="2025"/>
            </a:lvl6pPr>
            <a:lvl7pPr marL="2741339" indent="0">
              <a:buNone/>
              <a:defRPr sz="2025"/>
            </a:lvl7pPr>
            <a:lvl8pPr marL="3198240" indent="0">
              <a:buNone/>
              <a:defRPr sz="2025"/>
            </a:lvl8pPr>
            <a:lvl9pPr marL="3655130" indent="0">
              <a:buNone/>
              <a:defRPr sz="20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46"/>
            <a:ext cx="5486400" cy="603647"/>
          </a:xfrm>
        </p:spPr>
        <p:txBody>
          <a:bodyPr/>
          <a:lstStyle>
            <a:lvl1pPr marL="0" indent="0">
              <a:buNone/>
              <a:defRPr sz="1425"/>
            </a:lvl1pPr>
            <a:lvl2pPr marL="456878" indent="0">
              <a:buNone/>
              <a:defRPr sz="1200"/>
            </a:lvl2pPr>
            <a:lvl3pPr marL="913793" indent="0">
              <a:buNone/>
              <a:defRPr sz="975"/>
            </a:lvl3pPr>
            <a:lvl4pPr marL="1370682" indent="0">
              <a:buNone/>
              <a:defRPr sz="900"/>
            </a:lvl4pPr>
            <a:lvl5pPr marL="1827584" indent="0">
              <a:buNone/>
              <a:defRPr sz="900"/>
            </a:lvl5pPr>
            <a:lvl6pPr marL="2284461" indent="0">
              <a:buNone/>
              <a:defRPr sz="900"/>
            </a:lvl6pPr>
            <a:lvl7pPr marL="2741339" indent="0">
              <a:buNone/>
              <a:defRPr sz="900"/>
            </a:lvl7pPr>
            <a:lvl8pPr marL="3198240" indent="0">
              <a:buNone/>
              <a:defRPr sz="900"/>
            </a:lvl8pPr>
            <a:lvl9pPr marL="365513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6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06DB8E19-173B-4B93-B45F-9006A2B34457}"/>
              </a:ext>
            </a:extLst>
          </p:cNvPr>
          <p:cNvGrpSpPr/>
          <p:nvPr userDrawn="1"/>
        </p:nvGrpSpPr>
        <p:grpSpPr>
          <a:xfrm>
            <a:off x="-32316" y="190602"/>
            <a:ext cx="9916408" cy="5026970"/>
            <a:chOff x="-32316" y="190601"/>
            <a:chExt cx="9916408" cy="502697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27891D06-B181-42A1-81DA-2CD406F64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xmlns="" id="{879A424D-1F60-4531-ABB3-42FFD33B7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2316" y="3871037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1E6D1F32-1247-477E-BE3A-182041ADB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7002" y="190601"/>
              <a:ext cx="2427090" cy="1545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33801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656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98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98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41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482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258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68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3125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5659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9647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868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34070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5209182" y="291466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6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707766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3340702" y="291466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 userDrawn="1"/>
        </p:nvSpPr>
        <p:spPr>
          <a:xfrm>
            <a:off x="5209182" y="101987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 userDrawn="1"/>
        </p:nvSpPr>
        <p:spPr>
          <a:xfrm>
            <a:off x="7077662" y="2914662"/>
            <a:ext cx="1800000" cy="1800000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23719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38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5830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889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D80662F3-BF78-4AAC-AA4F-713F53B57B2B}"/>
              </a:ext>
            </a:extLst>
          </p:cNvPr>
          <p:cNvGrpSpPr/>
          <p:nvPr userDrawn="1"/>
        </p:nvGrpSpPr>
        <p:grpSpPr>
          <a:xfrm>
            <a:off x="-286091" y="-115802"/>
            <a:ext cx="10218309" cy="5259717"/>
            <a:chOff x="-286091" y="-115802"/>
            <a:chExt cx="10218309" cy="525971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55E1F61B-114D-41A1-93E6-34D50C5FA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xmlns="" id="{3EAC9170-FAC6-4D69-B7AA-4951B40E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86091" y="-115802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3D6BD66B-D7DD-4555-99AE-63F298788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05128" y="3598643"/>
              <a:ext cx="2427090" cy="1545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20806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06DB8E19-173B-4B93-B45F-9006A2B34457}"/>
              </a:ext>
            </a:extLst>
          </p:cNvPr>
          <p:cNvGrpSpPr/>
          <p:nvPr userDrawn="1"/>
        </p:nvGrpSpPr>
        <p:grpSpPr>
          <a:xfrm>
            <a:off x="-32316" y="190602"/>
            <a:ext cx="9916408" cy="5026970"/>
            <a:chOff x="-32316" y="190601"/>
            <a:chExt cx="9916408" cy="502697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27891D06-B181-42A1-81DA-2CD406F64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962" y="200024"/>
              <a:ext cx="8784076" cy="4743452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xmlns="" id="{879A424D-1F60-4531-ABB3-42FFD33B7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2316" y="3871037"/>
              <a:ext cx="1909038" cy="1346534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1E6D1F32-1247-477E-BE3A-182041ADB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457002" y="190601"/>
              <a:ext cx="2427090" cy="15452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77061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34070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5209182" y="291466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6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7077662" y="101987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3340702" y="291466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7" name="矩形 46"/>
          <p:cNvSpPr/>
          <p:nvPr userDrawn="1"/>
        </p:nvSpPr>
        <p:spPr>
          <a:xfrm>
            <a:off x="5209182" y="101987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8" name="矩形 47"/>
          <p:cNvSpPr/>
          <p:nvPr userDrawn="1"/>
        </p:nvSpPr>
        <p:spPr>
          <a:xfrm>
            <a:off x="7077662" y="2914662"/>
            <a:ext cx="1800000" cy="1800000"/>
          </a:xfrm>
          <a:prstGeom prst="rect">
            <a:avLst/>
          </a:prstGeom>
          <a:solidFill>
            <a:schemeClr val="accent4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90992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88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84554" y="122188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2753034" y="311667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884554" y="311667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7" name="矩形 46"/>
          <p:cNvSpPr/>
          <p:nvPr userDrawn="1"/>
        </p:nvSpPr>
        <p:spPr>
          <a:xfrm>
            <a:off x="2753034" y="122188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4621514" y="1221884"/>
            <a:ext cx="3694788" cy="36947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>
                <a:solidFill>
                  <a:prstClr val="black">
                    <a:lumMod val="85000"/>
                    <a:lumOff val="1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37147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24893FF7-A7F6-44B2-A442-7FC1204DA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1395" y="-563181"/>
            <a:ext cx="2637627" cy="263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788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167326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7091514" y="4469882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213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84554" y="1221884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5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2753034" y="3116672"/>
            <a:ext cx="1800000" cy="18000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2" name="矩形 1"/>
          <p:cNvSpPr/>
          <p:nvPr userDrawn="1"/>
        </p:nvSpPr>
        <p:spPr>
          <a:xfrm>
            <a:off x="884554" y="3116672"/>
            <a:ext cx="1800000" cy="1800000"/>
          </a:xfrm>
          <a:prstGeom prst="rect">
            <a:avLst/>
          </a:prstGeom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 userDrawn="1"/>
        </p:nvSpPr>
        <p:spPr>
          <a:xfrm>
            <a:off x="2753034" y="1221884"/>
            <a:ext cx="1800000" cy="18000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4621514" y="1221884"/>
            <a:ext cx="3694788" cy="369478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 marL="0" indent="0">
              <a:buFontTx/>
              <a:buNone/>
              <a:defRPr lang="en-US" sz="10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marL="0" lvl="0" algn="ctr"/>
            <a:endParaRPr lang="en-US"/>
          </a:p>
        </p:txBody>
      </p:sp>
      <p:sp>
        <p:nvSpPr>
          <p:cNvPr id="4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986046" y="481049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C8C0B6A-A0DA-4824-8E85-40739B53C7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33099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288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082964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356618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9E39D8-3B70-4BE0-A74B-E501E9928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35CABD-5198-4401-BE26-B8C465DF2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261B0C-8883-44FA-B4D5-3FC22FFEF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FA40C-620F-437A-BEEC-CAD60EDDC482}" type="datetimeFigureOut">
              <a:rPr lang="en-US" smtClean="0">
                <a:solidFill>
                  <a:prstClr val="black"/>
                </a:solidFill>
              </a:rPr>
              <a:pPr/>
              <a:t>6/9/2023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207FD0-21CE-40DB-AD52-10022AEBB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70C7B1-C08C-4283-A007-A1BAAA7A7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84CCE-7BB3-49F4-BF5E-9B85821055D4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06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6067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492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717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714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767556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6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4918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61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9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xmlns="" id="{24893FF7-A7F6-44B2-A442-7FC1204DA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1395" y="-563181"/>
            <a:ext cx="2637627" cy="263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0501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36525"/>
            <a:ext cx="2555875" cy="292655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0"/>
            <a:ext cx="1504157" cy="2345532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3574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624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1829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37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93969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7091514" y="4469882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598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24124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1217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094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8" r:id="rId3"/>
    <p:sldLayoutId id="2147483679" r:id="rId4"/>
    <p:sldLayoutId id="2147483664" r:id="rId5"/>
    <p:sldLayoutId id="2147483680" r:id="rId6"/>
    <p:sldLayoutId id="2147483681" r:id="rId7"/>
    <p:sldLayoutId id="2147483682" r:id="rId8"/>
    <p:sldLayoutId id="2147483683" r:id="rId9"/>
    <p:sldLayoutId id="2147483721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121848" tIns="60924" rIns="121848" bIns="6092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5"/>
            <a:ext cx="8229600" cy="3394472"/>
          </a:xfrm>
          <a:prstGeom prst="rect">
            <a:avLst/>
          </a:prstGeom>
        </p:spPr>
        <p:txBody>
          <a:bodyPr vert="horz" lIns="121848" tIns="60924" rIns="121848" bIns="609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82"/>
            <a:ext cx="2133600" cy="273844"/>
          </a:xfrm>
          <a:prstGeom prst="rect">
            <a:avLst/>
          </a:prstGeom>
        </p:spPr>
        <p:txBody>
          <a:bodyPr vert="horz" lIns="121848" tIns="60924" rIns="121848" bIns="6092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93"/>
            <a:fld id="{98C5991A-29D6-4FD8-8586-E8915AB8D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793"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82"/>
            <a:ext cx="2895600" cy="273844"/>
          </a:xfrm>
          <a:prstGeom prst="rect">
            <a:avLst/>
          </a:prstGeom>
        </p:spPr>
        <p:txBody>
          <a:bodyPr vert="horz" lIns="121848" tIns="60924" rIns="121848" bIns="6092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9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82"/>
            <a:ext cx="2133600" cy="273844"/>
          </a:xfrm>
          <a:prstGeom prst="rect">
            <a:avLst/>
          </a:prstGeom>
        </p:spPr>
        <p:txBody>
          <a:bodyPr vert="horz" lIns="121848" tIns="60924" rIns="121848" bIns="6092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793"/>
            <a:fld id="{7C43CE62-E6AB-494F-8E6D-9458B07769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379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584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3793" rtl="0" eaLnBrk="1" latinLnBrk="0" hangingPunct="1">
        <a:spcBef>
          <a:spcPct val="0"/>
        </a:spcBef>
        <a:buNone/>
        <a:defRPr sz="4425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59" indent="-342659" algn="l" defTabSz="913793" rtl="0" eaLnBrk="1" latinLnBrk="0" hangingPunct="1">
        <a:spcBef>
          <a:spcPct val="20000"/>
        </a:spcBef>
        <a:buFont typeface="Arial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itchFamily="34" charset="0"/>
        <a:buChar char="–"/>
        <a:defRPr sz="2775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004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6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svg"/><Relationship Id="rId18" Type="http://schemas.openxmlformats.org/officeDocument/2006/relationships/image" Target="../media/image13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0.png"/><Relationship Id="rId17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2.sv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Relationship Id="rId5" Type="http://schemas.openxmlformats.org/officeDocument/2006/relationships/image" Target="../media/image34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3" Type="http://schemas.openxmlformats.org/officeDocument/2006/relationships/control" Target="../activeX/activeX2.xml"/><Relationship Id="rId7" Type="http://schemas.openxmlformats.org/officeDocument/2006/relationships/image" Target="../media/image4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wmf"/><Relationship Id="rId5" Type="http://schemas.openxmlformats.org/officeDocument/2006/relationships/slideLayout" Target="../slideLayouts/slideLayout2.xml"/><Relationship Id="rId4" Type="http://schemas.openxmlformats.org/officeDocument/2006/relationships/control" Target="../activeX/activeX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44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6.svg"/><Relationship Id="rId18" Type="http://schemas.openxmlformats.org/officeDocument/2006/relationships/image" Target="../media/image13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0.png"/><Relationship Id="rId17" Type="http://schemas.openxmlformats.org/officeDocument/2006/relationships/image" Target="../media/image19.svg"/><Relationship Id="rId2" Type="http://schemas.openxmlformats.org/officeDocument/2006/relationships/image" Target="../media/image5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7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47.png"/><Relationship Id="rId10" Type="http://schemas.openxmlformats.org/officeDocument/2006/relationships/image" Target="../media/image9.png"/><Relationship Id="rId19" Type="http://schemas.openxmlformats.org/officeDocument/2006/relationships/image" Target="../media/image21.svg"/><Relationship Id="rId4" Type="http://schemas.openxmlformats.org/officeDocument/2006/relationships/image" Target="../media/image6.png"/><Relationship Id="rId9" Type="http://schemas.openxmlformats.org/officeDocument/2006/relationships/image" Target="../media/image12.sv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slide" Target="slide5.xml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slide" Target="slide4.xml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0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slide" Target="slide3.xml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microsoft.com/office/2007/relationships/hdphoto" Target="../media/hdphoto5.wdp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33.sv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8.gif"/><Relationship Id="rId3" Type="http://schemas.openxmlformats.org/officeDocument/2006/relationships/image" Target="../media/image16.jpg"/><Relationship Id="rId7" Type="http://schemas.openxmlformats.org/officeDocument/2006/relationships/image" Target="../media/image25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microsoft.com/office/2007/relationships/hdphoto" Target="../media/hdphoto6.wdp"/><Relationship Id="rId5" Type="http://schemas.microsoft.com/office/2007/relationships/hdphoto" Target="../media/hdphoto1.wdp"/><Relationship Id="rId10" Type="http://schemas.openxmlformats.org/officeDocument/2006/relationships/image" Target="../media/image26.png"/><Relationship Id="rId4" Type="http://schemas.openxmlformats.org/officeDocument/2006/relationships/image" Target="../media/image17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5" Type="http://schemas.openxmlformats.org/officeDocument/2006/relationships/image" Target="../media/image31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527537" y="-1016441"/>
            <a:ext cx="1620203" cy="2057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439745">
            <a:off x="6493725" y="-387410"/>
            <a:ext cx="2301137" cy="15158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408932">
            <a:off x="1107680" y="-848153"/>
            <a:ext cx="2301137" cy="151587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401694" y="150069"/>
            <a:ext cx="2078182" cy="2057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870207" y="90282"/>
            <a:ext cx="2078182" cy="20574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232955">
            <a:off x="7292864" y="1132355"/>
            <a:ext cx="761575" cy="6958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76280" y="352539"/>
            <a:ext cx="2156913" cy="50020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7186801" y="1"/>
            <a:ext cx="485644" cy="55857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1271284" y="1440702"/>
            <a:ext cx="485644" cy="55857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6056032" y="5371"/>
            <a:ext cx="395374" cy="45474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875910" y="1602654"/>
            <a:ext cx="395374" cy="45474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6461224" y="323356"/>
            <a:ext cx="485644" cy="55857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718824" y="2188529"/>
            <a:ext cx="485644" cy="558573"/>
          </a:xfrm>
          <a:prstGeom prst="rect">
            <a:avLst/>
          </a:prstGeom>
        </p:spPr>
      </p:pic>
      <p:pic>
        <p:nvPicPr>
          <p:cNvPr id="22" name="Picture 18">
            <a:extLst>
              <a:ext uri="{FF2B5EF4-FFF2-40B4-BE49-F238E27FC236}">
                <a16:creationId xmlns:a16="http://schemas.microsoft.com/office/drawing/2014/main" xmlns="" id="{CE60A739-5B40-4D00-83A3-2C65505D666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6532788" y="82196"/>
            <a:ext cx="2487974" cy="1262647"/>
          </a:xfrm>
          <a:prstGeom prst="rect">
            <a:avLst/>
          </a:prstGeom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xmlns="" id="{D79C2083-DE08-4B5C-8225-57F8FEF735E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5685870" y="3792854"/>
            <a:ext cx="740323" cy="117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604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99A7FA1-DD28-4ABE-8CF1-5AE64E0F1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685" y="1515476"/>
            <a:ext cx="434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1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xmlns="" id="{C233B52D-620B-4A67-928E-0612B1683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0175" y="560316"/>
            <a:ext cx="6343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1800" b="1" dirty="0">
                <a:latin typeface="Times New Roman" panose="02020603050405020304" pitchFamily="18" charset="0"/>
              </a:rPr>
              <a:t>a)</a:t>
            </a:r>
            <a:r>
              <a:rPr lang="en-US" altLang="en-US" sz="1800" b="1" u="sng" dirty="0" err="1">
                <a:latin typeface="Times New Roman" panose="02020603050405020304" pitchFamily="18" charset="0"/>
              </a:rPr>
              <a:t>Ví</a:t>
            </a:r>
            <a:r>
              <a:rPr lang="en-US" altLang="en-US" sz="1800" b="1" u="sng" dirty="0">
                <a:latin typeface="Times New Roman" panose="02020603050405020304" pitchFamily="18" charset="0"/>
              </a:rPr>
              <a:t> </a:t>
            </a:r>
            <a:r>
              <a:rPr lang="en-US" altLang="en-US" sz="1800" b="1" u="sng" dirty="0" err="1">
                <a:latin typeface="Times New Roman" panose="02020603050405020304" pitchFamily="18" charset="0"/>
              </a:rPr>
              <a:t>dụ</a:t>
            </a:r>
            <a:r>
              <a:rPr lang="en-US" altLang="en-US" sz="1800" b="1" u="sng" dirty="0">
                <a:latin typeface="Times New Roman" panose="02020603050405020304" pitchFamily="18" charset="0"/>
              </a:rPr>
              <a:t> 1</a:t>
            </a:r>
            <a:r>
              <a:rPr lang="en-US" altLang="en-US" sz="1800" b="1" dirty="0">
                <a:latin typeface="Times New Roman" panose="02020603050405020304" pitchFamily="18" charset="0"/>
              </a:rPr>
              <a:t>: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Một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sợi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dây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dài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smtClean="0">
                <a:latin typeface="Times New Roman" panose="02020603050405020304" pitchFamily="18" charset="0"/>
              </a:rPr>
              <a:t>6,3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mét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1800" b="1" dirty="0">
                <a:latin typeface="Times New Roman" panose="02020603050405020304" pitchFamily="18" charset="0"/>
              </a:rPr>
              <a:t> chia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thành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smtClean="0">
                <a:latin typeface="Times New Roman" panose="02020603050405020304" pitchFamily="18" charset="0"/>
              </a:rPr>
              <a:t>3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đoạn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nhau</a:t>
            </a:r>
            <a:r>
              <a:rPr lang="en-US" altLang="en-US" sz="1800" b="1" dirty="0">
                <a:latin typeface="Times New Roman" panose="02020603050405020304" pitchFamily="18" charset="0"/>
              </a:rPr>
              <a:t>.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Hỏi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mỗi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đoạn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dây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dài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bao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nhiêu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mét</a:t>
            </a:r>
            <a:r>
              <a:rPr lang="en-US" altLang="en-US" sz="1800" b="1" dirty="0">
                <a:latin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455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26">
            <a:extLst>
              <a:ext uri="{FF2B5EF4-FFF2-40B4-BE49-F238E27FC236}">
                <a16:creationId xmlns:a16="http://schemas.microsoft.com/office/drawing/2014/main" xmlns="" id="{A124C9EC-43E3-4BC8-A6DE-712A9A2949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001" y="1410653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6 3</a:t>
            </a:r>
          </a:p>
        </p:txBody>
      </p:sp>
      <p:sp>
        <p:nvSpPr>
          <p:cNvPr id="17" name="Line 27">
            <a:extLst>
              <a:ext uri="{FF2B5EF4-FFF2-40B4-BE49-F238E27FC236}">
                <a16:creationId xmlns:a16="http://schemas.microsoft.com/office/drawing/2014/main" xmlns="" id="{A2710202-204D-4D82-B88F-235B4BB66B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0201" y="1459468"/>
            <a:ext cx="0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>
              <a:solidFill>
                <a:prstClr val="black"/>
              </a:solidFill>
            </a:endParaRPr>
          </a:p>
        </p:txBody>
      </p:sp>
      <p:sp>
        <p:nvSpPr>
          <p:cNvPr id="18" name="Line 28">
            <a:extLst>
              <a:ext uri="{FF2B5EF4-FFF2-40B4-BE49-F238E27FC236}">
                <a16:creationId xmlns:a16="http://schemas.microsoft.com/office/drawing/2014/main" xmlns="" id="{4007EF6A-0865-43CB-9E45-33C203A3E70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0201" y="1688068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>
              <a:solidFill>
                <a:prstClr val="black"/>
              </a:solidFill>
            </a:endParaRPr>
          </a:p>
        </p:txBody>
      </p:sp>
      <p:sp>
        <p:nvSpPr>
          <p:cNvPr id="19" name="Text Box 29">
            <a:extLst>
              <a:ext uri="{FF2B5EF4-FFF2-40B4-BE49-F238E27FC236}">
                <a16:creationId xmlns:a16="http://schemas.microsoft.com/office/drawing/2014/main" xmlns="" id="{DE1FB6DE-B175-4A7E-B154-CA9BAA925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4501" y="1402318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0" name="Text Box 30">
            <a:extLst>
              <a:ext uri="{FF2B5EF4-FFF2-40B4-BE49-F238E27FC236}">
                <a16:creationId xmlns:a16="http://schemas.microsoft.com/office/drawing/2014/main" xmlns="" id="{D276106B-B05D-4003-A9C8-5DB18198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0201" y="1688068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1" name="Text Box 31">
            <a:extLst>
              <a:ext uri="{FF2B5EF4-FFF2-40B4-BE49-F238E27FC236}">
                <a16:creationId xmlns:a16="http://schemas.microsoft.com/office/drawing/2014/main" xmlns="" id="{D2DC8C90-9327-4FDB-901F-2B4AF68C2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001" y="1688068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prstClr val="black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2" name="Text Box 32">
            <a:extLst>
              <a:ext uri="{FF2B5EF4-FFF2-40B4-BE49-F238E27FC236}">
                <a16:creationId xmlns:a16="http://schemas.microsoft.com/office/drawing/2014/main" xmlns="" id="{14578963-A135-4E30-8678-B6D059DC5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451" y="1688068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prstClr val="black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3" name="Text Box 33">
            <a:extLst>
              <a:ext uri="{FF2B5EF4-FFF2-40B4-BE49-F238E27FC236}">
                <a16:creationId xmlns:a16="http://schemas.microsoft.com/office/drawing/2014/main" xmlns="" id="{4859A487-79CE-4919-AEE8-198C74208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651" y="1688068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prstClr val="black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4" name="Text Box 34">
            <a:extLst>
              <a:ext uri="{FF2B5EF4-FFF2-40B4-BE49-F238E27FC236}">
                <a16:creationId xmlns:a16="http://schemas.microsoft.com/office/drawing/2014/main" xmlns="" id="{E65C3DA4-604C-42CF-92A7-A30E6AD4F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4451" y="1916668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prstClr val="black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5" name="Text Box 35">
            <a:extLst>
              <a:ext uri="{FF2B5EF4-FFF2-40B4-BE49-F238E27FC236}">
                <a16:creationId xmlns:a16="http://schemas.microsoft.com/office/drawing/2014/main" xmlns="" id="{4B9E3A35-B245-4703-910F-F0523C840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3101" y="1688068"/>
            <a:ext cx="800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prstClr val="black"/>
                </a:solidFill>
                <a:latin typeface="Times New Roman" panose="02020603050405020304" pitchFamily="18" charset="0"/>
              </a:rPr>
              <a:t>(dm)</a:t>
            </a:r>
          </a:p>
        </p:txBody>
      </p:sp>
      <p:sp>
        <p:nvSpPr>
          <p:cNvPr id="26" name="Text Box 37">
            <a:extLst>
              <a:ext uri="{FF2B5EF4-FFF2-40B4-BE49-F238E27FC236}">
                <a16:creationId xmlns:a16="http://schemas.microsoft.com/office/drawing/2014/main" xmlns="" id="{A1CB2A7B-7EA7-421C-90C4-D101390C1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001" y="2202418"/>
            <a:ext cx="1943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21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dm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 =       m</a:t>
            </a:r>
          </a:p>
        </p:txBody>
      </p:sp>
      <p:sp>
        <p:nvSpPr>
          <p:cNvPr id="28" name="Text Box 37">
            <a:extLst>
              <a:ext uri="{FF2B5EF4-FFF2-40B4-BE49-F238E27FC236}">
                <a16:creationId xmlns:a16="http://schemas.microsoft.com/office/drawing/2014/main" xmlns="" id="{14E1C2EA-ACD5-4EF3-BBE2-3D32AFFB9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676" y="2202418"/>
            <a:ext cx="9715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  <a:t>2,1 m</a:t>
            </a:r>
          </a:p>
        </p:txBody>
      </p:sp>
      <p:sp>
        <p:nvSpPr>
          <p:cNvPr id="29" name="Text Box 5">
            <a:extLst>
              <a:ext uri="{FF2B5EF4-FFF2-40B4-BE49-F238E27FC236}">
                <a16:creationId xmlns:a16="http://schemas.microsoft.com/office/drawing/2014/main" xmlns="" id="{24F6C730-3CC6-4C2F-9E0A-6ABC20E87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244" y="1366019"/>
            <a:ext cx="108236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6,3</a:t>
            </a:r>
          </a:p>
        </p:txBody>
      </p:sp>
      <p:sp>
        <p:nvSpPr>
          <p:cNvPr id="30" name="Text Box 11">
            <a:extLst>
              <a:ext uri="{FF2B5EF4-FFF2-40B4-BE49-F238E27FC236}">
                <a16:creationId xmlns:a16="http://schemas.microsoft.com/office/drawing/2014/main" xmlns="" id="{50CF9A69-C983-40A3-B0CC-6F01BA49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3762" y="1994111"/>
            <a:ext cx="43172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1" name="Text Box 14">
            <a:extLst>
              <a:ext uri="{FF2B5EF4-FFF2-40B4-BE49-F238E27FC236}">
                <a16:creationId xmlns:a16="http://schemas.microsoft.com/office/drawing/2014/main" xmlns="" id="{00DB814C-2B0C-4458-AFB5-95DB8C6E8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2045" y="1708919"/>
            <a:ext cx="324709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2" name="Text Box 23">
            <a:extLst>
              <a:ext uri="{FF2B5EF4-FFF2-40B4-BE49-F238E27FC236}">
                <a16:creationId xmlns:a16="http://schemas.microsoft.com/office/drawing/2014/main" xmlns="" id="{569648EF-F8CE-48D0-958B-0FFE414A5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0317" y="1708919"/>
            <a:ext cx="408622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3" name="Text Box 35">
            <a:extLst>
              <a:ext uri="{FF2B5EF4-FFF2-40B4-BE49-F238E27FC236}">
                <a16:creationId xmlns:a16="http://schemas.microsoft.com/office/drawing/2014/main" xmlns="" id="{0D58A0AB-6EA6-4988-8272-8302683D8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743" y="1366019"/>
            <a:ext cx="36119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4" name="Text Box 8">
            <a:extLst>
              <a:ext uri="{FF2B5EF4-FFF2-40B4-BE49-F238E27FC236}">
                <a16:creationId xmlns:a16="http://schemas.microsoft.com/office/drawing/2014/main" xmlns="" id="{389AEAD1-A2BF-47E6-A119-F77F1C37A5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0594" y="1708919"/>
            <a:ext cx="32616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5" name="Text Box 13">
            <a:extLst>
              <a:ext uri="{FF2B5EF4-FFF2-40B4-BE49-F238E27FC236}">
                <a16:creationId xmlns:a16="http://schemas.microsoft.com/office/drawing/2014/main" xmlns="" id="{A6D3C6D1-E252-4288-925E-AA6119F36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8269" y="1708919"/>
            <a:ext cx="58650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(m)</a:t>
            </a:r>
          </a:p>
        </p:txBody>
      </p:sp>
      <p:sp>
        <p:nvSpPr>
          <p:cNvPr id="36" name="Text Box 12">
            <a:extLst>
              <a:ext uri="{FF2B5EF4-FFF2-40B4-BE49-F238E27FC236}">
                <a16:creationId xmlns:a16="http://schemas.microsoft.com/office/drawing/2014/main" xmlns="" id="{6A9EF251-AC60-4876-A750-2491EE2D1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9194" y="1708919"/>
            <a:ext cx="32616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37" name="Group 39">
            <a:extLst>
              <a:ext uri="{FF2B5EF4-FFF2-40B4-BE49-F238E27FC236}">
                <a16:creationId xmlns:a16="http://schemas.microsoft.com/office/drawing/2014/main" xmlns="" id="{4B552C3F-0BD9-43BD-9C10-2D2C3930B9D1}"/>
              </a:ext>
            </a:extLst>
          </p:cNvPr>
          <p:cNvGrpSpPr>
            <a:grpSpLocks/>
          </p:cNvGrpSpPr>
          <p:nvPr/>
        </p:nvGrpSpPr>
        <p:grpSpPr bwMode="auto">
          <a:xfrm>
            <a:off x="5570594" y="1362382"/>
            <a:ext cx="933994" cy="1107426"/>
            <a:chOff x="1219198" y="3124200"/>
            <a:chExt cx="1219202" cy="1338590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0907624C-C9FA-4AD2-BC41-37AB5C35553B}"/>
                </a:ext>
              </a:extLst>
            </p:cNvPr>
            <p:cNvCxnSpPr/>
            <p:nvPr/>
          </p:nvCxnSpPr>
          <p:spPr>
            <a:xfrm rot="10800000" flipH="1" flipV="1">
              <a:off x="1219198" y="3124200"/>
              <a:ext cx="0" cy="1338590"/>
            </a:xfrm>
            <a:prstGeom prst="line">
              <a:avLst/>
            </a:prstGeom>
            <a:ln w="127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xmlns="" id="{CF554962-517D-421D-B484-96F290E6A4B6}"/>
                </a:ext>
              </a:extLst>
            </p:cNvPr>
            <p:cNvCxnSpPr/>
            <p:nvPr/>
          </p:nvCxnSpPr>
          <p:spPr>
            <a:xfrm>
              <a:off x="1219198" y="3505293"/>
              <a:ext cx="1219202" cy="15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 Box 11">
            <a:extLst>
              <a:ext uri="{FF2B5EF4-FFF2-40B4-BE49-F238E27FC236}">
                <a16:creationId xmlns:a16="http://schemas.microsoft.com/office/drawing/2014/main" xmlns="" id="{181519BF-09CE-414E-BF7C-7ECA0F2ED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7980" y="1708240"/>
            <a:ext cx="606853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5F6A178-C101-40E8-A84A-A8F87E675A14}"/>
              </a:ext>
            </a:extLst>
          </p:cNvPr>
          <p:cNvSpPr txBox="1"/>
          <p:nvPr/>
        </p:nvSpPr>
        <p:spPr>
          <a:xfrm>
            <a:off x="3577876" y="687945"/>
            <a:ext cx="3254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</a:rPr>
              <a:t>So </a:t>
            </a:r>
            <a:r>
              <a:rPr lang="en-US" sz="2400" dirty="0" err="1" smtClean="0">
                <a:solidFill>
                  <a:prstClr val="black"/>
                </a:solidFill>
              </a:rPr>
              <a:t>sánh</a:t>
            </a:r>
            <a:endParaRPr lang="en-US" sz="2400" dirty="0">
              <a:solidFill>
                <a:prstClr val="black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11C4790-6F82-42ED-905F-2ECDE42871E7}"/>
              </a:ext>
            </a:extLst>
          </p:cNvPr>
          <p:cNvSpPr txBox="1"/>
          <p:nvPr/>
        </p:nvSpPr>
        <p:spPr>
          <a:xfrm>
            <a:off x="1110343" y="2948876"/>
            <a:ext cx="7445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>
                <a:solidFill>
                  <a:prstClr val="black"/>
                </a:solidFill>
              </a:rPr>
              <a:t>Giống</a:t>
            </a:r>
            <a:r>
              <a:rPr lang="en-US" sz="1800" dirty="0">
                <a:solidFill>
                  <a:prstClr val="black"/>
                </a:solidFill>
              </a:rPr>
              <a:t>: </a:t>
            </a:r>
            <a:r>
              <a:rPr lang="en-US" sz="1800" dirty="0" err="1">
                <a:solidFill>
                  <a:prstClr val="black"/>
                </a:solidFill>
              </a:rPr>
              <a:t>Các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chữ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số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của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số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 smtClean="0">
                <a:solidFill>
                  <a:prstClr val="black"/>
                </a:solidFill>
              </a:rPr>
              <a:t>bị</a:t>
            </a:r>
            <a:r>
              <a:rPr lang="en-US" sz="1800" dirty="0" smtClean="0">
                <a:solidFill>
                  <a:prstClr val="black"/>
                </a:solidFill>
              </a:rPr>
              <a:t> </a:t>
            </a:r>
            <a:r>
              <a:rPr lang="en-US" sz="1800" dirty="0">
                <a:solidFill>
                  <a:prstClr val="black"/>
                </a:solidFill>
              </a:rPr>
              <a:t>chia </a:t>
            </a:r>
            <a:r>
              <a:rPr lang="en-US" sz="1800" dirty="0" err="1">
                <a:solidFill>
                  <a:prstClr val="black"/>
                </a:solidFill>
              </a:rPr>
              <a:t>giống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nhau</a:t>
            </a:r>
            <a:r>
              <a:rPr lang="en-US" sz="1800" dirty="0">
                <a:solidFill>
                  <a:prstClr val="black"/>
                </a:solidFill>
              </a:rPr>
              <a:t>; </a:t>
            </a:r>
            <a:r>
              <a:rPr lang="en-US" sz="1800" dirty="0" err="1">
                <a:solidFill>
                  <a:prstClr val="black"/>
                </a:solidFill>
              </a:rPr>
              <a:t>chung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số</a:t>
            </a:r>
            <a:r>
              <a:rPr lang="en-US" sz="1800" dirty="0">
                <a:solidFill>
                  <a:prstClr val="black"/>
                </a:solidFill>
              </a:rPr>
              <a:t> chia. </a:t>
            </a:r>
          </a:p>
          <a:p>
            <a:r>
              <a:rPr lang="en-US" sz="1800" b="1" dirty="0" err="1">
                <a:solidFill>
                  <a:prstClr val="black"/>
                </a:solidFill>
              </a:rPr>
              <a:t>Khác</a:t>
            </a:r>
            <a:r>
              <a:rPr lang="en-US" sz="1800" dirty="0">
                <a:solidFill>
                  <a:prstClr val="black"/>
                </a:solidFill>
              </a:rPr>
              <a:t>: 63 : 3 </a:t>
            </a:r>
            <a:r>
              <a:rPr lang="en-US" sz="1800" dirty="0" err="1">
                <a:solidFill>
                  <a:prstClr val="black"/>
                </a:solidFill>
              </a:rPr>
              <a:t>là</a:t>
            </a:r>
            <a:r>
              <a:rPr lang="en-US" sz="1800" dirty="0">
                <a:solidFill>
                  <a:prstClr val="black"/>
                </a:solidFill>
              </a:rPr>
              <a:t> chia </a:t>
            </a:r>
            <a:r>
              <a:rPr lang="en-US" sz="1800" dirty="0" err="1">
                <a:solidFill>
                  <a:prstClr val="black"/>
                </a:solidFill>
              </a:rPr>
              <a:t>số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tự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nhiên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cho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số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tự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nhiên</a:t>
            </a:r>
            <a:r>
              <a:rPr lang="en-US" sz="1800" dirty="0">
                <a:solidFill>
                  <a:prstClr val="black"/>
                </a:solidFill>
              </a:rPr>
              <a:t>; 6,3 : 3 </a:t>
            </a:r>
            <a:r>
              <a:rPr lang="en-US" sz="1800" dirty="0" err="1">
                <a:solidFill>
                  <a:prstClr val="black"/>
                </a:solidFill>
              </a:rPr>
              <a:t>là</a:t>
            </a:r>
            <a:r>
              <a:rPr lang="en-US" sz="1800" dirty="0">
                <a:solidFill>
                  <a:prstClr val="black"/>
                </a:solidFill>
              </a:rPr>
              <a:t> chia </a:t>
            </a:r>
            <a:r>
              <a:rPr lang="en-US" sz="1800" dirty="0" err="1">
                <a:solidFill>
                  <a:prstClr val="black"/>
                </a:solidFill>
              </a:rPr>
              <a:t>số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thập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phân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cho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số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tự</a:t>
            </a:r>
            <a:r>
              <a:rPr lang="en-US" sz="1800" dirty="0">
                <a:solidFill>
                  <a:prstClr val="black"/>
                </a:solidFill>
              </a:rPr>
              <a:t> </a:t>
            </a:r>
            <a:r>
              <a:rPr lang="en-US" sz="1800" dirty="0" err="1">
                <a:solidFill>
                  <a:prstClr val="black"/>
                </a:solidFill>
              </a:rPr>
              <a:t>nhiên</a:t>
            </a:r>
            <a:endParaRPr lang="en-US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48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3">
            <a:extLst>
              <a:ext uri="{FF2B5EF4-FFF2-40B4-BE49-F238E27FC236}">
                <a16:creationId xmlns:a16="http://schemas.microsoft.com/office/drawing/2014/main" xmlns="" id="{89741FF4-2291-468C-A7D4-215D61FA2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552" y="576088"/>
            <a:ext cx="55435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sz="21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2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  </a:t>
            </a:r>
            <a:r>
              <a:rPr lang="en-US" alt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44,85   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 </a:t>
            </a:r>
            <a:r>
              <a:rPr lang="en-US" alt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E54D4F5-44BE-4FA6-B1FB-B8AD82BBE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9502" y="991586"/>
            <a:ext cx="434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pic>
        <p:nvPicPr>
          <p:cNvPr id="19" name="Picture 5">
            <a:extLst>
              <a:ext uri="{FF2B5EF4-FFF2-40B4-BE49-F238E27FC236}">
                <a16:creationId xmlns:a16="http://schemas.microsoft.com/office/drawing/2014/main" xmlns="" id="{6E101533-A814-48BB-8082-035E51EC8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5256370" y="1776416"/>
            <a:ext cx="3316752" cy="288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84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9BAC636-ADBE-47D2-A433-6CE1186B8FF4}"/>
              </a:ext>
            </a:extLst>
          </p:cNvPr>
          <p:cNvSpPr/>
          <p:nvPr/>
        </p:nvSpPr>
        <p:spPr>
          <a:xfrm>
            <a:off x="1958139" y="1947190"/>
            <a:ext cx="6542861" cy="2554545"/>
          </a:xfrm>
          <a:prstGeom prst="rect">
            <a:avLst/>
          </a:prstGeom>
          <a:noFill/>
          <a:ln w="38100" cmpd="tri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phẩy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Round Diagonal Corner Rectangle 6">
            <a:extLst>
              <a:ext uri="{FF2B5EF4-FFF2-40B4-BE49-F238E27FC236}">
                <a16:creationId xmlns:a16="http://schemas.microsoft.com/office/drawing/2014/main" xmlns="" id="{7BB8A9DD-3B6D-4FE4-B0EC-AF4889F95B6C}"/>
              </a:ext>
            </a:extLst>
          </p:cNvPr>
          <p:cNvSpPr/>
          <p:nvPr/>
        </p:nvSpPr>
        <p:spPr>
          <a:xfrm>
            <a:off x="948803" y="594561"/>
            <a:ext cx="5772150" cy="8001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1" hangingPunct="1">
              <a:defRPr/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thập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Graphic 4" descr="Lights On with solid fill">
            <a:extLst>
              <a:ext uri="{FF2B5EF4-FFF2-40B4-BE49-F238E27FC236}">
                <a16:creationId xmlns:a16="http://schemas.microsoft.com/office/drawing/2014/main" xmlns="" id="{DDC2E2F2-D300-4E17-9F73-CDDFC5D413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17095" y="1539040"/>
            <a:ext cx="1541044" cy="154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64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xmlns="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1" y="-365206"/>
            <a:ext cx="9174544" cy="5873912"/>
          </a:xfrm>
          <a:prstGeom prst="rect">
            <a:avLst/>
          </a:prstGeom>
        </p:spPr>
      </p:pic>
      <p:pic>
        <p:nvPicPr>
          <p:cNvPr id="4" name="Hình ảnh 6">
            <a:extLst>
              <a:ext uri="{FF2B5EF4-FFF2-40B4-BE49-F238E27FC236}">
                <a16:creationId xmlns:a16="http://schemas.microsoft.com/office/drawing/2014/main" xmlns="" id="{E99B629B-B8A0-48C8-BEC3-8B841D127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7308" y="1449421"/>
            <a:ext cx="5192833" cy="24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xmlns="" id="{37C75578-8350-43F0-B06C-EAF0295AB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194" y="2337862"/>
            <a:ext cx="20739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c) 0,36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9 </a:t>
            </a:r>
          </a:p>
        </p:txBody>
      </p:sp>
      <p:sp>
        <p:nvSpPr>
          <p:cNvPr id="4" name="Text Box 21">
            <a:extLst>
              <a:ext uri="{FF2B5EF4-FFF2-40B4-BE49-F238E27FC236}">
                <a16:creationId xmlns:a16="http://schemas.microsoft.com/office/drawing/2014/main" xmlns="" id="{F7286E89-7BEB-4840-B290-D6FA47028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7194" y="1348341"/>
            <a:ext cx="35744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a) 5,28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4</a:t>
            </a:r>
          </a:p>
        </p:txBody>
      </p:sp>
      <p:sp>
        <p:nvSpPr>
          <p:cNvPr id="5" name="Text Box 30">
            <a:extLst>
              <a:ext uri="{FF2B5EF4-FFF2-40B4-BE49-F238E27FC236}">
                <a16:creationId xmlns:a16="http://schemas.microsoft.com/office/drawing/2014/main" xmlns="" id="{9905BAF1-D378-496E-9A23-B6BC7A2FB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348340"/>
            <a:ext cx="35744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b) 95,2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68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xmlns="" id="{747E6E6E-1E82-4A8A-A3AC-7495A5563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7418" y="2333746"/>
            <a:ext cx="28378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d) 75,52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32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179F0A-02EB-4ABD-BF53-E4386AC3E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99" y="298737"/>
            <a:ext cx="4572000" cy="104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9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2179F0A-02EB-4ABD-BF53-E4386AC3E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52" y="630431"/>
            <a:ext cx="4572000" cy="1049603"/>
          </a:xfrm>
          <a:prstGeom prst="rect">
            <a:avLst/>
          </a:prstGeom>
        </p:spPr>
      </p:pic>
      <p:sp>
        <p:nvSpPr>
          <p:cNvPr id="3" name="Text Box 21">
            <a:extLst>
              <a:ext uri="{FF2B5EF4-FFF2-40B4-BE49-F238E27FC236}">
                <a16:creationId xmlns:a16="http://schemas.microsoft.com/office/drawing/2014/main" xmlns="" id="{F7286E89-7BEB-4840-B290-D6FA47028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746" y="1533151"/>
            <a:ext cx="18842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a)</a:t>
            </a: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5,28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4</a:t>
            </a:r>
          </a:p>
        </p:txBody>
      </p:sp>
      <p:sp>
        <p:nvSpPr>
          <p:cNvPr id="4" name="Text Box 30">
            <a:extLst>
              <a:ext uri="{FF2B5EF4-FFF2-40B4-BE49-F238E27FC236}">
                <a16:creationId xmlns:a16="http://schemas.microsoft.com/office/drawing/2014/main" xmlns="" id="{9905BAF1-D378-496E-9A23-B6BC7A2FB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388" y="1533151"/>
            <a:ext cx="218738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b</a:t>
            </a: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) 95,2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68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xmlns="" id="{37C75578-8350-43F0-B06C-EAF0295AB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1500" y="1533148"/>
            <a:ext cx="18862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) 0,36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9 </a:t>
            </a: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747E6E6E-1E82-4A8A-A3AC-7495A5563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9436" y="1533149"/>
            <a:ext cx="28378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d</a:t>
            </a:r>
            <a:r>
              <a:rPr kumimoji="0" lang="en-US" altLang="en-US" sz="32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) 75,52 </a:t>
            </a:r>
            <a:r>
              <a:rPr kumimoji="0" lang="en-US" altLang="en-US" sz="3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Segoe UI Black" panose="020B0A02040204020203" pitchFamily="34" charset="0"/>
                <a:cs typeface="Times New Roman" panose="02020603050405020304" pitchFamily="18" charset="0"/>
              </a:rPr>
              <a:t>: 32</a:t>
            </a:r>
          </a:p>
        </p:txBody>
      </p:sp>
    </p:spTree>
    <p:extLst>
      <p:ext uri="{BB962C8B-B14F-4D97-AF65-F5344CB8AC3E}">
        <p14:creationId xmlns:p14="http://schemas.microsoft.com/office/powerpoint/2010/main" val="354874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>
            <a:extLst>
              <a:ext uri="{FF2B5EF4-FFF2-40B4-BE49-F238E27FC236}">
                <a16:creationId xmlns:a16="http://schemas.microsoft.com/office/drawing/2014/main" xmlns="" id="{F481C61C-C277-46C5-81DC-076EC7B09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237" y="3468397"/>
            <a:ext cx="34290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1350">
              <a:latin typeface="Times New Roman" panose="02020603050405020304" pitchFamily="18" charset="0"/>
            </a:endParaRP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xmlns="" id="{6B3E897E-1571-4C83-ACDA-32F04B934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7" y="3742063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xmlns="" id="{E1F21CB9-83B4-4B67-8D34-43D0B7BEC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7" y="3742063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20" name="Text Box 8">
            <a:extLst>
              <a:ext uri="{FF2B5EF4-FFF2-40B4-BE49-F238E27FC236}">
                <a16:creationId xmlns:a16="http://schemas.microsoft.com/office/drawing/2014/main" xmlns="" id="{4C46E463-88A9-4D5F-B956-9A91E0507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687" y="1756101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a)  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x   3   =  8,4</a:t>
            </a:r>
          </a:p>
        </p:txBody>
      </p:sp>
      <p:sp>
        <p:nvSpPr>
          <p:cNvPr id="21" name="Text Box 9">
            <a:extLst>
              <a:ext uri="{FF2B5EF4-FFF2-40B4-BE49-F238E27FC236}">
                <a16:creationId xmlns:a16="http://schemas.microsoft.com/office/drawing/2014/main" xmlns="" id="{9A57F135-045E-4153-90A2-499E89F7B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012" y="480886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xmlns="" id="{9BE7FB96-F035-45B7-B274-75CCED23E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9487" y="5037463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" name="Text Box 11">
            <a:extLst>
              <a:ext uri="{FF2B5EF4-FFF2-40B4-BE49-F238E27FC236}">
                <a16:creationId xmlns:a16="http://schemas.microsoft.com/office/drawing/2014/main" xmlns="" id="{4E26E0D7-2E68-4845-BD05-97BE9739E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814" y="2539385"/>
            <a:ext cx="342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8,4  :  3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15A9198-4AB5-4E54-9223-46160D89D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7787" y="1789438"/>
            <a:ext cx="3041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b)  5  x   </a:t>
            </a:r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=   0,25</a:t>
            </a:r>
          </a:p>
        </p:txBody>
      </p:sp>
      <p:sp>
        <p:nvSpPr>
          <p:cNvPr id="25" name="Text Box 111">
            <a:extLst>
              <a:ext uri="{FF2B5EF4-FFF2-40B4-BE49-F238E27FC236}">
                <a16:creationId xmlns:a16="http://schemas.microsoft.com/office/drawing/2014/main" xmlns="" id="{1FB37745-E267-4480-93E8-9E3B86622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6687" y="2481588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=   0,25 : 5</a:t>
            </a:r>
          </a:p>
        </p:txBody>
      </p:sp>
      <p:sp>
        <p:nvSpPr>
          <p:cNvPr id="26" name="Text Box 11">
            <a:extLst>
              <a:ext uri="{FF2B5EF4-FFF2-40B4-BE49-F238E27FC236}">
                <a16:creationId xmlns:a16="http://schemas.microsoft.com/office/drawing/2014/main" xmlns="" id="{8166C868-FFD1-492A-AF34-A291A0807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113" y="3406131"/>
            <a:ext cx="314024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            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2,8  </a:t>
            </a:r>
          </a:p>
        </p:txBody>
      </p:sp>
      <p:sp>
        <p:nvSpPr>
          <p:cNvPr id="27" name="Text Box 111">
            <a:extLst>
              <a:ext uri="{FF2B5EF4-FFF2-40B4-BE49-F238E27FC236}">
                <a16:creationId xmlns:a16="http://schemas.microsoft.com/office/drawing/2014/main" xmlns="" id="{542806DC-AFC0-49AE-BCA3-CDAB3091E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340426"/>
            <a:ext cx="2514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  =    0,05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D6D5EEE-ACE8-4AAF-A3A2-3B2617EB5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24" y="439212"/>
            <a:ext cx="3099478" cy="115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38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4" grpId="0"/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">
            <a:extLst>
              <a:ext uri="{FF2B5EF4-FFF2-40B4-BE49-F238E27FC236}">
                <a16:creationId xmlns:a16="http://schemas.microsoft.com/office/drawing/2014/main" xmlns="" id="{81A3A06B-946A-468B-B577-AB96294FC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775" y="3793066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23" name="Line 12">
            <a:extLst>
              <a:ext uri="{FF2B5EF4-FFF2-40B4-BE49-F238E27FC236}">
                <a16:creationId xmlns:a16="http://schemas.microsoft.com/office/drawing/2014/main" xmlns="" id="{FE601B0A-E8D5-4B27-9399-6C10BEEF4C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8575" y="2650066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4">
            <a:extLst>
              <a:ext uri="{FF2B5EF4-FFF2-40B4-BE49-F238E27FC236}">
                <a16:creationId xmlns:a16="http://schemas.microsoft.com/office/drawing/2014/main" xmlns="" id="{7D7BF886-3D01-48B7-ACF2-3EDFD1FBEA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8575" y="257386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xmlns="" id="{184838CF-B597-4234-9BB0-27F0C3E845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4575" y="257386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17">
            <a:extLst>
              <a:ext uri="{FF2B5EF4-FFF2-40B4-BE49-F238E27FC236}">
                <a16:creationId xmlns:a16="http://schemas.microsoft.com/office/drawing/2014/main" xmlns="" id="{346D1330-0A26-4F35-AAB0-7C9519E494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32830" y="257386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18">
            <a:extLst>
              <a:ext uri="{FF2B5EF4-FFF2-40B4-BE49-F238E27FC236}">
                <a16:creationId xmlns:a16="http://schemas.microsoft.com/office/drawing/2014/main" xmlns="" id="{658723A8-B2BB-486D-B922-5C43C3C7DF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91378" y="2573866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35">
            <a:extLst>
              <a:ext uri="{FF2B5EF4-FFF2-40B4-BE49-F238E27FC236}">
                <a16:creationId xmlns:a16="http://schemas.microsoft.com/office/drawing/2014/main" xmlns="" id="{6E7C2AE0-04C7-4D85-8077-4790B5FB4901}"/>
              </a:ext>
            </a:extLst>
          </p:cNvPr>
          <p:cNvSpPr>
            <a:spLocks/>
          </p:cNvSpPr>
          <p:nvPr/>
        </p:nvSpPr>
        <p:spPr bwMode="auto">
          <a:xfrm>
            <a:off x="1336675" y="2726266"/>
            <a:ext cx="6629400" cy="609600"/>
          </a:xfrm>
          <a:custGeom>
            <a:avLst/>
            <a:gdLst>
              <a:gd name="T0" fmla="*/ 0 w 4176"/>
              <a:gd name="T1" fmla="*/ 0 h 384"/>
              <a:gd name="T2" fmla="*/ 2147483646 w 4176"/>
              <a:gd name="T3" fmla="*/ 2147483646 h 384"/>
              <a:gd name="T4" fmla="*/ 2147483646 w 4176"/>
              <a:gd name="T5" fmla="*/ 0 h 384"/>
              <a:gd name="T6" fmla="*/ 0 60000 65536"/>
              <a:gd name="T7" fmla="*/ 0 60000 65536"/>
              <a:gd name="T8" fmla="*/ 0 60000 65536"/>
              <a:gd name="T9" fmla="*/ 0 w 4176"/>
              <a:gd name="T10" fmla="*/ 0 h 384"/>
              <a:gd name="T11" fmla="*/ 4176 w 4176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76" h="384">
                <a:moveTo>
                  <a:pt x="0" y="0"/>
                </a:moveTo>
                <a:cubicBezTo>
                  <a:pt x="684" y="192"/>
                  <a:pt x="1368" y="384"/>
                  <a:pt x="2064" y="384"/>
                </a:cubicBezTo>
                <a:cubicBezTo>
                  <a:pt x="2760" y="384"/>
                  <a:pt x="3468" y="192"/>
                  <a:pt x="4176" y="0"/>
                </a:cubicBezTo>
              </a:path>
            </a:pathLst>
          </a:cu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37">
            <a:extLst>
              <a:ext uri="{FF2B5EF4-FFF2-40B4-BE49-F238E27FC236}">
                <a16:creationId xmlns:a16="http://schemas.microsoft.com/office/drawing/2014/main" xmlns="" id="{94D4DD69-CC73-428F-8573-6A6544462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5575" y="3335866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126,54km</a:t>
            </a:r>
          </a:p>
        </p:txBody>
      </p:sp>
      <p:sp>
        <p:nvSpPr>
          <p:cNvPr id="30" name="Text Box 38">
            <a:extLst>
              <a:ext uri="{FF2B5EF4-FFF2-40B4-BE49-F238E27FC236}">
                <a16:creationId xmlns:a16="http://schemas.microsoft.com/office/drawing/2014/main" xmlns="" id="{7F133C1C-6A4E-421A-8B62-BC2F9205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811866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?km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18">
            <a:extLst>
              <a:ext uri="{FF2B5EF4-FFF2-40B4-BE49-F238E27FC236}">
                <a16:creationId xmlns:a16="http://schemas.microsoft.com/office/drawing/2014/main" xmlns="" id="{F84D06F6-B195-474B-949D-A8450FC9F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1975" y="3640666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2" name="Line 21">
            <a:extLst>
              <a:ext uri="{FF2B5EF4-FFF2-40B4-BE49-F238E27FC236}">
                <a16:creationId xmlns:a16="http://schemas.microsoft.com/office/drawing/2014/main" xmlns="" id="{7925180B-E286-484C-B2E0-6F8A6B20D0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70375" y="943262"/>
            <a:ext cx="914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22">
            <a:extLst>
              <a:ext uri="{FF2B5EF4-FFF2-40B4-BE49-F238E27FC236}">
                <a16:creationId xmlns:a16="http://schemas.microsoft.com/office/drawing/2014/main" xmlns="" id="{3A3BB2A5-4ECF-4E57-AA36-E057AA31C70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9175" y="963565"/>
            <a:ext cx="914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23">
            <a:extLst>
              <a:ext uri="{FF2B5EF4-FFF2-40B4-BE49-F238E27FC236}">
                <a16:creationId xmlns:a16="http://schemas.microsoft.com/office/drawing/2014/main" xmlns="" id="{429162E4-F0A4-4388-BCFB-C62DA6FAEF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6075" y="1414610"/>
            <a:ext cx="42672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xmlns="" id="{4F7B4383-A183-4B9C-BD3E-B90A82DD3013}"/>
              </a:ext>
            </a:extLst>
          </p:cNvPr>
          <p:cNvSpPr>
            <a:spLocks/>
          </p:cNvSpPr>
          <p:nvPr/>
        </p:nvSpPr>
        <p:spPr bwMode="auto">
          <a:xfrm rot="5400000">
            <a:off x="2247900" y="1319741"/>
            <a:ext cx="381000" cy="2279650"/>
          </a:xfrm>
          <a:prstGeom prst="leftBrace">
            <a:avLst>
              <a:gd name="adj1" fmla="val 33352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en-US" altLang="en-US" b="1">
              <a:latin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E1082EA-ACCB-4056-8C8A-4933818F0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075" y="413120"/>
            <a:ext cx="7386220" cy="123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85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1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6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">
            <a:extLst>
              <a:ext uri="{FF2B5EF4-FFF2-40B4-BE49-F238E27FC236}">
                <a16:creationId xmlns:a16="http://schemas.microsoft.com/office/drawing/2014/main" xmlns="" id="{81A3A06B-946A-468B-B577-AB96294FC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291" y="2289528"/>
            <a:ext cx="7391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VNI-Times" pitchFamily="2" charset="0"/>
            </a:endParaRPr>
          </a:p>
        </p:txBody>
      </p:sp>
      <p:sp>
        <p:nvSpPr>
          <p:cNvPr id="23" name="Line 12">
            <a:extLst>
              <a:ext uri="{FF2B5EF4-FFF2-40B4-BE49-F238E27FC236}">
                <a16:creationId xmlns:a16="http://schemas.microsoft.com/office/drawing/2014/main" xmlns="" id="{FE601B0A-E8D5-4B27-9399-6C10BEEF4C02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091" y="1146528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4">
            <a:extLst>
              <a:ext uri="{FF2B5EF4-FFF2-40B4-BE49-F238E27FC236}">
                <a16:creationId xmlns:a16="http://schemas.microsoft.com/office/drawing/2014/main" xmlns="" id="{7D7BF886-3D01-48B7-ACF2-3EDFD1FBEA7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92091" y="1070328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16">
            <a:extLst>
              <a:ext uri="{FF2B5EF4-FFF2-40B4-BE49-F238E27FC236}">
                <a16:creationId xmlns:a16="http://schemas.microsoft.com/office/drawing/2014/main" xmlns="" id="{184838CF-B597-4234-9BB0-27F0C3E845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78091" y="1070328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17">
            <a:extLst>
              <a:ext uri="{FF2B5EF4-FFF2-40B4-BE49-F238E27FC236}">
                <a16:creationId xmlns:a16="http://schemas.microsoft.com/office/drawing/2014/main" xmlns="" id="{346D1330-0A26-4F35-AAB0-7C9519E494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53241" y="1070328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18">
            <a:extLst>
              <a:ext uri="{FF2B5EF4-FFF2-40B4-BE49-F238E27FC236}">
                <a16:creationId xmlns:a16="http://schemas.microsoft.com/office/drawing/2014/main" xmlns="" id="{658723A8-B2BB-486D-B922-5C43C3C7DF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6279" y="1070328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35">
            <a:extLst>
              <a:ext uri="{FF2B5EF4-FFF2-40B4-BE49-F238E27FC236}">
                <a16:creationId xmlns:a16="http://schemas.microsoft.com/office/drawing/2014/main" xmlns="" id="{6E7C2AE0-04C7-4D85-8077-4790B5FB4901}"/>
              </a:ext>
            </a:extLst>
          </p:cNvPr>
          <p:cNvSpPr>
            <a:spLocks/>
          </p:cNvSpPr>
          <p:nvPr/>
        </p:nvSpPr>
        <p:spPr bwMode="auto">
          <a:xfrm>
            <a:off x="930191" y="1222728"/>
            <a:ext cx="6629400" cy="609600"/>
          </a:xfrm>
          <a:custGeom>
            <a:avLst/>
            <a:gdLst>
              <a:gd name="T0" fmla="*/ 0 w 4176"/>
              <a:gd name="T1" fmla="*/ 0 h 384"/>
              <a:gd name="T2" fmla="*/ 2147483646 w 4176"/>
              <a:gd name="T3" fmla="*/ 2147483646 h 384"/>
              <a:gd name="T4" fmla="*/ 2147483646 w 4176"/>
              <a:gd name="T5" fmla="*/ 0 h 384"/>
              <a:gd name="T6" fmla="*/ 0 60000 65536"/>
              <a:gd name="T7" fmla="*/ 0 60000 65536"/>
              <a:gd name="T8" fmla="*/ 0 60000 65536"/>
              <a:gd name="T9" fmla="*/ 0 w 4176"/>
              <a:gd name="T10" fmla="*/ 0 h 384"/>
              <a:gd name="T11" fmla="*/ 4176 w 4176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76" h="384">
                <a:moveTo>
                  <a:pt x="0" y="0"/>
                </a:moveTo>
                <a:cubicBezTo>
                  <a:pt x="684" y="192"/>
                  <a:pt x="1368" y="384"/>
                  <a:pt x="2064" y="384"/>
                </a:cubicBezTo>
                <a:cubicBezTo>
                  <a:pt x="2760" y="384"/>
                  <a:pt x="3468" y="192"/>
                  <a:pt x="4176" y="0"/>
                </a:cubicBezTo>
              </a:path>
            </a:pathLst>
          </a:cu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37">
            <a:extLst>
              <a:ext uri="{FF2B5EF4-FFF2-40B4-BE49-F238E27FC236}">
                <a16:creationId xmlns:a16="http://schemas.microsoft.com/office/drawing/2014/main" xmlns="" id="{94D4DD69-CC73-428F-8573-6A6544462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9091" y="1832328"/>
            <a:ext cx="182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126,54km</a:t>
            </a:r>
          </a:p>
        </p:txBody>
      </p:sp>
      <p:sp>
        <p:nvSpPr>
          <p:cNvPr id="30" name="Text Box 38">
            <a:extLst>
              <a:ext uri="{FF2B5EF4-FFF2-40B4-BE49-F238E27FC236}">
                <a16:creationId xmlns:a16="http://schemas.microsoft.com/office/drawing/2014/main" xmlns="" id="{7F133C1C-6A4E-421A-8B62-BC2F9205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0916" y="308328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?km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18">
            <a:extLst>
              <a:ext uri="{FF2B5EF4-FFF2-40B4-BE49-F238E27FC236}">
                <a16:creationId xmlns:a16="http://schemas.microsoft.com/office/drawing/2014/main" xmlns="" id="{F84D06F6-B195-474B-949D-A8450FC9F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5491" y="2137128"/>
            <a:ext cx="1752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xmlns="" id="{4F7B4383-A183-4B9C-BD3E-B90A82DD3013}"/>
              </a:ext>
            </a:extLst>
          </p:cNvPr>
          <p:cNvSpPr>
            <a:spLocks/>
          </p:cNvSpPr>
          <p:nvPr/>
        </p:nvSpPr>
        <p:spPr bwMode="auto">
          <a:xfrm rot="5400000">
            <a:off x="1841416" y="-183797"/>
            <a:ext cx="381000" cy="2279650"/>
          </a:xfrm>
          <a:prstGeom prst="leftBrace">
            <a:avLst>
              <a:gd name="adj1" fmla="val 33352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en-US" altLang="en-US" b="1">
              <a:latin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20F6632-3EB9-43CE-A8F1-DFE1CF697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641" y="1868841"/>
            <a:ext cx="1981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6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</a:rPr>
              <a:t>giải:</a:t>
            </a:r>
            <a:endParaRPr lang="en-US" altLang="en-US" sz="3600" u="sng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6420C5D-AC11-465B-9A71-ADBAC6AB29B8}"/>
              </a:ext>
            </a:extLst>
          </p:cNvPr>
          <p:cNvSpPr txBox="1"/>
          <p:nvPr/>
        </p:nvSpPr>
        <p:spPr>
          <a:xfrm>
            <a:off x="8105217" y="4101418"/>
            <a:ext cx="398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đ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62" name="TextBox1" r:id="rId2" imgW="5886360" imgH="571680"/>
        </mc:Choice>
        <mc:Fallback>
          <p:control name="TextBox1" r:id="rId2" imgW="5886360" imgH="571680">
            <p:pic>
              <p:nvPicPr>
                <p:cNvPr id="0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955800" y="2700338"/>
                  <a:ext cx="5891213" cy="568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63" name="TextBox2" r:id="rId3" imgW="5257800" imgH="571680"/>
        </mc:Choice>
        <mc:Fallback>
          <p:control name="TextBox2" r:id="rId3" imgW="5257800" imgH="571680">
            <p:pic>
              <p:nvPicPr>
                <p:cNvPr id="0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6038" y="3371850"/>
                  <a:ext cx="5260975" cy="568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64" name="TextBox3" r:id="rId4" imgW="4638600" imgH="571680"/>
        </mc:Choice>
        <mc:Fallback>
          <p:control name="TextBox3" r:id="rId4" imgW="4638600" imgH="571680">
            <p:pic>
              <p:nvPicPr>
                <p:cNvPr id="0" name="TextBox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206750" y="4095750"/>
                  <a:ext cx="4640263" cy="5683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79572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xmlns="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26571"/>
            <a:ext cx="9174544" cy="5873912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xmlns="" id="{95C014FA-C339-4A82-AF9E-EE6D6E8CFF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681" y="1447918"/>
            <a:ext cx="6904094" cy="260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92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xmlns="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1" y="-365206"/>
            <a:ext cx="9174544" cy="5873912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xmlns="" id="{4FB7B531-BFA5-47CD-A511-D031F838C8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05" y="1267611"/>
            <a:ext cx="7636213" cy="28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38688671"/>
              </p:ext>
            </p:extLst>
          </p:nvPr>
        </p:nvGraphicFramePr>
        <p:xfrm>
          <a:off x="753905" y="1205953"/>
          <a:ext cx="7636191" cy="2979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074" name="Picture 2" descr="Kết quả hình ảnh cho arrow green gif 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71" b="96324" l="4535" r="92558">
                        <a14:foregroundMark x1="52558" y1="28824" x2="55930" y2="70882"/>
                        <a14:foregroundMark x1="55698" y1="42059" x2="63605" y2="52941"/>
                        <a14:foregroundMark x1="38488" y1="48529" x2="52791" y2="60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69" y="1231502"/>
            <a:ext cx="1198106" cy="94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ết quả hình ảnh cho arrow green gif 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71" b="96324" l="4535" r="92558">
                        <a14:foregroundMark x1="52558" y1="28824" x2="55930" y2="70882"/>
                        <a14:foregroundMark x1="55698" y1="42059" x2="63605" y2="52941"/>
                        <a14:foregroundMark x1="38488" y1="48529" x2="52791" y2="60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757" y="2519207"/>
            <a:ext cx="1198106" cy="97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BF1C58E2-AE9E-4CAC-948D-8BDE82AF9160}"/>
              </a:ext>
            </a:extLst>
          </p:cNvPr>
          <p:cNvSpPr/>
          <p:nvPr/>
        </p:nvSpPr>
        <p:spPr>
          <a:xfrm>
            <a:off x="1748968" y="4023730"/>
            <a:ext cx="6617051" cy="663026"/>
          </a:xfrm>
          <a:custGeom>
            <a:avLst/>
            <a:gdLst>
              <a:gd name="connsiteX0" fmla="*/ 0 w 8822734"/>
              <a:gd name="connsiteY0" fmla="*/ 0 h 1431753"/>
              <a:gd name="connsiteX1" fmla="*/ 8822734 w 8822734"/>
              <a:gd name="connsiteY1" fmla="*/ 0 h 1431753"/>
              <a:gd name="connsiteX2" fmla="*/ 8822734 w 8822734"/>
              <a:gd name="connsiteY2" fmla="*/ 1431753 h 1431753"/>
              <a:gd name="connsiteX3" fmla="*/ 0 w 8822734"/>
              <a:gd name="connsiteY3" fmla="*/ 1431753 h 1431753"/>
              <a:gd name="connsiteX4" fmla="*/ 0 w 8822734"/>
              <a:gd name="connsiteY4" fmla="*/ 0 h 14317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22734" h="1431753">
                <a:moveTo>
                  <a:pt x="0" y="0"/>
                </a:moveTo>
                <a:lnTo>
                  <a:pt x="8822734" y="0"/>
                </a:lnTo>
                <a:lnTo>
                  <a:pt x="8822734" y="1431753"/>
                </a:lnTo>
                <a:lnTo>
                  <a:pt x="0" y="143175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44374" tIns="53340" rIns="53340" bIns="53340" numCol="1" spcCol="1270" anchor="ctr" anchorCtr="0">
            <a:no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3A25157E-E4CD-40E2-A8F3-38C2FB4C3BAC}"/>
              </a:ext>
            </a:extLst>
          </p:cNvPr>
          <p:cNvSpPr/>
          <p:nvPr/>
        </p:nvSpPr>
        <p:spPr>
          <a:xfrm>
            <a:off x="712762" y="3839376"/>
            <a:ext cx="1012130" cy="1004383"/>
          </a:xfrm>
          <a:prstGeom prst="ellipse">
            <a:avLst/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2700" prstMaterial="flat">
            <a:bevelT w="177800" h="254000"/>
            <a:bevelB w="152400"/>
          </a:sp3d>
        </p:spPr>
        <p:style>
          <a:lnRef idx="0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" name="Picture 2" descr="Kết quả hình ảnh cho arrow green gif clipart">
            <a:extLst>
              <a:ext uri="{FF2B5EF4-FFF2-40B4-BE49-F238E27FC236}">
                <a16:creationId xmlns:a16="http://schemas.microsoft.com/office/drawing/2014/main" xmlns="" id="{16C945A1-75FB-4EB2-A660-BC9BAE95C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471" b="96324" l="4535" r="92558">
                        <a14:foregroundMark x1="52558" y1="28824" x2="55930" y2="70882"/>
                        <a14:foregroundMark x1="55698" y1="42059" x2="63605" y2="52941"/>
                        <a14:foregroundMark x1="38488" y1="48529" x2="52791" y2="60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74" y="3851665"/>
            <a:ext cx="1198106" cy="979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3430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8CE63738-740E-460D-96FA-8AC386547E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758" y="1191127"/>
            <a:ext cx="6629400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lowchart: Connector 2">
            <a:extLst>
              <a:ext uri="{FF2B5EF4-FFF2-40B4-BE49-F238E27FC236}">
                <a16:creationId xmlns:a16="http://schemas.microsoft.com/office/drawing/2014/main" xmlns="" id="{B5581CCD-7DCF-475D-BFC5-4F36958066DF}"/>
              </a:ext>
            </a:extLst>
          </p:cNvPr>
          <p:cNvSpPr/>
          <p:nvPr/>
        </p:nvSpPr>
        <p:spPr>
          <a:xfrm>
            <a:off x="247507" y="257820"/>
            <a:ext cx="1247847" cy="933307"/>
          </a:xfrm>
          <a:prstGeom prst="flowChartConnecto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xmlns="" id="{FC100656-975E-40CC-97D9-45CAAD9433DA}"/>
              </a:ext>
            </a:extLst>
          </p:cNvPr>
          <p:cNvSpPr/>
          <p:nvPr/>
        </p:nvSpPr>
        <p:spPr>
          <a:xfrm rot="265978">
            <a:off x="2824094" y="934796"/>
            <a:ext cx="5559846" cy="303797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66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55FF904-D875-4120-9E31-911228D03881}"/>
              </a:ext>
            </a:extLst>
          </p:cNvPr>
          <p:cNvSpPr/>
          <p:nvPr/>
        </p:nvSpPr>
        <p:spPr>
          <a:xfrm>
            <a:off x="424715" y="1684327"/>
            <a:ext cx="8305521" cy="2308324"/>
          </a:xfrm>
          <a:prstGeom prst="rect">
            <a:avLst/>
          </a:prstGeom>
          <a:noFill/>
          <a:ln w="38100" cmpd="tri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Chia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phẩy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-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ound Diagonal Corner Rectangle 8">
            <a:extLst>
              <a:ext uri="{FF2B5EF4-FFF2-40B4-BE49-F238E27FC236}">
                <a16:creationId xmlns:a16="http://schemas.microsoft.com/office/drawing/2014/main" xmlns="" id="{A5958B1F-BEB4-46A5-A8CC-C0EFFF857CD7}"/>
              </a:ext>
            </a:extLst>
          </p:cNvPr>
          <p:cNvSpPr/>
          <p:nvPr/>
        </p:nvSpPr>
        <p:spPr>
          <a:xfrm>
            <a:off x="871106" y="393331"/>
            <a:ext cx="6460136" cy="1066800"/>
          </a:xfrm>
          <a:prstGeom prst="round2Diag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just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5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527537" y="-1016441"/>
            <a:ext cx="1620203" cy="20574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2439745">
            <a:off x="6493725" y="-387410"/>
            <a:ext cx="2301137" cy="151587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4408932">
            <a:off x="1107680" y="-848153"/>
            <a:ext cx="2301137" cy="151587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401694" y="150069"/>
            <a:ext cx="2078182" cy="20574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870207" y="90282"/>
            <a:ext cx="2078182" cy="20574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376106" y="675580"/>
            <a:ext cx="5847769" cy="3703985"/>
          </a:xfrm>
          <a:prstGeom prst="rect">
            <a:avLst/>
          </a:prstGeom>
        </p:spPr>
        <p:txBody>
          <a:bodyPr spcFirstLastPara="1" lIns="0" tIns="0" rIns="0" bIns="0" numCol="1" rtlCol="0" anchor="t">
            <a:prstTxWarp prst="textArchUp">
              <a:avLst/>
            </a:prstTxWarp>
            <a:spAutoFit/>
          </a:bodyPr>
          <a:lstStyle/>
          <a:p>
            <a:pPr algn="ctr" defTabSz="457223">
              <a:lnSpc>
                <a:spcPts val="8955"/>
              </a:lnSpc>
            </a:pP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Cảm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ơn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quý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thầy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, </a:t>
            </a:r>
            <a:r>
              <a:rPr lang="en-US" sz="6396" dirty="0" err="1">
                <a:solidFill>
                  <a:srgbClr val="865F4C"/>
                </a:solidFill>
                <a:latin typeface="Enyo"/>
              </a:rPr>
              <a:t>cô</a:t>
            </a:r>
            <a:r>
              <a:rPr lang="en-US" sz="6396" dirty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giáo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đã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về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>
                <a:solidFill>
                  <a:srgbClr val="865F4C"/>
                </a:solidFill>
                <a:latin typeface="Enyo"/>
              </a:rPr>
              <a:t>dự</a:t>
            </a:r>
            <a:r>
              <a:rPr lang="en-US" sz="6396" dirty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>
                <a:solidFill>
                  <a:srgbClr val="865F4C"/>
                </a:solidFill>
                <a:latin typeface="Enyo"/>
              </a:rPr>
              <a:t>giờ</a:t>
            </a:r>
            <a:r>
              <a:rPr lang="en-US" sz="6396" dirty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>
                <a:solidFill>
                  <a:srgbClr val="865F4C"/>
                </a:solidFill>
                <a:latin typeface="Enyo"/>
              </a:rPr>
              <a:t>thăm</a:t>
            </a:r>
            <a:r>
              <a:rPr lang="en-US" sz="6396" dirty="0">
                <a:solidFill>
                  <a:srgbClr val="865F4C"/>
                </a:solidFill>
                <a:latin typeface="Enyo"/>
              </a:rPr>
              <a:t> </a:t>
            </a:r>
            <a:r>
              <a:rPr lang="en-US" sz="6396" dirty="0" err="1" smtClean="0">
                <a:solidFill>
                  <a:srgbClr val="865F4C"/>
                </a:solidFill>
                <a:latin typeface="Enyo"/>
              </a:rPr>
              <a:t>lớp</a:t>
            </a:r>
            <a:r>
              <a:rPr lang="en-US" sz="6396" dirty="0" smtClean="0">
                <a:solidFill>
                  <a:srgbClr val="865F4C"/>
                </a:solidFill>
                <a:latin typeface="Enyo"/>
              </a:rPr>
              <a:t> 5D</a:t>
            </a:r>
            <a:endParaRPr lang="en-US" sz="6396" dirty="0">
              <a:solidFill>
                <a:srgbClr val="865F4C"/>
              </a:solidFill>
              <a:latin typeface="Enyo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232955">
            <a:off x="7292864" y="1132355"/>
            <a:ext cx="761575" cy="6958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76280" y="352539"/>
            <a:ext cx="2156913" cy="50020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7186801" y="1"/>
            <a:ext cx="485644" cy="55857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849844" y="992703"/>
            <a:ext cx="485644" cy="55857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6056032" y="5371"/>
            <a:ext cx="395374" cy="45474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678223" y="1612846"/>
            <a:ext cx="395374" cy="454747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6461224" y="323356"/>
            <a:ext cx="485644" cy="55857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 l="30481" t="57062" r="25076"/>
          <a:stretch>
            <a:fillRect/>
          </a:stretch>
        </p:blipFill>
        <p:spPr>
          <a:xfrm>
            <a:off x="433666" y="2147682"/>
            <a:ext cx="485644" cy="55857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4982010" y="3446605"/>
            <a:ext cx="3444071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23">
              <a:lnSpc>
                <a:spcPts val="2684"/>
              </a:lnSpc>
            </a:pPr>
            <a:r>
              <a:rPr lang="en-US" sz="1917" i="1" dirty="0" err="1">
                <a:solidFill>
                  <a:srgbClr val="DD0707"/>
                </a:solidFill>
                <a:latin typeface="Cormorant Garamond Medium Italics"/>
              </a:rPr>
              <a:t>Giáo</a:t>
            </a:r>
            <a:r>
              <a:rPr lang="en-US" sz="1917" i="1" dirty="0">
                <a:solidFill>
                  <a:srgbClr val="DD0707"/>
                </a:solidFill>
                <a:latin typeface="Cormorant Garamond Medium Italics"/>
              </a:rPr>
              <a:t> </a:t>
            </a:r>
            <a:r>
              <a:rPr lang="en-US" sz="1917" i="1" dirty="0" err="1">
                <a:solidFill>
                  <a:srgbClr val="DD0707"/>
                </a:solidFill>
                <a:latin typeface="Cormorant Garamond Medium Italics"/>
              </a:rPr>
              <a:t>viên</a:t>
            </a:r>
            <a:r>
              <a:rPr lang="en-US" sz="1917" i="1" dirty="0">
                <a:solidFill>
                  <a:srgbClr val="DD0707"/>
                </a:solidFill>
                <a:latin typeface="Cormorant Garamond Medium Italics"/>
              </a:rPr>
              <a:t>: Vi </a:t>
            </a:r>
            <a:r>
              <a:rPr lang="en-US" sz="1917" i="1" dirty="0" err="1">
                <a:solidFill>
                  <a:srgbClr val="DD0707"/>
                </a:solidFill>
                <a:latin typeface="Cormorant Garamond Medium Italics"/>
              </a:rPr>
              <a:t>Thị</a:t>
            </a:r>
            <a:r>
              <a:rPr lang="en-US" sz="1917" i="1" dirty="0">
                <a:solidFill>
                  <a:srgbClr val="DD0707"/>
                </a:solidFill>
                <a:latin typeface="Cormorant Garamond Medium Italics"/>
              </a:rPr>
              <a:t> </a:t>
            </a:r>
            <a:r>
              <a:rPr lang="en-US" sz="1917" i="1" dirty="0" err="1" smtClean="0">
                <a:solidFill>
                  <a:srgbClr val="DD0707"/>
                </a:solidFill>
                <a:latin typeface="Cormorant Garamond Medium Italics"/>
              </a:rPr>
              <a:t>Việt</a:t>
            </a:r>
            <a:r>
              <a:rPr lang="en-US" sz="1917" i="1" dirty="0" smtClean="0">
                <a:solidFill>
                  <a:srgbClr val="DD0707"/>
                </a:solidFill>
                <a:latin typeface="Cormorant Garamond Medium Italics"/>
              </a:rPr>
              <a:t> </a:t>
            </a:r>
            <a:r>
              <a:rPr lang="en-US" sz="1917" i="1" dirty="0" err="1">
                <a:solidFill>
                  <a:srgbClr val="DD0707"/>
                </a:solidFill>
                <a:latin typeface="Cormorant Garamond Medium Italics"/>
              </a:rPr>
              <a:t>Hằng</a:t>
            </a:r>
            <a:endParaRPr lang="en-US" sz="1917" i="1" dirty="0">
              <a:solidFill>
                <a:srgbClr val="DD0707"/>
              </a:solidFill>
              <a:latin typeface="Cormorant Garamond Medium Itali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A9BFFFD-64E2-42E6-8120-17DB4EDEE5B1}"/>
              </a:ext>
            </a:extLst>
          </p:cNvPr>
          <p:cNvSpPr txBox="1"/>
          <p:nvPr/>
        </p:nvSpPr>
        <p:spPr>
          <a:xfrm>
            <a:off x="1376106" y="1505926"/>
            <a:ext cx="58741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Chúc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thầy,cô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giáo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mạnh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khỏe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hạnh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phúc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Chúc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sinh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chăm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ngoan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học</a:t>
            </a:r>
            <a:r>
              <a:rPr lang="en-US" sz="2400" b="1" dirty="0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D674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giỏi</a:t>
            </a:r>
            <a:endParaRPr lang="en-US" sz="2400" b="1" dirty="0" smtClean="0">
              <a:solidFill>
                <a:srgbClr val="FD674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6" name="图片 3">
            <a:extLst>
              <a:ext uri="{FF2B5EF4-FFF2-40B4-BE49-F238E27FC236}">
                <a16:creationId xmlns:a16="http://schemas.microsoft.com/office/drawing/2014/main" xmlns="" id="{5F30EC46-E8FB-41EA-8BB9-E40577B650C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80" y="765411"/>
            <a:ext cx="9421906" cy="4756344"/>
          </a:xfrm>
          <a:prstGeom prst="rect">
            <a:avLst/>
          </a:prstGeom>
        </p:spPr>
      </p:pic>
      <p:pic>
        <p:nvPicPr>
          <p:cNvPr id="22" name="Picture 18">
            <a:extLst>
              <a:ext uri="{FF2B5EF4-FFF2-40B4-BE49-F238E27FC236}">
                <a16:creationId xmlns:a16="http://schemas.microsoft.com/office/drawing/2014/main" xmlns="" id="{CE60A739-5B40-4D00-83A3-2C65505D666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6573782" y="-64435"/>
            <a:ext cx="2487974" cy="1262647"/>
          </a:xfrm>
          <a:prstGeom prst="rect">
            <a:avLst/>
          </a:prstGeom>
        </p:spPr>
      </p:pic>
      <p:pic>
        <p:nvPicPr>
          <p:cNvPr id="27" name="Picture 10">
            <a:extLst>
              <a:ext uri="{FF2B5EF4-FFF2-40B4-BE49-F238E27FC236}">
                <a16:creationId xmlns:a16="http://schemas.microsoft.com/office/drawing/2014/main" xmlns="" id="{D79C2083-DE08-4B5C-8225-57F8FEF735E3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>
            <a:off x="5685870" y="3792854"/>
            <a:ext cx="740323" cy="117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86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1131536" y="3371895"/>
            <a:ext cx="1560846" cy="1771649"/>
            <a:chOff x="3341581" y="4200525"/>
            <a:chExt cx="1560846" cy="2657475"/>
          </a:xfrm>
        </p:grpSpPr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Flowchart: Connector 55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42208" y="3371895"/>
            <a:ext cx="1560846" cy="1789697"/>
            <a:chOff x="3341581" y="4200525"/>
            <a:chExt cx="1560846" cy="2657475"/>
          </a:xfrm>
        </p:grpSpPr>
        <p:pic>
          <p:nvPicPr>
            <p:cNvPr id="58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Flowchart: Connector 58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78343" y="3371894"/>
            <a:ext cx="1560846" cy="1810753"/>
            <a:chOff x="3341581" y="4200525"/>
            <a:chExt cx="1560846" cy="2657475"/>
          </a:xfrm>
        </p:grpSpPr>
        <p:pic>
          <p:nvPicPr>
            <p:cNvPr id="61" name="Picture 4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Flowchart: Connector 61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275490" y="3371895"/>
            <a:ext cx="1716110" cy="1765631"/>
            <a:chOff x="3341581" y="4200525"/>
            <a:chExt cx="1560846" cy="2657475"/>
          </a:xfrm>
        </p:grpSpPr>
        <p:pic>
          <p:nvPicPr>
            <p:cNvPr id="64" name="Picture 4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Flowchart: Connector 64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8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97155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CHIM ĐƯA THƯ</a:t>
            </a:r>
          </a:p>
        </p:txBody>
      </p:sp>
      <p:grpSp>
        <p:nvGrpSpPr>
          <p:cNvPr id="16" name="Group 15"/>
          <p:cNvGrpSpPr/>
          <p:nvPr/>
        </p:nvGrpSpPr>
        <p:grpSpPr>
          <a:xfrm flipH="1">
            <a:off x="2536234" y="2286005"/>
            <a:ext cx="1958273" cy="1537496"/>
            <a:chOff x="1600201" y="3146678"/>
            <a:chExt cx="2743200" cy="2139696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231" b="90872" l="0" r="100000">
                          <a14:backgroundMark x1="86624" y1="54158" x2="90021" y2="79716"/>
                          <a14:backgroundMark x1="43312" y1="76471" x2="22081" y2="88235"/>
                          <a14:backgroundMark x1="90234" y1="6491" x2="63907" y2="15619"/>
                          <a14:backgroundMark x1="32909" y1="5274" x2="17197" y2="13387"/>
                          <a14:backgroundMark x1="2972" y1="54361" x2="14225" y2="85396"/>
                          <a14:backgroundMark x1="9766" y1="43611" x2="5308" y2="55984"/>
                          <a14:backgroundMark x1="97665" y1="24746" x2="92994" y2="29006"/>
                          <a14:backgroundMark x1="97665" y1="36511" x2="91932" y2="38742"/>
                          <a14:backgroundMark x1="97028" y1="9736" x2="95966" y2="17647"/>
                          <a14:backgroundMark x1="3609" y1="24746" x2="9766" y2="29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rot="1026103">
              <a:off x="1657563" y="3895283"/>
              <a:ext cx="1751676" cy="64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19" name="Picture 18" descr="C:\Users\ADMIN\Desktop\Tai nguyen thiet ke tro choi\Angry birds epic birds\1505573783630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633" y="1000968"/>
            <a:ext cx="1660143" cy="596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771E2BD-2D67-43F9-919B-876646680A97}"/>
              </a:ext>
            </a:extLst>
          </p:cNvPr>
          <p:cNvSpPr/>
          <p:nvPr/>
        </p:nvSpPr>
        <p:spPr>
          <a:xfrm>
            <a:off x="3371850" y="1028700"/>
            <a:ext cx="1805940" cy="594652"/>
          </a:xfrm>
          <a:prstGeom prst="roundRect">
            <a:avLst/>
          </a:prstGeom>
          <a:solidFill>
            <a:srgbClr val="FABD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hlinkClick r:id="rId15" action="ppaction://hlinksldjump"/>
            <a:extLst>
              <a:ext uri="{FF2B5EF4-FFF2-40B4-BE49-F238E27FC236}">
                <a16:creationId xmlns:a16="http://schemas.microsoft.com/office/drawing/2014/main" xmlns="" id="{9D018C03-93ED-48AC-9DCA-65E48D52D03B}"/>
              </a:ext>
            </a:extLst>
          </p:cNvPr>
          <p:cNvSpPr/>
          <p:nvPr/>
        </p:nvSpPr>
        <p:spPr>
          <a:xfrm>
            <a:off x="3426207" y="1081017"/>
            <a:ext cx="1705863" cy="490018"/>
          </a:xfrm>
          <a:prstGeom prst="roundRect">
            <a:avLst/>
          </a:prstGeom>
          <a:solidFill>
            <a:srgbClr val="FA3B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LUẬT CHƠI</a:t>
            </a:r>
          </a:p>
        </p:txBody>
      </p:sp>
    </p:spTree>
    <p:extLst>
      <p:ext uri="{BB962C8B-B14F-4D97-AF65-F5344CB8AC3E}">
        <p14:creationId xmlns:p14="http://schemas.microsoft.com/office/powerpoint/2010/main" val="90025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4798E-6 C -0.00069 0.00833 -0.00121 0.01688 -0.00191 0.02521 C -0.00364 0.0444 -0.00208 0.01896 -0.0033 0.03746 C -0.00434 0.05295 -0.0026 0.03307 -0.00417 0.04902 C -0.00451 0.05781 -0.00451 0.06544 -0.00538 0.07307 C -0.00573 0.0844 -0.00642 0.09549 -0.0066 0.10659 C -0.00677 0.11145 -0.00677 0.11584 -0.00694 0.1207 C -0.00694 0.12416 -0.00712 0.12717 -0.00712 0.13087 C -0.00816 0.24 -0.00746 0.35029 -0.00746 0.46127 " pathEditMode="relative" rAng="0" ptsTypes="ffffffff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7" y="230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1131536" y="3371895"/>
            <a:ext cx="1560846" cy="1771649"/>
            <a:chOff x="3341581" y="4200525"/>
            <a:chExt cx="1560846" cy="2657475"/>
          </a:xfrm>
        </p:grpSpPr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Flowchart: Connector 55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242207" y="3353803"/>
            <a:ext cx="1560846" cy="1789697"/>
            <a:chOff x="3341581" y="4200525"/>
            <a:chExt cx="1560846" cy="2657475"/>
          </a:xfrm>
        </p:grpSpPr>
        <p:pic>
          <p:nvPicPr>
            <p:cNvPr id="58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Flowchart: Connector 58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278343" y="3371894"/>
            <a:ext cx="1560846" cy="1810753"/>
            <a:chOff x="3341581" y="4200525"/>
            <a:chExt cx="1560846" cy="2657475"/>
          </a:xfrm>
        </p:grpSpPr>
        <p:pic>
          <p:nvPicPr>
            <p:cNvPr id="61" name="Picture 4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Flowchart: Connector 61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275490" y="3371895"/>
            <a:ext cx="1716110" cy="1765631"/>
            <a:chOff x="3341581" y="4200525"/>
            <a:chExt cx="1560846" cy="2657475"/>
          </a:xfrm>
        </p:grpSpPr>
        <p:pic>
          <p:nvPicPr>
            <p:cNvPr id="64" name="Picture 4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Flowchart: Connector 64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82" name="Title 1"/>
          <p:cNvSpPr>
            <a:spLocks noGrp="1"/>
          </p:cNvSpPr>
          <p:nvPr>
            <p:ph type="title"/>
          </p:nvPr>
        </p:nvSpPr>
        <p:spPr>
          <a:xfrm>
            <a:off x="0" y="-228600"/>
            <a:ext cx="9144000" cy="97155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CHIM ĐƯA THƯ</a:t>
            </a:r>
          </a:p>
        </p:txBody>
      </p:sp>
      <p:grpSp>
        <p:nvGrpSpPr>
          <p:cNvPr id="16" name="Group 15"/>
          <p:cNvGrpSpPr/>
          <p:nvPr/>
        </p:nvGrpSpPr>
        <p:grpSpPr>
          <a:xfrm flipH="1">
            <a:off x="2263071" y="2338759"/>
            <a:ext cx="1958273" cy="1537496"/>
            <a:chOff x="1600201" y="3146678"/>
            <a:chExt cx="2743200" cy="2139696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231" b="90872" l="0" r="100000">
                          <a14:backgroundMark x1="86624" y1="54158" x2="90021" y2="79716"/>
                          <a14:backgroundMark x1="43312" y1="76471" x2="22081" y2="88235"/>
                          <a14:backgroundMark x1="90234" y1="6491" x2="63907" y2="15619"/>
                          <a14:backgroundMark x1="32909" y1="5274" x2="17197" y2="13387"/>
                          <a14:backgroundMark x1="2972" y1="54361" x2="14225" y2="85396"/>
                          <a14:backgroundMark x1="9766" y1="43611" x2="5308" y2="55984"/>
                          <a14:backgroundMark x1="97665" y1="24746" x2="92994" y2="29006"/>
                          <a14:backgroundMark x1="97665" y1="36511" x2="91932" y2="38742"/>
                          <a14:backgroundMark x1="97028" y1="9736" x2="95966" y2="17647"/>
                          <a14:backgroundMark x1="3609" y1="24746" x2="9766" y2="296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 rot="1026103">
              <a:off x="1657563" y="3895283"/>
              <a:ext cx="1751676" cy="64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9C1921C-76D7-4284-9526-20F04E8326F0}"/>
              </a:ext>
            </a:extLst>
          </p:cNvPr>
          <p:cNvSpPr txBox="1"/>
          <p:nvPr/>
        </p:nvSpPr>
        <p:spPr>
          <a:xfrm>
            <a:off x="3873284" y="806489"/>
            <a:ext cx="4370962" cy="1200329"/>
          </a:xfrm>
          <a:prstGeom prst="rect">
            <a:avLst/>
          </a:prstGeom>
          <a:noFill/>
          <a:ln w="28575">
            <a:solidFill>
              <a:schemeClr val="tx1"/>
            </a:solidFill>
            <a:prstDash val="lgDashDotDot"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2060"/>
                </a:solidFill>
              </a:rPr>
              <a:t>Mỗi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lá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thư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có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một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phép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tính</a:t>
            </a:r>
            <a:r>
              <a:rPr lang="en-US" sz="2400" dirty="0" smtClean="0">
                <a:solidFill>
                  <a:srgbClr val="002060"/>
                </a:solidFill>
              </a:rPr>
              <a:t>, </a:t>
            </a:r>
            <a:r>
              <a:rPr lang="en-US" sz="2400" dirty="0" err="1" smtClean="0">
                <a:solidFill>
                  <a:srgbClr val="002060"/>
                </a:solidFill>
              </a:rPr>
              <a:t>nhiệm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vụ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của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em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là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>
                <a:solidFill>
                  <a:srgbClr val="002060"/>
                </a:solidFill>
              </a:rPr>
              <a:t>chọn</a:t>
            </a:r>
            <a:r>
              <a:rPr lang="en-US" sz="2400" dirty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hòm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thư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phù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hợp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với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lá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thư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</a:rPr>
              <a:t>đó</a:t>
            </a:r>
            <a:r>
              <a:rPr lang="en-US" sz="2400" dirty="0" smtClean="0">
                <a:solidFill>
                  <a:srgbClr val="002060"/>
                </a:solidFill>
              </a:rPr>
              <a:t>.</a:t>
            </a:r>
            <a:endParaRPr lang="en-US" sz="2400" dirty="0">
              <a:solidFill>
                <a:srgbClr val="002060"/>
              </a:solidFill>
            </a:endParaRPr>
          </a:p>
        </p:txBody>
      </p:sp>
      <p:pic>
        <p:nvPicPr>
          <p:cNvPr id="6" name="Graphic 5" descr="Dog House outline">
            <a:hlinkClick r:id="rId13" action="ppaction://hlinksldjump"/>
            <a:extLst>
              <a:ext uri="{FF2B5EF4-FFF2-40B4-BE49-F238E27FC236}">
                <a16:creationId xmlns:a16="http://schemas.microsoft.com/office/drawing/2014/main" xmlns="" id="{F5F90736-744F-4921-80E8-0DB35D3573F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8042615" y="-225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81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85185E-6 C -0.00469 0.01451 -0.00799 0.02994 -0.0125 0.04475 C -0.02378 0.07871 -0.01371 0.03334 -0.02153 0.06605 C -0.0283 0.09414 -0.01701 0.05834 -0.02726 0.08704 C -0.02951 0.10216 -0.02951 0.11605 -0.03507 0.12963 C -0.03733 0.14938 -0.04184 0.16914 -0.04306 0.18889 C -0.0441 0.19753 -0.0441 0.20525 -0.04531 0.21389 C -0.04531 0.22006 -0.04635 0.22562 -0.04635 0.2321 C -0.0533 0.42593 -0.04861 0.62161 -0.04861 0.81883 " pathEditMode="relative" rAng="0" ptsTypes="AAAAAAAAA">
                                      <p:cBhvr>
                                        <p:cTn id="1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52" y="4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/>
          <p:cNvGrpSpPr/>
          <p:nvPr/>
        </p:nvGrpSpPr>
        <p:grpSpPr>
          <a:xfrm>
            <a:off x="351113" y="3410999"/>
            <a:ext cx="1560846" cy="1771649"/>
            <a:chOff x="3341581" y="4200525"/>
            <a:chExt cx="1560846" cy="2657475"/>
          </a:xfrm>
        </p:grpSpPr>
        <p:pic>
          <p:nvPicPr>
            <p:cNvPr id="55" name="Picture 4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Flowchart: Connector 55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25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76</a:t>
              </a: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2853619" y="3392951"/>
            <a:ext cx="1560846" cy="1789697"/>
            <a:chOff x="3341581" y="4200525"/>
            <a:chExt cx="1560846" cy="2657475"/>
          </a:xfrm>
        </p:grpSpPr>
        <p:pic>
          <p:nvPicPr>
            <p:cNvPr id="58" name="Picture 4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Flowchart: Connector 58"/>
            <p:cNvSpPr/>
            <p:nvPr/>
          </p:nvSpPr>
          <p:spPr>
            <a:xfrm>
              <a:off x="3655521" y="5184480"/>
              <a:ext cx="1015852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25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en-US" sz="2025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308990" y="3389943"/>
            <a:ext cx="1560846" cy="1810753"/>
            <a:chOff x="3427039" y="4200526"/>
            <a:chExt cx="1560846" cy="2657475"/>
          </a:xfrm>
        </p:grpSpPr>
        <p:pic>
          <p:nvPicPr>
            <p:cNvPr id="61" name="Picture 4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427039" y="4200526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2" name="Flowchart: Connector 61"/>
            <p:cNvSpPr/>
            <p:nvPr/>
          </p:nvSpPr>
          <p:spPr>
            <a:xfrm>
              <a:off x="3788871" y="5184481"/>
              <a:ext cx="766607" cy="689561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25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en-US" sz="2025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324152" y="3435065"/>
            <a:ext cx="1716110" cy="1765631"/>
            <a:chOff x="3341581" y="4200525"/>
            <a:chExt cx="1560846" cy="2657475"/>
          </a:xfrm>
        </p:grpSpPr>
        <p:pic>
          <p:nvPicPr>
            <p:cNvPr id="64" name="Picture 4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53" b="90000" l="1304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425"/>
            <a:stretch/>
          </p:blipFill>
          <p:spPr bwMode="auto">
            <a:xfrm>
              <a:off x="3341581" y="4200525"/>
              <a:ext cx="1560846" cy="26574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5" name="Flowchart: Connector 64"/>
            <p:cNvSpPr/>
            <p:nvPr/>
          </p:nvSpPr>
          <p:spPr>
            <a:xfrm>
              <a:off x="3788871" y="5184481"/>
              <a:ext cx="666265" cy="689562"/>
            </a:xfrm>
            <a:prstGeom prst="flowChartConnector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25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46</a:t>
              </a:r>
              <a:endPara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 flipH="1">
            <a:off x="3435328" y="692592"/>
            <a:ext cx="1982710" cy="1537496"/>
            <a:chOff x="1565970" y="3146678"/>
            <a:chExt cx="2777431" cy="2139696"/>
          </a:xfrm>
        </p:grpSpPr>
        <p:pic>
          <p:nvPicPr>
            <p:cNvPr id="70" name="Picture 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14" b="89655" l="0" r="99151">
                          <a14:foregroundMark x1="46921" y1="14199" x2="47558" y2="21095"/>
                          <a14:foregroundMark x1="36306" y1="11968" x2="36306" y2="2048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 rot="1026103">
              <a:off x="1565970" y="3788087"/>
              <a:ext cx="1751676" cy="5568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000" b="1" noProof="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328 : 4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 flipH="1">
            <a:off x="6447712" y="623983"/>
            <a:ext cx="1958273" cy="1537496"/>
            <a:chOff x="1600201" y="3146678"/>
            <a:chExt cx="2743200" cy="2139696"/>
          </a:xfrm>
        </p:grpSpPr>
        <p:pic>
          <p:nvPicPr>
            <p:cNvPr id="73" name="Picture 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89655" l="0" r="98514">
                          <a14:foregroundMark x1="49257" y1="14402" x2="46497" y2="21298"/>
                          <a14:foregroundMark x1="35669" y1="13387" x2="36943" y2="190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1" y="3146678"/>
              <a:ext cx="2743200" cy="2139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4" name="TextBox 73"/>
            <p:cNvSpPr txBox="1"/>
            <p:nvPr/>
          </p:nvSpPr>
          <p:spPr>
            <a:xfrm rot="1026103">
              <a:off x="1785614" y="3840737"/>
              <a:ext cx="1751676" cy="642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37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230 : 5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pic>
        <p:nvPicPr>
          <p:cNvPr id="30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7245"/>
            <a:ext cx="2578386" cy="193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832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4.81481E-6 C 0.00295 0.01791 0.00156 0.03457 -0.00608 0.04784 C -0.00833 0.05957 -0.01354 0.07038 -0.01858 0.07933 C -0.02153 0.08488 -0.02361 0.0926 -0.02778 0.09507 C -0.03559 0.1 -0.04392 0.10649 -0.05122 0.11359 C -0.06042 0.12254 -0.07639 0.13642 -0.08681 0.14013 C -0.08837 0.14198 -0.08976 0.14414 -0.09149 0.14538 C -0.09462 0.14784 -0.10087 0.15093 -0.10087 0.15124 C -0.1066 0.15803 -0.11128 0.16297 -0.11788 0.16667 C -0.12465 0.17902 -0.11632 0.16513 -0.12726 0.17747 C -0.1401 0.19198 -0.12986 0.18488 -0.13976 0.19044 C -0.14653 0.20247 -0.15556 0.20433 -0.16302 0.21729 C -0.17083 0.23056 -0.17535 0.24877 -0.18333 0.26235 C -0.18993 0.28581 -0.19201 0.31081 -0.19878 0.33396 C -0.20243 0.36359 -0.20278 0.39846 -0.19253 0.42408 C -0.19062 0.43982 -0.19097 0.43272 -0.19097 0.44507 " pathEditMode="relative" rAng="0" ptsTypes="AAAAAAAAAAAAAAAA">
                                      <p:cBhvr>
                                        <p:cTn id="2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17" y="222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5607E-6 C 0.00937 0.03792 0.01684 0.07515 0.02101 0.11468 C 0.0224 0.2326 0.01597 0.22705 0.02795 0.29226 C 0.02969 0.32601 0.03333 0.35885 0.03333 0.3926 L 0.03854 0.3785 " pathEditMode="relative" ptsTypes="fffAA">
                                      <p:cBhvr>
                                        <p:cTn id="2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_库_任意多边形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xmlns="" id="{EB3F1FA1-0A07-4D03-A2A6-3507B201B45F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5579650" y="873875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xmlns="" id="{16B50FC3-BD9D-4029-BD99-7052C9AAB3FD}"/>
              </a:ext>
            </a:extLst>
          </p:cNvPr>
          <p:cNvSpPr>
            <a:spLocks noEditPoints="1"/>
          </p:cNvSpPr>
          <p:nvPr/>
        </p:nvSpPr>
        <p:spPr bwMode="auto">
          <a:xfrm>
            <a:off x="3585115" y="557466"/>
            <a:ext cx="80963" cy="82550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PA_库_任意多边形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xmlns="" id="{85C20F8D-06E0-4F70-81E3-BD86A233A9A7}"/>
              </a:ext>
            </a:extLst>
          </p:cNvPr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5485073" y="497350"/>
            <a:ext cx="45719" cy="46615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>
            <a:extLst>
              <a:ext uri="{FF2B5EF4-FFF2-40B4-BE49-F238E27FC236}">
                <a16:creationId xmlns:a16="http://schemas.microsoft.com/office/drawing/2014/main" xmlns="" id="{7D735820-CCF7-4EAB-A1EB-C389B7AB4E1F}"/>
              </a:ext>
            </a:extLst>
          </p:cNvPr>
          <p:cNvSpPr>
            <a:spLocks/>
          </p:cNvSpPr>
          <p:nvPr/>
        </p:nvSpPr>
        <p:spPr bwMode="auto">
          <a:xfrm>
            <a:off x="3491329" y="979902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9130C9A-F828-40FE-BED2-660BD3A72158}"/>
              </a:ext>
            </a:extLst>
          </p:cNvPr>
          <p:cNvSpPr txBox="1"/>
          <p:nvPr/>
        </p:nvSpPr>
        <p:spPr>
          <a:xfrm>
            <a:off x="3806787" y="850551"/>
            <a:ext cx="8408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xmlns="" id="{3FFAFDF9-BB05-475B-B615-9BB9147C5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3671" y="382382"/>
            <a:ext cx="68008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latin typeface="Times New Roman" panose="02020603050405020304" pitchFamily="18" charset="0"/>
              </a:rPr>
              <a:t>Thứ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latin typeface="Times New Roman" panose="02020603050405020304" pitchFamily="18" charset="0"/>
              </a:rPr>
              <a:t>tư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latin typeface="Times New Roman" panose="02020603050405020304" pitchFamily="18" charset="0"/>
              </a:rPr>
              <a:t>ngày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30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tháng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11 </a:t>
            </a:r>
            <a:r>
              <a:rPr lang="en-US" altLang="en-US" sz="2400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sz="2400" b="1" dirty="0">
                <a:latin typeface="Times New Roman" panose="02020603050405020304" pitchFamily="18" charset="0"/>
              </a:rPr>
              <a:t> </a:t>
            </a:r>
            <a:r>
              <a:rPr lang="en-US" altLang="en-US" sz="2400" b="1" dirty="0" smtClean="0">
                <a:latin typeface="Times New Roman" panose="02020603050405020304" pitchFamily="18" charset="0"/>
              </a:rPr>
              <a:t>2022</a:t>
            </a:r>
            <a:endParaRPr lang="en-US" altLang="en-US" sz="2400" b="1" dirty="0">
              <a:latin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CA6CABA-9852-4977-8725-A29C9EFC2D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600" y="1305244"/>
            <a:ext cx="5260991" cy="16095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9130C9A-F828-40FE-BED2-660BD3A72158}"/>
              </a:ext>
            </a:extLst>
          </p:cNvPr>
          <p:cNvSpPr txBox="1"/>
          <p:nvPr/>
        </p:nvSpPr>
        <p:spPr>
          <a:xfrm>
            <a:off x="848434" y="1515046"/>
            <a:ext cx="13644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63: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4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直接连接符 20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CxnSpPr/>
          <p:nvPr/>
        </p:nvCxnSpPr>
        <p:spPr>
          <a:xfrm>
            <a:off x="4511278" y="995102"/>
            <a:ext cx="12144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5579650" y="873875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6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3585115" y="557466"/>
            <a:ext cx="80963" cy="82550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9" name="Freeform 42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 noEditPoints="1"/>
          </p:cNvSpPr>
          <p:nvPr/>
        </p:nvSpPr>
        <p:spPr bwMode="auto">
          <a:xfrm>
            <a:off x="5485073" y="497350"/>
            <a:ext cx="45719" cy="46615"/>
          </a:xfrm>
          <a:custGeom>
            <a:avLst/>
            <a:gdLst>
              <a:gd name="T0" fmla="*/ 20 w 39"/>
              <a:gd name="T1" fmla="*/ 40 h 40"/>
              <a:gd name="T2" fmla="*/ 0 w 39"/>
              <a:gd name="T3" fmla="*/ 20 h 40"/>
              <a:gd name="T4" fmla="*/ 20 w 39"/>
              <a:gd name="T5" fmla="*/ 0 h 40"/>
              <a:gd name="T6" fmla="*/ 39 w 39"/>
              <a:gd name="T7" fmla="*/ 20 h 40"/>
              <a:gd name="T8" fmla="*/ 39 w 39"/>
              <a:gd name="T9" fmla="*/ 20 h 40"/>
              <a:gd name="T10" fmla="*/ 20 w 39"/>
              <a:gd name="T11" fmla="*/ 40 h 40"/>
              <a:gd name="T12" fmla="*/ 20 w 39"/>
              <a:gd name="T13" fmla="*/ 40 h 40"/>
              <a:gd name="T14" fmla="*/ 20 w 39"/>
              <a:gd name="T15" fmla="*/ 12 h 40"/>
              <a:gd name="T16" fmla="*/ 11 w 39"/>
              <a:gd name="T17" fmla="*/ 20 h 40"/>
              <a:gd name="T18" fmla="*/ 20 w 39"/>
              <a:gd name="T19" fmla="*/ 28 h 40"/>
              <a:gd name="T20" fmla="*/ 28 w 39"/>
              <a:gd name="T21" fmla="*/ 20 h 40"/>
              <a:gd name="T22" fmla="*/ 20 w 39"/>
              <a:gd name="T23" fmla="*/ 12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9" h="40">
                <a:moveTo>
                  <a:pt x="20" y="40"/>
                </a:moveTo>
                <a:cubicBezTo>
                  <a:pt x="9" y="40"/>
                  <a:pt x="0" y="31"/>
                  <a:pt x="0" y="20"/>
                </a:cubicBezTo>
                <a:cubicBezTo>
                  <a:pt x="0" y="9"/>
                  <a:pt x="9" y="0"/>
                  <a:pt x="20" y="0"/>
                </a:cubicBezTo>
                <a:cubicBezTo>
                  <a:pt x="30" y="0"/>
                  <a:pt x="39" y="9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1"/>
                  <a:pt x="31" y="40"/>
                  <a:pt x="20" y="40"/>
                </a:cubicBezTo>
                <a:cubicBezTo>
                  <a:pt x="20" y="40"/>
                  <a:pt x="20" y="40"/>
                  <a:pt x="20" y="40"/>
                </a:cubicBezTo>
                <a:close/>
                <a:moveTo>
                  <a:pt x="20" y="12"/>
                </a:moveTo>
                <a:cubicBezTo>
                  <a:pt x="15" y="12"/>
                  <a:pt x="11" y="15"/>
                  <a:pt x="11" y="20"/>
                </a:cubicBezTo>
                <a:cubicBezTo>
                  <a:pt x="11" y="24"/>
                  <a:pt x="15" y="28"/>
                  <a:pt x="20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15"/>
                  <a:pt x="24" y="12"/>
                  <a:pt x="20" y="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0" name="Freeform 35" descr="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"/>
          <p:cNvSpPr>
            <a:spLocks/>
          </p:cNvSpPr>
          <p:nvPr/>
        </p:nvSpPr>
        <p:spPr bwMode="auto">
          <a:xfrm>
            <a:off x="3491329" y="979902"/>
            <a:ext cx="73025" cy="73025"/>
          </a:xfrm>
          <a:custGeom>
            <a:avLst/>
            <a:gdLst>
              <a:gd name="T0" fmla="*/ 30 w 35"/>
              <a:gd name="T1" fmla="*/ 12 h 35"/>
              <a:gd name="T2" fmla="*/ 24 w 35"/>
              <a:gd name="T3" fmla="*/ 12 h 35"/>
              <a:gd name="T4" fmla="*/ 24 w 35"/>
              <a:gd name="T5" fmla="*/ 6 h 35"/>
              <a:gd name="T6" fmla="*/ 18 w 35"/>
              <a:gd name="T7" fmla="*/ 0 h 35"/>
              <a:gd name="T8" fmla="*/ 12 w 35"/>
              <a:gd name="T9" fmla="*/ 6 h 35"/>
              <a:gd name="T10" fmla="*/ 12 w 35"/>
              <a:gd name="T11" fmla="*/ 12 h 35"/>
              <a:gd name="T12" fmla="*/ 6 w 35"/>
              <a:gd name="T13" fmla="*/ 12 h 35"/>
              <a:gd name="T14" fmla="*/ 0 w 35"/>
              <a:gd name="T15" fmla="*/ 18 h 35"/>
              <a:gd name="T16" fmla="*/ 6 w 35"/>
              <a:gd name="T17" fmla="*/ 24 h 35"/>
              <a:gd name="T18" fmla="*/ 12 w 35"/>
              <a:gd name="T19" fmla="*/ 24 h 35"/>
              <a:gd name="T20" fmla="*/ 12 w 35"/>
              <a:gd name="T21" fmla="*/ 30 h 35"/>
              <a:gd name="T22" fmla="*/ 18 w 35"/>
              <a:gd name="T23" fmla="*/ 35 h 35"/>
              <a:gd name="T24" fmla="*/ 24 w 35"/>
              <a:gd name="T25" fmla="*/ 30 h 35"/>
              <a:gd name="T26" fmla="*/ 24 w 35"/>
              <a:gd name="T27" fmla="*/ 24 h 35"/>
              <a:gd name="T28" fmla="*/ 30 w 35"/>
              <a:gd name="T29" fmla="*/ 24 h 35"/>
              <a:gd name="T30" fmla="*/ 35 w 35"/>
              <a:gd name="T31" fmla="*/ 18 h 35"/>
              <a:gd name="T32" fmla="*/ 30 w 35"/>
              <a:gd name="T33" fmla="*/ 1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5">
                <a:moveTo>
                  <a:pt x="30" y="12"/>
                </a:moveTo>
                <a:cubicBezTo>
                  <a:pt x="24" y="12"/>
                  <a:pt x="24" y="12"/>
                  <a:pt x="24" y="12"/>
                </a:cubicBezTo>
                <a:cubicBezTo>
                  <a:pt x="24" y="6"/>
                  <a:pt x="24" y="6"/>
                  <a:pt x="24" y="6"/>
                </a:cubicBezTo>
                <a:cubicBezTo>
                  <a:pt x="24" y="3"/>
                  <a:pt x="21" y="0"/>
                  <a:pt x="18" y="0"/>
                </a:cubicBezTo>
                <a:cubicBezTo>
                  <a:pt x="15" y="0"/>
                  <a:pt x="12" y="3"/>
                  <a:pt x="12" y="6"/>
                </a:cubicBezTo>
                <a:cubicBezTo>
                  <a:pt x="12" y="12"/>
                  <a:pt x="12" y="12"/>
                  <a:pt x="12" y="12"/>
                </a:cubicBez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15"/>
                  <a:pt x="0" y="18"/>
                </a:cubicBezTo>
                <a:cubicBezTo>
                  <a:pt x="0" y="21"/>
                  <a:pt x="3" y="24"/>
                  <a:pt x="6" y="24"/>
                </a:cubicBezTo>
                <a:cubicBezTo>
                  <a:pt x="12" y="24"/>
                  <a:pt x="12" y="24"/>
                  <a:pt x="12" y="24"/>
                </a:cubicBezTo>
                <a:cubicBezTo>
                  <a:pt x="12" y="30"/>
                  <a:pt x="12" y="30"/>
                  <a:pt x="12" y="30"/>
                </a:cubicBezTo>
                <a:cubicBezTo>
                  <a:pt x="12" y="33"/>
                  <a:pt x="15" y="35"/>
                  <a:pt x="18" y="35"/>
                </a:cubicBezTo>
                <a:cubicBezTo>
                  <a:pt x="21" y="35"/>
                  <a:pt x="24" y="33"/>
                  <a:pt x="24" y="30"/>
                </a:cubicBezTo>
                <a:cubicBezTo>
                  <a:pt x="24" y="24"/>
                  <a:pt x="24" y="24"/>
                  <a:pt x="24" y="24"/>
                </a:cubicBezTo>
                <a:cubicBezTo>
                  <a:pt x="30" y="24"/>
                  <a:pt x="30" y="24"/>
                  <a:pt x="30" y="24"/>
                </a:cubicBezTo>
                <a:cubicBezTo>
                  <a:pt x="33" y="24"/>
                  <a:pt x="35" y="21"/>
                  <a:pt x="35" y="18"/>
                </a:cubicBezTo>
                <a:cubicBezTo>
                  <a:pt x="35" y="15"/>
                  <a:pt x="33" y="12"/>
                  <a:pt x="30" y="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18358" y="353896"/>
            <a:ext cx="2736257" cy="8374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UVN Nguyen Du" pitchFamily="82" charset="0"/>
              </a:rPr>
              <a:t>YÊU CẦU CẦN ĐẠT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69256830"/>
              </p:ext>
            </p:extLst>
          </p:nvPr>
        </p:nvGraphicFramePr>
        <p:xfrm>
          <a:off x="3022378" y="1545272"/>
          <a:ext cx="5114544" cy="2510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xmlns="" id="{9333756E-615C-49FD-9949-D33B49669E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3730" y="1571906"/>
            <a:ext cx="3728691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vi-VN" altLang="en-US" sz="1800" b="1" kern="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Biết cách chia một số thập phân cho một số tự nhiên.</a:t>
            </a:r>
            <a:endParaRPr lang="en-US" altLang="en-US" sz="1800" b="1" kern="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C5128D6-6EB8-4265-B1CC-1809E63F7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436" y="2395321"/>
            <a:ext cx="3728691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vi-VN" altLang="en-US" sz="1800" b="1" kern="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đặt tính và tính đúng các phép chia một số thập phân cho một số tự nhiên.</a:t>
            </a:r>
            <a:endParaRPr lang="en-US" altLang="en-US" sz="1800" b="1" kern="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702966D0-3C17-48E3-876C-F8F58FE24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263468"/>
            <a:ext cx="3930673" cy="6858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>
              <a:defRPr/>
            </a:pPr>
            <a:r>
              <a:rPr lang="vi-VN" altLang="en-US" sz="1800" b="1" kern="0" dirty="0">
                <a:solidFill>
                  <a:srgbClr val="008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Vận dụng giải đúng bài toán có lời văn liên quan đến phép chia một số thập phân cho một số tự nhiên.</a:t>
            </a:r>
            <a:endParaRPr lang="en-US" altLang="en-US" sz="1800" b="1" kern="0" dirty="0">
              <a:solidFill>
                <a:srgbClr val="008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4">
            <a:extLst>
              <a:ext uri="{FF2B5EF4-FFF2-40B4-BE49-F238E27FC236}">
                <a16:creationId xmlns:a16="http://schemas.microsoft.com/office/drawing/2014/main" xmlns="" id="{C7E4DB40-A84A-4BBC-865C-705683301E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641327" y="1960895"/>
            <a:ext cx="2417861" cy="167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512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A_库_图片 12">
            <a:extLst>
              <a:ext uri="{FF2B5EF4-FFF2-40B4-BE49-F238E27FC236}">
                <a16:creationId xmlns:a16="http://schemas.microsoft.com/office/drawing/2014/main" xmlns="" id="{4E529805-C566-4204-9F11-CF6C05BE0C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651" y="-365206"/>
            <a:ext cx="9174544" cy="5873912"/>
          </a:xfrm>
          <a:prstGeom prst="rect">
            <a:avLst/>
          </a:prstGeom>
        </p:spPr>
      </p:pic>
      <p:pic>
        <p:nvPicPr>
          <p:cNvPr id="3" name="Picture 2" descr="Logo&#10;&#10;Description automatically generated with medium confidence">
            <a:extLst>
              <a:ext uri="{FF2B5EF4-FFF2-40B4-BE49-F238E27FC236}">
                <a16:creationId xmlns:a16="http://schemas.microsoft.com/office/drawing/2014/main" xmlns="" id="{63B1D671-469F-49D4-B15D-78089A348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821" y="1523601"/>
            <a:ext cx="7422204" cy="28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5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xmlns="" id="{10C85B2C-D0E5-406A-8A00-5CB924532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011" y="367183"/>
            <a:ext cx="63436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1800" b="1" dirty="0">
                <a:latin typeface="Times New Roman" panose="02020603050405020304" pitchFamily="18" charset="0"/>
              </a:rPr>
              <a:t>a)</a:t>
            </a:r>
            <a:r>
              <a:rPr lang="en-US" altLang="en-US" sz="1800" b="1" u="sng" dirty="0" err="1">
                <a:latin typeface="Times New Roman" panose="02020603050405020304" pitchFamily="18" charset="0"/>
              </a:rPr>
              <a:t>Ví</a:t>
            </a:r>
            <a:r>
              <a:rPr lang="en-US" altLang="en-US" sz="1800" b="1" u="sng" dirty="0">
                <a:latin typeface="Times New Roman" panose="02020603050405020304" pitchFamily="18" charset="0"/>
              </a:rPr>
              <a:t> </a:t>
            </a:r>
            <a:r>
              <a:rPr lang="en-US" altLang="en-US" sz="1800" b="1" u="sng" dirty="0" err="1">
                <a:latin typeface="Times New Roman" panose="02020603050405020304" pitchFamily="18" charset="0"/>
              </a:rPr>
              <a:t>dụ</a:t>
            </a:r>
            <a:r>
              <a:rPr lang="en-US" altLang="en-US" sz="1800" b="1" u="sng" dirty="0">
                <a:latin typeface="Times New Roman" panose="02020603050405020304" pitchFamily="18" charset="0"/>
              </a:rPr>
              <a:t> 1</a:t>
            </a:r>
            <a:r>
              <a:rPr lang="en-US" altLang="en-US" sz="1800" b="1" dirty="0">
                <a:latin typeface="Times New Roman" panose="02020603050405020304" pitchFamily="18" charset="0"/>
              </a:rPr>
              <a:t>: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Một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sợi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dây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dài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smtClean="0">
                <a:latin typeface="Times New Roman" panose="02020603050405020304" pitchFamily="18" charset="0"/>
              </a:rPr>
              <a:t>6,3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mét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1800" b="1" dirty="0">
                <a:latin typeface="Times New Roman" panose="02020603050405020304" pitchFamily="18" charset="0"/>
              </a:rPr>
              <a:t> chia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thành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smtClean="0">
                <a:latin typeface="Times New Roman" panose="02020603050405020304" pitchFamily="18" charset="0"/>
              </a:rPr>
              <a:t>3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đoạn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nhau</a:t>
            </a:r>
            <a:r>
              <a:rPr lang="en-US" altLang="en-US" sz="1800" b="1" dirty="0">
                <a:latin typeface="Times New Roman" panose="02020603050405020304" pitchFamily="18" charset="0"/>
              </a:rPr>
              <a:t>.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Hỏi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mỗi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đoạn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dây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dài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bao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nhiêu</a:t>
            </a:r>
            <a:r>
              <a:rPr lang="en-US" altLang="en-US" sz="1800" b="1" dirty="0"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latin typeface="Times New Roman" panose="02020603050405020304" pitchFamily="18" charset="0"/>
              </a:rPr>
              <a:t>mét</a:t>
            </a:r>
            <a:r>
              <a:rPr lang="en-US" altLang="en-US" sz="1800" b="1" dirty="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" name="Text Box 10">
            <a:extLst>
              <a:ext uri="{FF2B5EF4-FFF2-40B4-BE49-F238E27FC236}">
                <a16:creationId xmlns:a16="http://schemas.microsoft.com/office/drawing/2014/main" xmlns="" id="{4D88D7CE-0783-41B0-9800-4028FC016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5769" y="2184606"/>
            <a:ext cx="554355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350">
              <a:latin typeface="VNI-Times" pitchFamily="2" charset="0"/>
            </a:endParaRPr>
          </a:p>
        </p:txBody>
      </p:sp>
      <p:sp>
        <p:nvSpPr>
          <p:cNvPr id="4" name="Line 12">
            <a:extLst>
              <a:ext uri="{FF2B5EF4-FFF2-40B4-BE49-F238E27FC236}">
                <a16:creationId xmlns:a16="http://schemas.microsoft.com/office/drawing/2014/main" xmlns="" id="{54E91CDD-3F65-49D5-9627-09BA4DDCDDC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94369" y="1727406"/>
            <a:ext cx="37147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5" name="Line 14">
            <a:extLst>
              <a:ext uri="{FF2B5EF4-FFF2-40B4-BE49-F238E27FC236}">
                <a16:creationId xmlns:a16="http://schemas.microsoft.com/office/drawing/2014/main" xmlns="" id="{CE4FB1F5-76CF-4056-9EE4-BB43AC3AF1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94369" y="1670256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6" name="Line 16">
            <a:extLst>
              <a:ext uri="{FF2B5EF4-FFF2-40B4-BE49-F238E27FC236}">
                <a16:creationId xmlns:a16="http://schemas.microsoft.com/office/drawing/2014/main" xmlns="" id="{DB23FCA0-4BF3-4622-A933-2A5597DF24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37369" y="1670256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7" name="Line 17">
            <a:extLst>
              <a:ext uri="{FF2B5EF4-FFF2-40B4-BE49-F238E27FC236}">
                <a16:creationId xmlns:a16="http://schemas.microsoft.com/office/drawing/2014/main" xmlns="" id="{E0CD0DF1-5049-4CA9-9CE9-952E0201D1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09119" y="1670256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8" name="Line 18">
            <a:extLst>
              <a:ext uri="{FF2B5EF4-FFF2-40B4-BE49-F238E27FC236}">
                <a16:creationId xmlns:a16="http://schemas.microsoft.com/office/drawing/2014/main" xmlns="" id="{EBC86E81-F352-4B26-B156-D656E9955E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51819" y="1670256"/>
            <a:ext cx="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0" name="Freeform 35">
            <a:extLst>
              <a:ext uri="{FF2B5EF4-FFF2-40B4-BE49-F238E27FC236}">
                <a16:creationId xmlns:a16="http://schemas.microsoft.com/office/drawing/2014/main" xmlns="" id="{588A18A4-473B-42D7-98F7-F221DA14F566}"/>
              </a:ext>
            </a:extLst>
          </p:cNvPr>
          <p:cNvSpPr>
            <a:spLocks/>
          </p:cNvSpPr>
          <p:nvPr/>
        </p:nvSpPr>
        <p:spPr bwMode="auto">
          <a:xfrm>
            <a:off x="1894369" y="1784556"/>
            <a:ext cx="3771900" cy="457200"/>
          </a:xfrm>
          <a:custGeom>
            <a:avLst/>
            <a:gdLst>
              <a:gd name="T0" fmla="*/ 0 w 4176"/>
              <a:gd name="T1" fmla="*/ 0 h 384"/>
              <a:gd name="T2" fmla="*/ 2147483646 w 4176"/>
              <a:gd name="T3" fmla="*/ 2147483646 h 384"/>
              <a:gd name="T4" fmla="*/ 2147483646 w 4176"/>
              <a:gd name="T5" fmla="*/ 0 h 384"/>
              <a:gd name="T6" fmla="*/ 0 60000 65536"/>
              <a:gd name="T7" fmla="*/ 0 60000 65536"/>
              <a:gd name="T8" fmla="*/ 0 60000 65536"/>
              <a:gd name="T9" fmla="*/ 0 w 4176"/>
              <a:gd name="T10" fmla="*/ 0 h 384"/>
              <a:gd name="T11" fmla="*/ 4176 w 4176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76" h="384">
                <a:moveTo>
                  <a:pt x="0" y="0"/>
                </a:moveTo>
                <a:cubicBezTo>
                  <a:pt x="684" y="192"/>
                  <a:pt x="1368" y="384"/>
                  <a:pt x="2064" y="384"/>
                </a:cubicBezTo>
                <a:cubicBezTo>
                  <a:pt x="2760" y="384"/>
                  <a:pt x="3468" y="192"/>
                  <a:pt x="4176" y="0"/>
                </a:cubicBezTo>
              </a:path>
            </a:pathLst>
          </a:custGeom>
          <a:noFill/>
          <a:ln w="222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1" name="Text Box 37">
            <a:extLst>
              <a:ext uri="{FF2B5EF4-FFF2-40B4-BE49-F238E27FC236}">
                <a16:creationId xmlns:a16="http://schemas.microsoft.com/office/drawing/2014/main" xmlns="" id="{A0945F6C-F67D-4495-BC82-8957FFF08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7419" y="2251065"/>
            <a:ext cx="914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6,3 m</a:t>
            </a:r>
            <a:endParaRPr lang="en-US" alt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38">
            <a:extLst>
              <a:ext uri="{FF2B5EF4-FFF2-40B4-BE49-F238E27FC236}">
                <a16:creationId xmlns:a16="http://schemas.microsoft.com/office/drawing/2014/main" xmlns="" id="{1431F772-979D-4236-97D7-F545E048F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7269" y="1098756"/>
            <a:ext cx="571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?m</a:t>
            </a:r>
          </a:p>
        </p:txBody>
      </p:sp>
      <p:sp>
        <p:nvSpPr>
          <p:cNvPr id="13" name="Text Box 18">
            <a:extLst>
              <a:ext uri="{FF2B5EF4-FFF2-40B4-BE49-F238E27FC236}">
                <a16:creationId xmlns:a16="http://schemas.microsoft.com/office/drawing/2014/main" xmlns="" id="{7D100136-ABAE-486D-B31A-526DBB1CA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4419" y="2470356"/>
            <a:ext cx="131445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350">
              <a:latin typeface="Times New Roman" panose="02020603050405020304" pitchFamily="18" charset="0"/>
            </a:endParaRPr>
          </a:p>
        </p:txBody>
      </p:sp>
      <p:sp>
        <p:nvSpPr>
          <p:cNvPr id="14" name="AutoShape 20">
            <a:extLst>
              <a:ext uri="{FF2B5EF4-FFF2-40B4-BE49-F238E27FC236}">
                <a16:creationId xmlns:a16="http://schemas.microsoft.com/office/drawing/2014/main" xmlns="" id="{7F9A07C1-B953-4ECB-91D2-D88A2EBCF5C7}"/>
              </a:ext>
            </a:extLst>
          </p:cNvPr>
          <p:cNvSpPr>
            <a:spLocks/>
          </p:cNvSpPr>
          <p:nvPr/>
        </p:nvSpPr>
        <p:spPr bwMode="auto">
          <a:xfrm rot="5400000">
            <a:off x="2322994" y="955881"/>
            <a:ext cx="285750" cy="11430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350" b="1">
              <a:latin typeface="Times New Roman" panose="02020603050405020304" pitchFamily="18" charset="0"/>
            </a:endParaRPr>
          </a:p>
        </p:txBody>
      </p:sp>
      <p:sp>
        <p:nvSpPr>
          <p:cNvPr id="15" name="Line 21">
            <a:extLst>
              <a:ext uri="{FF2B5EF4-FFF2-40B4-BE49-F238E27FC236}">
                <a16:creationId xmlns:a16="http://schemas.microsoft.com/office/drawing/2014/main" xmlns="" id="{C936C466-BA0A-42DE-8721-0515064694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1386" y="668410"/>
            <a:ext cx="685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6" name="Line 22">
            <a:extLst>
              <a:ext uri="{FF2B5EF4-FFF2-40B4-BE49-F238E27FC236}">
                <a16:creationId xmlns:a16="http://schemas.microsoft.com/office/drawing/2014/main" xmlns="" id="{38565E5D-2B75-4317-B8CC-0C28384ECB6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83136" y="679126"/>
            <a:ext cx="685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7" name="Line 23">
            <a:extLst>
              <a:ext uri="{FF2B5EF4-FFF2-40B4-BE49-F238E27FC236}">
                <a16:creationId xmlns:a16="http://schemas.microsoft.com/office/drawing/2014/main" xmlns="" id="{2D5349A7-9B83-4585-8E6B-34D092082A23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1644" y="1013514"/>
            <a:ext cx="3200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18" name="Text Box 24">
            <a:extLst>
              <a:ext uri="{FF2B5EF4-FFF2-40B4-BE49-F238E27FC236}">
                <a16:creationId xmlns:a16="http://schemas.microsoft.com/office/drawing/2014/main" xmlns="" id="{A8513AA2-4905-4E11-B192-7D6360771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1519" y="2584656"/>
            <a:ext cx="5200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Ta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phép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 chia:         </a:t>
            </a:r>
            <a:r>
              <a:rPr lang="en-US" altLang="en-US" sz="1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6,3 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1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3 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= ? (m)</a:t>
            </a: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xmlns="" id="{EC7A0B0C-E7FF-4816-BD3E-8EA6CFFDA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8669" y="2984706"/>
            <a:ext cx="26860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Ta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:    </a:t>
            </a:r>
            <a:r>
              <a:rPr lang="en-US" altLang="en-US" sz="1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6,3 m 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= </a:t>
            </a:r>
            <a:r>
              <a:rPr lang="en-US" altLang="en-US" sz="1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63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dm</a:t>
            </a:r>
            <a:endParaRPr lang="en-US" altLang="en-US" sz="1800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" name="Text Box 26">
            <a:extLst>
              <a:ext uri="{FF2B5EF4-FFF2-40B4-BE49-F238E27FC236}">
                <a16:creationId xmlns:a16="http://schemas.microsoft.com/office/drawing/2014/main" xmlns="" id="{F6F7CF54-8598-4135-BE21-DEB37E282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769" y="2935891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 smtClean="0">
                <a:latin typeface="Times New Roman" panose="02020603050405020304" pitchFamily="18" charset="0"/>
              </a:rPr>
              <a:t>6 3</a:t>
            </a:r>
            <a:endParaRPr lang="en-US" altLang="en-US" sz="1800" dirty="0">
              <a:latin typeface="Times New Roman" panose="02020603050405020304" pitchFamily="18" charset="0"/>
            </a:endParaRPr>
          </a:p>
        </p:txBody>
      </p:sp>
      <p:sp>
        <p:nvSpPr>
          <p:cNvPr id="21" name="Line 27">
            <a:extLst>
              <a:ext uri="{FF2B5EF4-FFF2-40B4-BE49-F238E27FC236}">
                <a16:creationId xmlns:a16="http://schemas.microsoft.com/office/drawing/2014/main" xmlns="" id="{5C2F9174-ACCB-49E5-AD5E-E51B9759983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1969" y="2984706"/>
            <a:ext cx="0" cy="628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22" name="Line 28">
            <a:extLst>
              <a:ext uri="{FF2B5EF4-FFF2-40B4-BE49-F238E27FC236}">
                <a16:creationId xmlns:a16="http://schemas.microsoft.com/office/drawing/2014/main" xmlns="" id="{EF53E88F-77ED-4BDB-93E2-1EC46D102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1969" y="3213306"/>
            <a:ext cx="800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1013"/>
          </a:p>
        </p:txBody>
      </p:sp>
      <p:sp>
        <p:nvSpPr>
          <p:cNvPr id="23" name="Text Box 29">
            <a:extLst>
              <a:ext uri="{FF2B5EF4-FFF2-40B4-BE49-F238E27FC236}">
                <a16:creationId xmlns:a16="http://schemas.microsoft.com/office/drawing/2014/main" xmlns="" id="{5B3EAC2D-03F8-465F-AEED-F897BF552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6269" y="2927556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4" name="Text Box 30">
            <a:extLst>
              <a:ext uri="{FF2B5EF4-FFF2-40B4-BE49-F238E27FC236}">
                <a16:creationId xmlns:a16="http://schemas.microsoft.com/office/drawing/2014/main" xmlns="" id="{DEE5111C-7087-4D50-B0CE-4D2BB3D47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969" y="3213306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25" name="Text Box 31">
            <a:extLst>
              <a:ext uri="{FF2B5EF4-FFF2-40B4-BE49-F238E27FC236}">
                <a16:creationId xmlns:a16="http://schemas.microsoft.com/office/drawing/2014/main" xmlns="" id="{BA0A7369-5A2A-43C3-AEE2-F17B3D494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769" y="3213306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xmlns="" id="{3F773C2A-0722-405E-B87F-5A5863CB4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6219" y="3213306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27" name="Text Box 33">
            <a:extLst>
              <a:ext uri="{FF2B5EF4-FFF2-40B4-BE49-F238E27FC236}">
                <a16:creationId xmlns:a16="http://schemas.microsoft.com/office/drawing/2014/main" xmlns="" id="{F0044B04-EAAD-4C19-9B36-5E52D5CE57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3419" y="3213306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28" name="Text Box 34">
            <a:extLst>
              <a:ext uri="{FF2B5EF4-FFF2-40B4-BE49-F238E27FC236}">
                <a16:creationId xmlns:a16="http://schemas.microsoft.com/office/drawing/2014/main" xmlns="" id="{C4DB738E-FC8D-46B7-8D1D-8CD2A8846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6219" y="3441906"/>
            <a:ext cx="685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29" name="Text Box 35">
            <a:extLst>
              <a:ext uri="{FF2B5EF4-FFF2-40B4-BE49-F238E27FC236}">
                <a16:creationId xmlns:a16="http://schemas.microsoft.com/office/drawing/2014/main" xmlns="" id="{8CA01F6E-2B4A-4353-9BD4-EEEB1BC37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4869" y="3213306"/>
            <a:ext cx="800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latin typeface="Times New Roman" panose="02020603050405020304" pitchFamily="18" charset="0"/>
              </a:rPr>
              <a:t>(dm)</a:t>
            </a:r>
          </a:p>
        </p:txBody>
      </p:sp>
      <p:sp>
        <p:nvSpPr>
          <p:cNvPr id="30" name="Text Box 37">
            <a:extLst>
              <a:ext uri="{FF2B5EF4-FFF2-40B4-BE49-F238E27FC236}">
                <a16:creationId xmlns:a16="http://schemas.microsoft.com/office/drawing/2014/main" xmlns="" id="{16D04590-EDA7-47AF-A4F0-26A59DF67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4769" y="3727656"/>
            <a:ext cx="1943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21 </a:t>
            </a:r>
            <a:r>
              <a:rPr lang="en-US" altLang="en-US" sz="1800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dm</a:t>
            </a:r>
            <a:r>
              <a:rPr lang="en-US" altLang="en-US" sz="1800" dirty="0">
                <a:solidFill>
                  <a:srgbClr val="0000FF"/>
                </a:solidFill>
                <a:latin typeface="Times New Roman" panose="02020603050405020304" pitchFamily="18" charset="0"/>
              </a:rPr>
              <a:t> =       m</a:t>
            </a:r>
          </a:p>
        </p:txBody>
      </p:sp>
      <p:sp>
        <p:nvSpPr>
          <p:cNvPr id="31" name="Text Box 38">
            <a:extLst>
              <a:ext uri="{FF2B5EF4-FFF2-40B4-BE49-F238E27FC236}">
                <a16:creationId xmlns:a16="http://schemas.microsoft.com/office/drawing/2014/main" xmlns="" id="{3FC6907F-9654-4916-9C68-8717709C5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7244" y="4026622"/>
            <a:ext cx="52006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Vậy</a:t>
            </a:r>
            <a:r>
              <a:rPr lang="en-US" altLang="en-US" sz="1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:          </a:t>
            </a:r>
            <a:r>
              <a:rPr lang="en-US" altLang="en-US" sz="18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6,3 </a:t>
            </a:r>
            <a:r>
              <a:rPr lang="en-US" altLang="en-US" sz="1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18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3 </a:t>
            </a:r>
            <a:r>
              <a:rPr lang="en-US" altLang="en-US" sz="1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= 2,1 (m)</a:t>
            </a:r>
          </a:p>
        </p:txBody>
      </p:sp>
      <p:sp>
        <p:nvSpPr>
          <p:cNvPr id="32" name="Text Box 37">
            <a:extLst>
              <a:ext uri="{FF2B5EF4-FFF2-40B4-BE49-F238E27FC236}">
                <a16:creationId xmlns:a16="http://schemas.microsoft.com/office/drawing/2014/main" xmlns="" id="{BFC1E536-A673-4083-B410-CCC4B5F96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3444" y="3727656"/>
            <a:ext cx="9715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>
                <a:solidFill>
                  <a:srgbClr val="0000FF"/>
                </a:solidFill>
                <a:latin typeface="Times New Roman" panose="02020603050405020304" pitchFamily="18" charset="0"/>
              </a:rPr>
              <a:t>2,1 m</a:t>
            </a:r>
          </a:p>
        </p:txBody>
      </p:sp>
    </p:spTree>
    <p:extLst>
      <p:ext uri="{BB962C8B-B14F-4D97-AF65-F5344CB8AC3E}">
        <p14:creationId xmlns:p14="http://schemas.microsoft.com/office/powerpoint/2010/main" val="426427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6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8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3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3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8" dur="1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3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1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4" grpId="0" animBg="1"/>
      <p:bldP spid="18" grpId="0"/>
      <p:bldP spid="19" grpId="0"/>
      <p:bldP spid="20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第一PPT，www.1ppt.com">
  <a:themeElements>
    <a:clrScheme name="描边答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5855"/>
      </a:accent1>
      <a:accent2>
        <a:srgbClr val="FDC873"/>
      </a:accent2>
      <a:accent3>
        <a:srgbClr val="6BF0FF"/>
      </a:accent3>
      <a:accent4>
        <a:srgbClr val="6BF4CD"/>
      </a:accent4>
      <a:accent5>
        <a:srgbClr val="621147"/>
      </a:accent5>
      <a:accent6>
        <a:srgbClr val="273355"/>
      </a:accent6>
      <a:hlink>
        <a:srgbClr val="000000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第一PPT，www.1ppt.com">
  <a:themeElements>
    <a:clrScheme name="描边答辩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5855"/>
      </a:accent1>
      <a:accent2>
        <a:srgbClr val="FDC873"/>
      </a:accent2>
      <a:accent3>
        <a:srgbClr val="6BF0FF"/>
      </a:accent3>
      <a:accent4>
        <a:srgbClr val="6BF4CD"/>
      </a:accent4>
      <a:accent5>
        <a:srgbClr val="621147"/>
      </a:accent5>
      <a:accent6>
        <a:srgbClr val="273355"/>
      </a:accent6>
      <a:hlink>
        <a:srgbClr val="000000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e7d195523061f1c0 xmlns="http://e7d195523061f1c0/custom/data/def">
  <_7b1dac89e7d195523061f1c0316ecb71 xmlns="">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</_7b1dac89e7d195523061f1c0316ecb71>
  <_7b1dac89e7d195523061f1c0316ecb71 xmlns="">e7d195523061f1c09e9d68d7cf438b91ef959ecb14fc25d26BBA7F7DBC18E55DFF4014AF651F0BF2569D4B6C1DA7F1A4683A481403BD872FC687266AD13265C1DE7C373772FD8728ABDD69ADD03BFF5BE2862BC891DBB79E18FD61712FE23F670D602A332950CB5EC6E6732879E5EF3A14F9D4CF03EEDD9B1B11C039589F903859E45F1985EFBDDB2870384474B44C95</_7b1dac89e7d195523061f1c0316ecb71>
  <_7b1dac89e7d195523061f1c0316ecb71 xmlns="">e7d195523061f1c09e9d68d7cf438b91ef959ecb14fc25d26BBA7F7DBC18E55DFF4014AF651F0BF2569D4B6C1DA7F1A4683A481403BD872FC687266AD13265C1DE7C373772FD8728ABDD69ADD03BFF5BE2862BC891DBB79E084D9F5E4FBB1B562A9752B1B1B336475B32C7C37DD9288EAD27DDC512A8D3801D48E380A7486EFB4C1F8A7A0CA49B3CBF40803B9190492F</_7b1dac89e7d195523061f1c0316ecb71>
  <_7b1dac89e7d195523061f1c0316ecb71 xmlns="">e7d195523061f1c09e9d68d7cf438b91ef959ecb14fc25d26BBA7F7DBC18E55DFF4014AF651F0BF2569D4B6C1DA7F1A4683A481403BD872FC687266AD13265C1DE7C373772FD8728ABDD69ADD03BFF5BE2862BC891DBB79EEBC94C9DFDC16E04954ED45554D0F6FE8331708ABC4FEC3D44E4750B2445BF76F30C399F0AE1E8D2CAFA469BFF6E14A2A3EF8352258366A5</_7b1dac89e7d195523061f1c0316ecb71>
</e7d195523061f1c0>
</file>

<file path=customXml/itemProps1.xml><?xml version="1.0" encoding="utf-8"?>
<ds:datastoreItem xmlns:ds="http://schemas.openxmlformats.org/officeDocument/2006/customXml" ds:itemID="{21EDB359-7ACC-460E-A945-A59141592889}">
  <ds:schemaRefs>
    <ds:schemaRef ds:uri="http://e7d195523061f1c0/custom/data/def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2078</TotalTime>
  <Words>691</Words>
  <Application>Microsoft Office PowerPoint</Application>
  <PresentationFormat>On-screen Show (16:9)</PresentationFormat>
  <Paragraphs>106</Paragraphs>
  <Slides>24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第一PPT，www.1ppt.com</vt:lpstr>
      <vt:lpstr>7_Office Theme</vt:lpstr>
      <vt:lpstr>1_Office Theme</vt:lpstr>
      <vt:lpstr>1_第一PPT，www.1ppt.com</vt:lpstr>
      <vt:lpstr>2_Office Theme</vt:lpstr>
      <vt:lpstr>PowerPoint Presentation</vt:lpstr>
      <vt:lpstr>PowerPoint Presentation</vt:lpstr>
      <vt:lpstr>CHIM ĐƯA THƯ</vt:lpstr>
      <vt:lpstr>CHIM ĐƯA THƯ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Admin</cp:lastModifiedBy>
  <cp:revision>140</cp:revision>
  <dcterms:created xsi:type="dcterms:W3CDTF">2017-03-31T06:09:11Z</dcterms:created>
  <dcterms:modified xsi:type="dcterms:W3CDTF">2023-06-09T08:34:38Z</dcterms:modified>
</cp:coreProperties>
</file>