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0" r:id="rId2"/>
    <p:sldId id="327" r:id="rId3"/>
    <p:sldId id="375" r:id="rId4"/>
    <p:sldId id="376" r:id="rId5"/>
    <p:sldId id="377" r:id="rId6"/>
    <p:sldId id="378" r:id="rId7"/>
    <p:sldId id="379" r:id="rId8"/>
    <p:sldId id="380" r:id="rId9"/>
    <p:sldId id="381" r:id="rId10"/>
    <p:sldId id="353" r:id="rId11"/>
    <p:sldId id="357" r:id="rId12"/>
    <p:sldId id="355" r:id="rId13"/>
    <p:sldId id="364" r:id="rId14"/>
    <p:sldId id="358" r:id="rId15"/>
    <p:sldId id="359" r:id="rId16"/>
    <p:sldId id="354" r:id="rId17"/>
    <p:sldId id="361" r:id="rId18"/>
    <p:sldId id="362" r:id="rId19"/>
    <p:sldId id="363" r:id="rId20"/>
    <p:sldId id="365" r:id="rId21"/>
    <p:sldId id="308" r:id="rId22"/>
    <p:sldId id="347" r:id="rId23"/>
    <p:sldId id="360" r:id="rId24"/>
    <p:sldId id="366" r:id="rId25"/>
    <p:sldId id="384" r:id="rId26"/>
    <p:sldId id="385" r:id="rId27"/>
    <p:sldId id="351" r:id="rId28"/>
    <p:sldId id="35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29" autoAdjust="0"/>
    <p:restoredTop sz="94660"/>
  </p:normalViewPr>
  <p:slideViewPr>
    <p:cSldViewPr snapToGrid="0">
      <p:cViewPr varScale="1">
        <p:scale>
          <a:sx n="70" d="100"/>
          <a:sy n="70" d="100"/>
        </p:scale>
        <p:origin x="6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CC5DA-588C-413F-A877-8DAD1F20E088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0D23-9FF9-44D0-8A45-F921EE6DD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3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3578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UTM Avo" panose="02040603050506020204" pitchFamily="18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6BBFD17B-D166-40AF-9627-1FB3187FEC8D}"/>
              </a:ext>
            </a:extLst>
          </p:cNvPr>
          <p:cNvSpPr/>
          <p:nvPr userDrawn="1"/>
        </p:nvSpPr>
        <p:spPr>
          <a:xfrm>
            <a:off x="11008796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093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5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45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28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19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07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649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8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58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57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1891" y="0"/>
            <a:ext cx="1225389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48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947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561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:a16="http://schemas.microsoft.com/office/drawing/2014/main" xmlns="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20C92834-F07F-4579-8623-1CF3469E4D08}"/>
              </a:ext>
            </a:extLst>
          </p:cNvPr>
          <p:cNvSpPr/>
          <p:nvPr userDrawn="1"/>
        </p:nvSpPr>
        <p:spPr>
          <a:xfrm>
            <a:off x="10907349" y="154887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5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509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29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134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97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  <p:sldLayoutId id="214748366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1.gif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1.gif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1.gif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1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1.gif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1.gif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1.gif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DA144B1-BC48-4FB5-81A0-5EEE0F41D92F}"/>
              </a:ext>
            </a:extLst>
          </p:cNvPr>
          <p:cNvSpPr/>
          <p:nvPr/>
        </p:nvSpPr>
        <p:spPr>
          <a:xfrm>
            <a:off x="4015164" y="1648606"/>
            <a:ext cx="4161717" cy="2346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1: a – c 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61" y="191393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839437" y="3526874"/>
            <a:ext cx="7657231" cy="1383299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LÀM QUEN</a:t>
            </a:r>
          </a:p>
        </p:txBody>
      </p:sp>
    </p:spTree>
    <p:extLst>
      <p:ext uri="{BB962C8B-B14F-4D97-AF65-F5344CB8AC3E}">
        <p14:creationId xmlns:p14="http://schemas.microsoft.com/office/powerpoint/2010/main" val="1009989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xmlns="" id="{3BD78EF6-44A0-4697-B7E0-64EFBDD97D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5" t="19306" r="60176" b="23584"/>
          <a:stretch/>
        </p:blipFill>
        <p:spPr>
          <a:xfrm>
            <a:off x="1025329" y="887895"/>
            <a:ext cx="6294902" cy="49178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5331" y="2743200"/>
            <a:ext cx="246697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9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61" y="191393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648937" y="3539574"/>
            <a:ext cx="7657231" cy="1383299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ĐÁNH VẦN</a:t>
            </a:r>
          </a:p>
        </p:txBody>
      </p:sp>
    </p:spTree>
    <p:extLst>
      <p:ext uri="{BB962C8B-B14F-4D97-AF65-F5344CB8AC3E}">
        <p14:creationId xmlns:p14="http://schemas.microsoft.com/office/powerpoint/2010/main" val="1484829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24017f78-cf06-4d46-80c5-d488dd2b2bcf">
            <a:hlinkClick r:id="" action="ppaction://media"/>
            <a:extLst>
              <a:ext uri="{FF2B5EF4-FFF2-40B4-BE49-F238E27FC236}">
                <a16:creationId xmlns:a16="http://schemas.microsoft.com/office/drawing/2014/main" xmlns="" id="{1286CB6E-0E35-4EFF-BEE8-566D483FE14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9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19100"/>
            <a:ext cx="12192000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41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4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xmlns="" id="{3BD78EF6-44A0-4697-B7E0-64EFBDD97D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5" t="19306" r="60176" b="23584"/>
          <a:stretch/>
        </p:blipFill>
        <p:spPr>
          <a:xfrm>
            <a:off x="568542" y="546104"/>
            <a:ext cx="4305740" cy="33638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78718" y="4076770"/>
            <a:ext cx="53738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c      </a:t>
            </a:r>
            <a:r>
              <a:rPr lang="en-US" sz="5400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C</a:t>
            </a:r>
            <a:r>
              <a:rPr lang="en-US" sz="5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      </a:t>
            </a:r>
            <a:r>
              <a:rPr lang="en-US" sz="54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</a:t>
            </a:r>
            <a:r>
              <a:rPr lang="en-US" sz="54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                             </a:t>
            </a:r>
          </a:p>
          <a:p>
            <a:endParaRPr lang="en-US" sz="54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r>
              <a:rPr lang="en-US" sz="5400" b="1" i="1" dirty="0">
                <a:solidFill>
                  <a:srgbClr val="0070C0"/>
                </a:solidFill>
              </a:rPr>
              <a:t>a     </a:t>
            </a:r>
            <a:r>
              <a:rPr lang="en-US" sz="5400" b="1" i="1" dirty="0" err="1">
                <a:solidFill>
                  <a:srgbClr val="0070C0"/>
                </a:solidFill>
              </a:rPr>
              <a:t>A</a:t>
            </a:r>
            <a:r>
              <a:rPr lang="en-US" sz="5400" b="1" i="1" dirty="0">
                <a:solidFill>
                  <a:srgbClr val="0070C0"/>
                </a:solidFill>
              </a:rPr>
              <a:t>       </a:t>
            </a:r>
            <a:r>
              <a:rPr lang="en-US" sz="54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a</a:t>
            </a:r>
            <a:r>
              <a:rPr lang="en-US" sz="54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   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17720" y="3169025"/>
            <a:ext cx="3987288" cy="18154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2770" y="1627413"/>
            <a:ext cx="1943861" cy="108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45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291" y="1398842"/>
            <a:ext cx="5944104" cy="39409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87" y="1287260"/>
            <a:ext cx="5823751" cy="416410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054188" y="2125747"/>
            <a:ext cx="623975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UTM Avo" panose="02040603050506020204" pitchFamily="18" charset="0"/>
              </a:rPr>
              <a:t>c </a:t>
            </a:r>
          </a:p>
        </p:txBody>
      </p:sp>
      <p:sp>
        <p:nvSpPr>
          <p:cNvPr id="8" name="Rectangle 7"/>
          <p:cNvSpPr/>
          <p:nvPr/>
        </p:nvSpPr>
        <p:spPr>
          <a:xfrm>
            <a:off x="9904009" y="2125747"/>
            <a:ext cx="642945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UTM Avo" panose="02040603050506020204" pitchFamily="18" charset="0"/>
              </a:rPr>
              <a:t>a </a:t>
            </a:r>
          </a:p>
        </p:txBody>
      </p:sp>
      <p:sp>
        <p:nvSpPr>
          <p:cNvPr id="9" name="Rectangle 8"/>
          <p:cNvSpPr/>
          <p:nvPr/>
        </p:nvSpPr>
        <p:spPr>
          <a:xfrm>
            <a:off x="8018749" y="3514362"/>
            <a:ext cx="1382704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6000" dirty="0" err="1">
                <a:solidFill>
                  <a:schemeClr val="tx1"/>
                </a:solidFill>
                <a:latin typeface="UTM Avo" panose="02040603050506020204" pitchFamily="18" charset="0"/>
              </a:rPr>
              <a:t>ca</a:t>
            </a:r>
            <a:r>
              <a:rPr lang="en-US" sz="6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2563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61" y="191393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928337" y="3429000"/>
            <a:ext cx="7657231" cy="1383299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829508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9C361317-C6FD-4AA1-9BB0-F7DDCD2CC0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1" r="4288"/>
          <a:stretch/>
        </p:blipFill>
        <p:spPr>
          <a:xfrm>
            <a:off x="965201" y="474666"/>
            <a:ext cx="10020300" cy="6383334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465FDC00-6A5C-4410-8396-E03576B789C4}"/>
              </a:ext>
            </a:extLst>
          </p:cNvPr>
          <p:cNvCxnSpPr>
            <a:cxnSpLocks/>
          </p:cNvCxnSpPr>
          <p:nvPr/>
        </p:nvCxnSpPr>
        <p:spPr>
          <a:xfrm flipH="1" flipV="1">
            <a:off x="3493698" y="2991198"/>
            <a:ext cx="1686632" cy="228600"/>
          </a:xfrm>
          <a:prstGeom prst="straightConnector1">
            <a:avLst/>
          </a:prstGeom>
          <a:ln w="38100">
            <a:solidFill>
              <a:srgbClr val="00A54F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3FB949FA-129B-4B06-8A03-4291575355A4}"/>
              </a:ext>
            </a:extLst>
          </p:cNvPr>
          <p:cNvCxnSpPr>
            <a:cxnSpLocks/>
          </p:cNvCxnSpPr>
          <p:nvPr/>
        </p:nvCxnSpPr>
        <p:spPr>
          <a:xfrm flipV="1">
            <a:off x="5841255" y="2017852"/>
            <a:ext cx="408760" cy="973346"/>
          </a:xfrm>
          <a:prstGeom prst="straightConnector1">
            <a:avLst/>
          </a:prstGeom>
          <a:ln w="38100">
            <a:solidFill>
              <a:srgbClr val="00A54F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D97199E2-F680-42A5-ABB2-223419060825}"/>
              </a:ext>
            </a:extLst>
          </p:cNvPr>
          <p:cNvCxnSpPr>
            <a:cxnSpLocks/>
          </p:cNvCxnSpPr>
          <p:nvPr/>
        </p:nvCxnSpPr>
        <p:spPr>
          <a:xfrm flipV="1">
            <a:off x="6260295" y="2536054"/>
            <a:ext cx="1752600" cy="609600"/>
          </a:xfrm>
          <a:prstGeom prst="straightConnector1">
            <a:avLst/>
          </a:prstGeom>
          <a:ln w="38100">
            <a:solidFill>
              <a:srgbClr val="00A54F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60FA5104-36B6-454D-B4C0-8BE8A9D0DAD1}"/>
              </a:ext>
            </a:extLst>
          </p:cNvPr>
          <p:cNvCxnSpPr>
            <a:cxnSpLocks/>
          </p:cNvCxnSpPr>
          <p:nvPr/>
        </p:nvCxnSpPr>
        <p:spPr>
          <a:xfrm>
            <a:off x="5924698" y="3409579"/>
            <a:ext cx="1645833" cy="381000"/>
          </a:xfrm>
          <a:prstGeom prst="straightConnector1">
            <a:avLst/>
          </a:prstGeom>
          <a:ln w="38100">
            <a:solidFill>
              <a:srgbClr val="00A54F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76A16741-7426-4EDA-89EC-823096FD4D0A}"/>
              </a:ext>
            </a:extLst>
          </p:cNvPr>
          <p:cNvCxnSpPr>
            <a:cxnSpLocks/>
          </p:cNvCxnSpPr>
          <p:nvPr/>
        </p:nvCxnSpPr>
        <p:spPr>
          <a:xfrm flipH="1">
            <a:off x="3693333" y="3314329"/>
            <a:ext cx="1371599" cy="571500"/>
          </a:xfrm>
          <a:prstGeom prst="straightConnector1">
            <a:avLst/>
          </a:prstGeom>
          <a:ln w="38100">
            <a:solidFill>
              <a:srgbClr val="00A54F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42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rawing, food&#10;&#10;Description automatically generated">
            <a:extLst>
              <a:ext uri="{FF2B5EF4-FFF2-40B4-BE49-F238E27FC236}">
                <a16:creationId xmlns:a16="http://schemas.microsoft.com/office/drawing/2014/main" xmlns="" id="{020C83DB-2B7D-4014-9EF3-CFB8896CDB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"/>
          <a:stretch/>
        </p:blipFill>
        <p:spPr>
          <a:xfrm>
            <a:off x="490551" y="454673"/>
            <a:ext cx="11385795" cy="6403327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B3FE5486-9F0E-4DCA-9042-D6FDF43EAE56}"/>
              </a:ext>
            </a:extLst>
          </p:cNvPr>
          <p:cNvCxnSpPr>
            <a:cxnSpLocks/>
          </p:cNvCxnSpPr>
          <p:nvPr/>
        </p:nvCxnSpPr>
        <p:spPr>
          <a:xfrm flipH="1">
            <a:off x="3657600" y="2239963"/>
            <a:ext cx="1510708" cy="1169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95EEB089-2A05-4F1C-9F25-D1EA446B470A}"/>
              </a:ext>
            </a:extLst>
          </p:cNvPr>
          <p:cNvCxnSpPr>
            <a:cxnSpLocks/>
          </p:cNvCxnSpPr>
          <p:nvPr/>
        </p:nvCxnSpPr>
        <p:spPr>
          <a:xfrm>
            <a:off x="6883879" y="2239963"/>
            <a:ext cx="1242770" cy="3160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C5681CF8-6253-48D2-B784-7EA85DCDCF77}"/>
              </a:ext>
            </a:extLst>
          </p:cNvPr>
          <p:cNvCxnSpPr>
            <a:cxnSpLocks/>
          </p:cNvCxnSpPr>
          <p:nvPr/>
        </p:nvCxnSpPr>
        <p:spPr>
          <a:xfrm>
            <a:off x="6366295" y="2743200"/>
            <a:ext cx="343724" cy="126210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C44CD3D6-BE92-4396-983D-B7822F30BEFF}"/>
              </a:ext>
            </a:extLst>
          </p:cNvPr>
          <p:cNvCxnSpPr>
            <a:cxnSpLocks/>
          </p:cNvCxnSpPr>
          <p:nvPr/>
        </p:nvCxnSpPr>
        <p:spPr>
          <a:xfrm flipH="1">
            <a:off x="5270740" y="2743200"/>
            <a:ext cx="345056" cy="11842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94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941B349-8927-4607-B183-48F9D0EF0A57}"/>
              </a:ext>
            </a:extLst>
          </p:cNvPr>
          <p:cNvSpPr/>
          <p:nvPr/>
        </p:nvSpPr>
        <p:spPr>
          <a:xfrm>
            <a:off x="10993918" y="345282"/>
            <a:ext cx="7088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Tuần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04F2BF16-AE16-431D-B16E-A317450519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6"/>
          <a:stretch/>
        </p:blipFill>
        <p:spPr>
          <a:xfrm>
            <a:off x="389502" y="416447"/>
            <a:ext cx="11433491" cy="6430151"/>
          </a:xfrm>
          <a:prstGeom prst="rect">
            <a:avLst/>
          </a:prstGeom>
        </p:spPr>
      </p:pic>
      <p:sp>
        <p:nvSpPr>
          <p:cNvPr id="7" name="Arrow: Left 3">
            <a:extLst>
              <a:ext uri="{FF2B5EF4-FFF2-40B4-BE49-F238E27FC236}">
                <a16:creationId xmlns:a16="http://schemas.microsoft.com/office/drawing/2014/main" xmlns="" id="{961BE9A6-D09D-4A85-8339-AC6033FCF2D6}"/>
              </a:ext>
            </a:extLst>
          </p:cNvPr>
          <p:cNvSpPr/>
          <p:nvPr/>
        </p:nvSpPr>
        <p:spPr>
          <a:xfrm>
            <a:off x="4572000" y="3731541"/>
            <a:ext cx="1139190" cy="419100"/>
          </a:xfrm>
          <a:prstGeom prst="leftArrow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Arrow: Left 6">
            <a:extLst>
              <a:ext uri="{FF2B5EF4-FFF2-40B4-BE49-F238E27FC236}">
                <a16:creationId xmlns:a16="http://schemas.microsoft.com/office/drawing/2014/main" xmlns="" id="{5CCFFA85-5936-45AC-BD15-2E74B07FB166}"/>
              </a:ext>
            </a:extLst>
          </p:cNvPr>
          <p:cNvSpPr/>
          <p:nvPr/>
        </p:nvSpPr>
        <p:spPr>
          <a:xfrm>
            <a:off x="8459973" y="5647611"/>
            <a:ext cx="1139190" cy="419100"/>
          </a:xfrm>
          <a:prstGeom prst="leftArrow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1750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1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1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" dur="1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" dur="1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61" y="191393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712676" y="3530708"/>
            <a:ext cx="7657231" cy="1383299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6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51796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266"/>
            <a:ext cx="12192000" cy="64187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559" y="4744195"/>
            <a:ext cx="738408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427" y="568221"/>
            <a:ext cx="7427212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228089" y="2829229"/>
            <a:ext cx="1770335" cy="180945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2500" lnSpcReduction="10000"/>
          </a:bodyPr>
          <a:lstStyle/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5867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97300" y="3567310"/>
            <a:ext cx="436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</p:spTree>
    <p:extLst>
      <p:ext uri="{BB962C8B-B14F-4D97-AF65-F5344CB8AC3E}">
        <p14:creationId xmlns:p14="http://schemas.microsoft.com/office/powerpoint/2010/main" val="571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Vui Đến Trường - Nhóm Hoa Tay - Nhạc Thiếu Nhi Sôi Động Remix 00_00_13-00_03_19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06456"/>
            <a:ext cx="12192000" cy="646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215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46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73D44AD-271C-458B-A124-65B88E346403}"/>
              </a:ext>
            </a:extLst>
          </p:cNvPr>
          <p:cNvSpPr/>
          <p:nvPr/>
        </p:nvSpPr>
        <p:spPr>
          <a:xfrm>
            <a:off x="11447794" y="6276558"/>
            <a:ext cx="2600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Quicksand" pitchFamily="2" charset="0"/>
              </a:rPr>
              <a:t>1</a:t>
            </a:r>
          </a:p>
        </p:txBody>
      </p:sp>
      <p:pic>
        <p:nvPicPr>
          <p:cNvPr id="6" name="图片 3" descr="图片包含 室内, 物体&#10;&#10;描述已自动生成">
            <a:extLst>
              <a:ext uri="{FF2B5EF4-FFF2-40B4-BE49-F238E27FC236}">
                <a16:creationId xmlns:a16="http://schemas.microsoft.com/office/drawing/2014/main" xmlns="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8072" y="67409"/>
            <a:ext cx="9539079" cy="60690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7063305" y="2035248"/>
            <a:ext cx="4037511" cy="462951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78682" y="2122622"/>
            <a:ext cx="505882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8800" b="1" kern="0" spc="51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TẬP VIẾT</a:t>
            </a:r>
          </a:p>
        </p:txBody>
      </p:sp>
    </p:spTree>
    <p:extLst>
      <p:ext uri="{BB962C8B-B14F-4D97-AF65-F5344CB8AC3E}">
        <p14:creationId xmlns:p14="http://schemas.microsoft.com/office/powerpoint/2010/main" val="36617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5" y="1684353"/>
            <a:ext cx="10877550" cy="3009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ounded Rectangle 6"/>
          <p:cNvSpPr/>
          <p:nvPr/>
        </p:nvSpPr>
        <p:spPr>
          <a:xfrm>
            <a:off x="4081529" y="180919"/>
            <a:ext cx="3739700" cy="1003176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TẬP VIẾT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80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929a8743-e2ec-44ac-a873-9c3bc841a86b">
            <a:hlinkClick r:id="" action="ppaction://media"/>
            <a:extLst>
              <a:ext uri="{FF2B5EF4-FFF2-40B4-BE49-F238E27FC236}">
                <a16:creationId xmlns:a16="http://schemas.microsoft.com/office/drawing/2014/main" xmlns="" id="{905B5E33-1A1F-4065-A48C-DB77AE4E62B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9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18921"/>
            <a:ext cx="12192000" cy="643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2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inh-nen-powerpoint-dep-nhat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2899" y="758347"/>
            <a:ext cx="9883067" cy="5559225"/>
          </a:xfrm>
          <a:prstGeom prst="rect">
            <a:avLst/>
          </a:prstGeom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2758498" y="1707753"/>
            <a:ext cx="5826621" cy="1413127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US" sz="6000"/>
          </a:p>
        </p:txBody>
      </p:sp>
      <p:sp>
        <p:nvSpPr>
          <p:cNvPr id="7" name="WordArt 15"/>
          <p:cNvSpPr>
            <a:spLocks noChangeArrowheads="1" noChangeShapeType="1" noTextEdit="1"/>
          </p:cNvSpPr>
          <p:nvPr/>
        </p:nvSpPr>
        <p:spPr bwMode="auto">
          <a:xfrm>
            <a:off x="3263431" y="2005190"/>
            <a:ext cx="4902441" cy="7379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7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UTM Avo" panose="02040603050506020204" pitchFamily="18" charset="0"/>
                <a:cs typeface="Times New Roman"/>
              </a:rPr>
              <a:t>VIẾT BẢNG CON</a:t>
            </a:r>
          </a:p>
        </p:txBody>
      </p: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3792847" y="3429000"/>
            <a:ext cx="3757925" cy="2395381"/>
            <a:chOff x="1624" y="1384"/>
            <a:chExt cx="2456" cy="1928"/>
          </a:xfrm>
        </p:grpSpPr>
        <p:sp>
          <p:nvSpPr>
            <p:cNvPr id="9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7200">
                <a:latin typeface="VNI-Times" pitchFamily="2" charset="0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3215379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992" y="461119"/>
            <a:ext cx="10982333" cy="639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6641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559" y="840897"/>
            <a:ext cx="1525010" cy="2729768"/>
          </a:xfrm>
          <a:prstGeom prst="rect">
            <a:avLst/>
          </a:prstGeom>
        </p:spPr>
      </p:pic>
      <p:pic>
        <p:nvPicPr>
          <p:cNvPr id="7" name="图片 1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166" y="3659630"/>
            <a:ext cx="11936455" cy="26528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50607" y="2601875"/>
            <a:ext cx="10321769" cy="318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21716">
              <a:lnSpc>
                <a:spcPct val="150000"/>
              </a:lnSpc>
            </a:pPr>
            <a:r>
              <a:rPr lang="en-US" sz="7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Tạm</a:t>
            </a:r>
            <a:r>
              <a:rPr lang="en-US" sz="72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biệt</a:t>
            </a:r>
            <a:r>
              <a:rPr lang="en-US" sz="72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72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hẹn</a:t>
            </a:r>
            <a:r>
              <a:rPr lang="en-US" sz="72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gặp</a:t>
            </a:r>
            <a:r>
              <a:rPr lang="en-US" sz="72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sz="72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2D10E4D-F5FC-4CEA-BDEA-C6CAFE26D992}"/>
              </a:ext>
            </a:extLst>
          </p:cNvPr>
          <p:cNvGrpSpPr/>
          <p:nvPr/>
        </p:nvGrpSpPr>
        <p:grpSpPr>
          <a:xfrm>
            <a:off x="2574870" y="1595799"/>
            <a:ext cx="1864143" cy="1403176"/>
            <a:chOff x="5337376" y="3832625"/>
            <a:chExt cx="1864191" cy="1403213"/>
          </a:xfrm>
        </p:grpSpPr>
        <p:sp>
          <p:nvSpPr>
            <p:cNvPr id="13" name="Freeform: Shape 26">
              <a:extLst>
                <a:ext uri="{FF2B5EF4-FFF2-40B4-BE49-F238E27FC236}">
                  <a16:creationId xmlns:a16="http://schemas.microsoft.com/office/drawing/2014/main" xmlns="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" name="Freeform: Shape 27">
              <a:extLst>
                <a:ext uri="{FF2B5EF4-FFF2-40B4-BE49-F238E27FC236}">
                  <a16:creationId xmlns:a16="http://schemas.microsoft.com/office/drawing/2014/main" xmlns="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5" name="Freeform: Shape 28">
              <a:extLst>
                <a:ext uri="{FF2B5EF4-FFF2-40B4-BE49-F238E27FC236}">
                  <a16:creationId xmlns:a16="http://schemas.microsoft.com/office/drawing/2014/main" xmlns="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6" name="Freeform: Shape 29">
              <a:extLst>
                <a:ext uri="{FF2B5EF4-FFF2-40B4-BE49-F238E27FC236}">
                  <a16:creationId xmlns:a16="http://schemas.microsoft.com/office/drawing/2014/main" xmlns="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7" name="Freeform: Shape 30">
              <a:extLst>
                <a:ext uri="{FF2B5EF4-FFF2-40B4-BE49-F238E27FC236}">
                  <a16:creationId xmlns:a16="http://schemas.microsoft.com/office/drawing/2014/main" xmlns="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8" name="Freeform: Shape 31">
              <a:extLst>
                <a:ext uri="{FF2B5EF4-FFF2-40B4-BE49-F238E27FC236}">
                  <a16:creationId xmlns:a16="http://schemas.microsoft.com/office/drawing/2014/main" xmlns="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9" name="Freeform: Shape 32">
              <a:extLst>
                <a:ext uri="{FF2B5EF4-FFF2-40B4-BE49-F238E27FC236}">
                  <a16:creationId xmlns:a16="http://schemas.microsoft.com/office/drawing/2014/main" xmlns="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" name="Freeform: Shape 33">
              <a:extLst>
                <a:ext uri="{FF2B5EF4-FFF2-40B4-BE49-F238E27FC236}">
                  <a16:creationId xmlns:a16="http://schemas.microsoft.com/office/drawing/2014/main" xmlns="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1" name="Freeform: Shape 34">
              <a:extLst>
                <a:ext uri="{FF2B5EF4-FFF2-40B4-BE49-F238E27FC236}">
                  <a16:creationId xmlns:a16="http://schemas.microsoft.com/office/drawing/2014/main" xmlns="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" name="Freeform: Shape 35">
              <a:extLst>
                <a:ext uri="{FF2B5EF4-FFF2-40B4-BE49-F238E27FC236}">
                  <a16:creationId xmlns:a16="http://schemas.microsoft.com/office/drawing/2014/main" xmlns="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" name="Freeform: Shape 36">
              <a:extLst>
                <a:ext uri="{FF2B5EF4-FFF2-40B4-BE49-F238E27FC236}">
                  <a16:creationId xmlns:a16="http://schemas.microsoft.com/office/drawing/2014/main" xmlns="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4" name="Freeform: Shape 37">
              <a:extLst>
                <a:ext uri="{FF2B5EF4-FFF2-40B4-BE49-F238E27FC236}">
                  <a16:creationId xmlns:a16="http://schemas.microsoft.com/office/drawing/2014/main" xmlns="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6" name="Freeform: Shape 38">
              <a:extLst>
                <a:ext uri="{FF2B5EF4-FFF2-40B4-BE49-F238E27FC236}">
                  <a16:creationId xmlns:a16="http://schemas.microsoft.com/office/drawing/2014/main" xmlns="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7" name="Freeform: Shape 39">
              <a:extLst>
                <a:ext uri="{FF2B5EF4-FFF2-40B4-BE49-F238E27FC236}">
                  <a16:creationId xmlns:a16="http://schemas.microsoft.com/office/drawing/2014/main" xmlns="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8" name="Freeform: Shape 40">
              <a:extLst>
                <a:ext uri="{FF2B5EF4-FFF2-40B4-BE49-F238E27FC236}">
                  <a16:creationId xmlns:a16="http://schemas.microsoft.com/office/drawing/2014/main" xmlns="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9" name="Freeform: Shape 41">
              <a:extLst>
                <a:ext uri="{FF2B5EF4-FFF2-40B4-BE49-F238E27FC236}">
                  <a16:creationId xmlns:a16="http://schemas.microsoft.com/office/drawing/2014/main" xmlns="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0" name="Freeform: Shape 42">
              <a:extLst>
                <a:ext uri="{FF2B5EF4-FFF2-40B4-BE49-F238E27FC236}">
                  <a16:creationId xmlns:a16="http://schemas.microsoft.com/office/drawing/2014/main" xmlns="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1" name="Freeform: Shape 43">
              <a:extLst>
                <a:ext uri="{FF2B5EF4-FFF2-40B4-BE49-F238E27FC236}">
                  <a16:creationId xmlns:a16="http://schemas.microsoft.com/office/drawing/2014/main" xmlns="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2" name="Freeform: Shape 44">
              <a:extLst>
                <a:ext uri="{FF2B5EF4-FFF2-40B4-BE49-F238E27FC236}">
                  <a16:creationId xmlns:a16="http://schemas.microsoft.com/office/drawing/2014/main" xmlns="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3" name="Freeform: Shape 45">
              <a:extLst>
                <a:ext uri="{FF2B5EF4-FFF2-40B4-BE49-F238E27FC236}">
                  <a16:creationId xmlns:a16="http://schemas.microsoft.com/office/drawing/2014/main" xmlns="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4" name="Freeform: Shape 46">
              <a:extLst>
                <a:ext uri="{FF2B5EF4-FFF2-40B4-BE49-F238E27FC236}">
                  <a16:creationId xmlns:a16="http://schemas.microsoft.com/office/drawing/2014/main" xmlns="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5" name="Freeform: Shape 47">
              <a:extLst>
                <a:ext uri="{FF2B5EF4-FFF2-40B4-BE49-F238E27FC236}">
                  <a16:creationId xmlns:a16="http://schemas.microsoft.com/office/drawing/2014/main" xmlns="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6" name="Freeform: Shape 48">
              <a:extLst>
                <a:ext uri="{FF2B5EF4-FFF2-40B4-BE49-F238E27FC236}">
                  <a16:creationId xmlns:a16="http://schemas.microsoft.com/office/drawing/2014/main" xmlns="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7" name="Freeform: Shape 49">
              <a:extLst>
                <a:ext uri="{FF2B5EF4-FFF2-40B4-BE49-F238E27FC236}">
                  <a16:creationId xmlns:a16="http://schemas.microsoft.com/office/drawing/2014/main" xmlns="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8" name="Freeform: Shape 50">
              <a:extLst>
                <a:ext uri="{FF2B5EF4-FFF2-40B4-BE49-F238E27FC236}">
                  <a16:creationId xmlns:a16="http://schemas.microsoft.com/office/drawing/2014/main" xmlns="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9" name="Freeform: Shape 51">
              <a:extLst>
                <a:ext uri="{FF2B5EF4-FFF2-40B4-BE49-F238E27FC236}">
                  <a16:creationId xmlns:a16="http://schemas.microsoft.com/office/drawing/2014/main" xmlns="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0" name="Freeform: Shape 52">
              <a:extLst>
                <a:ext uri="{FF2B5EF4-FFF2-40B4-BE49-F238E27FC236}">
                  <a16:creationId xmlns:a16="http://schemas.microsoft.com/office/drawing/2014/main" xmlns="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1" name="Freeform: Shape 53">
              <a:extLst>
                <a:ext uri="{FF2B5EF4-FFF2-40B4-BE49-F238E27FC236}">
                  <a16:creationId xmlns:a16="http://schemas.microsoft.com/office/drawing/2014/main" xmlns="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2" name="Freeform: Shape 54">
              <a:extLst>
                <a:ext uri="{FF2B5EF4-FFF2-40B4-BE49-F238E27FC236}">
                  <a16:creationId xmlns:a16="http://schemas.microsoft.com/office/drawing/2014/main" xmlns="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3" name="Freeform: Shape 55">
              <a:extLst>
                <a:ext uri="{FF2B5EF4-FFF2-40B4-BE49-F238E27FC236}">
                  <a16:creationId xmlns:a16="http://schemas.microsoft.com/office/drawing/2014/main" xmlns="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4" name="Freeform: Shape 56">
              <a:extLst>
                <a:ext uri="{FF2B5EF4-FFF2-40B4-BE49-F238E27FC236}">
                  <a16:creationId xmlns:a16="http://schemas.microsoft.com/office/drawing/2014/main" xmlns="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5" name="Freeform: Shape 57">
              <a:extLst>
                <a:ext uri="{FF2B5EF4-FFF2-40B4-BE49-F238E27FC236}">
                  <a16:creationId xmlns:a16="http://schemas.microsoft.com/office/drawing/2014/main" xmlns="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6" name="Freeform: Shape 58">
              <a:extLst>
                <a:ext uri="{FF2B5EF4-FFF2-40B4-BE49-F238E27FC236}">
                  <a16:creationId xmlns:a16="http://schemas.microsoft.com/office/drawing/2014/main" xmlns="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7" name="Freeform: Shape 59">
              <a:extLst>
                <a:ext uri="{FF2B5EF4-FFF2-40B4-BE49-F238E27FC236}">
                  <a16:creationId xmlns:a16="http://schemas.microsoft.com/office/drawing/2014/main" xmlns="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8" name="Freeform: Shape 60">
              <a:extLst>
                <a:ext uri="{FF2B5EF4-FFF2-40B4-BE49-F238E27FC236}">
                  <a16:creationId xmlns:a16="http://schemas.microsoft.com/office/drawing/2014/main" xmlns="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9" name="Freeform: Shape 61">
              <a:extLst>
                <a:ext uri="{FF2B5EF4-FFF2-40B4-BE49-F238E27FC236}">
                  <a16:creationId xmlns:a16="http://schemas.microsoft.com/office/drawing/2014/main" xmlns="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0" name="Freeform: Shape 62">
              <a:extLst>
                <a:ext uri="{FF2B5EF4-FFF2-40B4-BE49-F238E27FC236}">
                  <a16:creationId xmlns:a16="http://schemas.microsoft.com/office/drawing/2014/main" xmlns="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1" name="Freeform: Shape 63">
              <a:extLst>
                <a:ext uri="{FF2B5EF4-FFF2-40B4-BE49-F238E27FC236}">
                  <a16:creationId xmlns:a16="http://schemas.microsoft.com/office/drawing/2014/main" xmlns="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2" name="Freeform: Shape 64">
              <a:extLst>
                <a:ext uri="{FF2B5EF4-FFF2-40B4-BE49-F238E27FC236}">
                  <a16:creationId xmlns:a16="http://schemas.microsoft.com/office/drawing/2014/main" xmlns="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3" name="Freeform: Shape 65">
              <a:extLst>
                <a:ext uri="{FF2B5EF4-FFF2-40B4-BE49-F238E27FC236}">
                  <a16:creationId xmlns:a16="http://schemas.microsoft.com/office/drawing/2014/main" xmlns="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4" name="Freeform: Shape 66">
              <a:extLst>
                <a:ext uri="{FF2B5EF4-FFF2-40B4-BE49-F238E27FC236}">
                  <a16:creationId xmlns:a16="http://schemas.microsoft.com/office/drawing/2014/main" xmlns="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5" name="Freeform: Shape 67">
              <a:extLst>
                <a:ext uri="{FF2B5EF4-FFF2-40B4-BE49-F238E27FC236}">
                  <a16:creationId xmlns:a16="http://schemas.microsoft.com/office/drawing/2014/main" xmlns="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62D10E4D-F5FC-4CEA-BDEA-C6CAFE26D992}"/>
              </a:ext>
            </a:extLst>
          </p:cNvPr>
          <p:cNvGrpSpPr/>
          <p:nvPr/>
        </p:nvGrpSpPr>
        <p:grpSpPr>
          <a:xfrm>
            <a:off x="5326419" y="310560"/>
            <a:ext cx="1864143" cy="1403176"/>
            <a:chOff x="5337376" y="3832625"/>
            <a:chExt cx="1864191" cy="1403213"/>
          </a:xfrm>
        </p:grpSpPr>
        <p:sp>
          <p:nvSpPr>
            <p:cNvPr id="57" name="Freeform: Shape 26">
              <a:extLst>
                <a:ext uri="{FF2B5EF4-FFF2-40B4-BE49-F238E27FC236}">
                  <a16:creationId xmlns:a16="http://schemas.microsoft.com/office/drawing/2014/main" xmlns="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8" name="Freeform: Shape 27">
              <a:extLst>
                <a:ext uri="{FF2B5EF4-FFF2-40B4-BE49-F238E27FC236}">
                  <a16:creationId xmlns:a16="http://schemas.microsoft.com/office/drawing/2014/main" xmlns="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9" name="Freeform: Shape 28">
              <a:extLst>
                <a:ext uri="{FF2B5EF4-FFF2-40B4-BE49-F238E27FC236}">
                  <a16:creationId xmlns:a16="http://schemas.microsoft.com/office/drawing/2014/main" xmlns="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0" name="Freeform: Shape 29">
              <a:extLst>
                <a:ext uri="{FF2B5EF4-FFF2-40B4-BE49-F238E27FC236}">
                  <a16:creationId xmlns:a16="http://schemas.microsoft.com/office/drawing/2014/main" xmlns="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1" name="Freeform: Shape 30">
              <a:extLst>
                <a:ext uri="{FF2B5EF4-FFF2-40B4-BE49-F238E27FC236}">
                  <a16:creationId xmlns:a16="http://schemas.microsoft.com/office/drawing/2014/main" xmlns="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2" name="Freeform: Shape 31">
              <a:extLst>
                <a:ext uri="{FF2B5EF4-FFF2-40B4-BE49-F238E27FC236}">
                  <a16:creationId xmlns:a16="http://schemas.microsoft.com/office/drawing/2014/main" xmlns="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3" name="Freeform: Shape 32">
              <a:extLst>
                <a:ext uri="{FF2B5EF4-FFF2-40B4-BE49-F238E27FC236}">
                  <a16:creationId xmlns:a16="http://schemas.microsoft.com/office/drawing/2014/main" xmlns="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4" name="Freeform: Shape 33">
              <a:extLst>
                <a:ext uri="{FF2B5EF4-FFF2-40B4-BE49-F238E27FC236}">
                  <a16:creationId xmlns:a16="http://schemas.microsoft.com/office/drawing/2014/main" xmlns="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5" name="Freeform: Shape 34">
              <a:extLst>
                <a:ext uri="{FF2B5EF4-FFF2-40B4-BE49-F238E27FC236}">
                  <a16:creationId xmlns:a16="http://schemas.microsoft.com/office/drawing/2014/main" xmlns="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6" name="Freeform: Shape 35">
              <a:extLst>
                <a:ext uri="{FF2B5EF4-FFF2-40B4-BE49-F238E27FC236}">
                  <a16:creationId xmlns:a16="http://schemas.microsoft.com/office/drawing/2014/main" xmlns="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7" name="Freeform: Shape 36">
              <a:extLst>
                <a:ext uri="{FF2B5EF4-FFF2-40B4-BE49-F238E27FC236}">
                  <a16:creationId xmlns:a16="http://schemas.microsoft.com/office/drawing/2014/main" xmlns="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8" name="Freeform: Shape 37">
              <a:extLst>
                <a:ext uri="{FF2B5EF4-FFF2-40B4-BE49-F238E27FC236}">
                  <a16:creationId xmlns:a16="http://schemas.microsoft.com/office/drawing/2014/main" xmlns="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9" name="Freeform: Shape 38">
              <a:extLst>
                <a:ext uri="{FF2B5EF4-FFF2-40B4-BE49-F238E27FC236}">
                  <a16:creationId xmlns:a16="http://schemas.microsoft.com/office/drawing/2014/main" xmlns="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0" name="Freeform: Shape 39">
              <a:extLst>
                <a:ext uri="{FF2B5EF4-FFF2-40B4-BE49-F238E27FC236}">
                  <a16:creationId xmlns:a16="http://schemas.microsoft.com/office/drawing/2014/main" xmlns="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1" name="Freeform: Shape 40">
              <a:extLst>
                <a:ext uri="{FF2B5EF4-FFF2-40B4-BE49-F238E27FC236}">
                  <a16:creationId xmlns:a16="http://schemas.microsoft.com/office/drawing/2014/main" xmlns="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2" name="Freeform: Shape 41">
              <a:extLst>
                <a:ext uri="{FF2B5EF4-FFF2-40B4-BE49-F238E27FC236}">
                  <a16:creationId xmlns:a16="http://schemas.microsoft.com/office/drawing/2014/main" xmlns="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3" name="Freeform: Shape 42">
              <a:extLst>
                <a:ext uri="{FF2B5EF4-FFF2-40B4-BE49-F238E27FC236}">
                  <a16:creationId xmlns:a16="http://schemas.microsoft.com/office/drawing/2014/main" xmlns="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4" name="Freeform: Shape 43">
              <a:extLst>
                <a:ext uri="{FF2B5EF4-FFF2-40B4-BE49-F238E27FC236}">
                  <a16:creationId xmlns:a16="http://schemas.microsoft.com/office/drawing/2014/main" xmlns="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5" name="Freeform: Shape 44">
              <a:extLst>
                <a:ext uri="{FF2B5EF4-FFF2-40B4-BE49-F238E27FC236}">
                  <a16:creationId xmlns:a16="http://schemas.microsoft.com/office/drawing/2014/main" xmlns="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6" name="Freeform: Shape 45">
              <a:extLst>
                <a:ext uri="{FF2B5EF4-FFF2-40B4-BE49-F238E27FC236}">
                  <a16:creationId xmlns:a16="http://schemas.microsoft.com/office/drawing/2014/main" xmlns="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7" name="Freeform: Shape 46">
              <a:extLst>
                <a:ext uri="{FF2B5EF4-FFF2-40B4-BE49-F238E27FC236}">
                  <a16:creationId xmlns:a16="http://schemas.microsoft.com/office/drawing/2014/main" xmlns="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8" name="Freeform: Shape 47">
              <a:extLst>
                <a:ext uri="{FF2B5EF4-FFF2-40B4-BE49-F238E27FC236}">
                  <a16:creationId xmlns:a16="http://schemas.microsoft.com/office/drawing/2014/main" xmlns="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9" name="Freeform: Shape 48">
              <a:extLst>
                <a:ext uri="{FF2B5EF4-FFF2-40B4-BE49-F238E27FC236}">
                  <a16:creationId xmlns:a16="http://schemas.microsoft.com/office/drawing/2014/main" xmlns="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0" name="Freeform: Shape 49">
              <a:extLst>
                <a:ext uri="{FF2B5EF4-FFF2-40B4-BE49-F238E27FC236}">
                  <a16:creationId xmlns:a16="http://schemas.microsoft.com/office/drawing/2014/main" xmlns="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1" name="Freeform: Shape 50">
              <a:extLst>
                <a:ext uri="{FF2B5EF4-FFF2-40B4-BE49-F238E27FC236}">
                  <a16:creationId xmlns:a16="http://schemas.microsoft.com/office/drawing/2014/main" xmlns="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2" name="Freeform: Shape 51">
              <a:extLst>
                <a:ext uri="{FF2B5EF4-FFF2-40B4-BE49-F238E27FC236}">
                  <a16:creationId xmlns:a16="http://schemas.microsoft.com/office/drawing/2014/main" xmlns="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3" name="Freeform: Shape 52">
              <a:extLst>
                <a:ext uri="{FF2B5EF4-FFF2-40B4-BE49-F238E27FC236}">
                  <a16:creationId xmlns:a16="http://schemas.microsoft.com/office/drawing/2014/main" xmlns="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4" name="Freeform: Shape 53">
              <a:extLst>
                <a:ext uri="{FF2B5EF4-FFF2-40B4-BE49-F238E27FC236}">
                  <a16:creationId xmlns:a16="http://schemas.microsoft.com/office/drawing/2014/main" xmlns="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5" name="Freeform: Shape 54">
              <a:extLst>
                <a:ext uri="{FF2B5EF4-FFF2-40B4-BE49-F238E27FC236}">
                  <a16:creationId xmlns:a16="http://schemas.microsoft.com/office/drawing/2014/main" xmlns="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6" name="Freeform: Shape 55">
              <a:extLst>
                <a:ext uri="{FF2B5EF4-FFF2-40B4-BE49-F238E27FC236}">
                  <a16:creationId xmlns:a16="http://schemas.microsoft.com/office/drawing/2014/main" xmlns="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7" name="Freeform: Shape 56">
              <a:extLst>
                <a:ext uri="{FF2B5EF4-FFF2-40B4-BE49-F238E27FC236}">
                  <a16:creationId xmlns:a16="http://schemas.microsoft.com/office/drawing/2014/main" xmlns="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8" name="Freeform: Shape 57">
              <a:extLst>
                <a:ext uri="{FF2B5EF4-FFF2-40B4-BE49-F238E27FC236}">
                  <a16:creationId xmlns:a16="http://schemas.microsoft.com/office/drawing/2014/main" xmlns="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9" name="Freeform: Shape 58">
              <a:extLst>
                <a:ext uri="{FF2B5EF4-FFF2-40B4-BE49-F238E27FC236}">
                  <a16:creationId xmlns:a16="http://schemas.microsoft.com/office/drawing/2014/main" xmlns="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0" name="Freeform: Shape 59">
              <a:extLst>
                <a:ext uri="{FF2B5EF4-FFF2-40B4-BE49-F238E27FC236}">
                  <a16:creationId xmlns:a16="http://schemas.microsoft.com/office/drawing/2014/main" xmlns="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1" name="Freeform: Shape 60">
              <a:extLst>
                <a:ext uri="{FF2B5EF4-FFF2-40B4-BE49-F238E27FC236}">
                  <a16:creationId xmlns:a16="http://schemas.microsoft.com/office/drawing/2014/main" xmlns="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2" name="Freeform: Shape 61">
              <a:extLst>
                <a:ext uri="{FF2B5EF4-FFF2-40B4-BE49-F238E27FC236}">
                  <a16:creationId xmlns:a16="http://schemas.microsoft.com/office/drawing/2014/main" xmlns="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3" name="Freeform: Shape 62">
              <a:extLst>
                <a:ext uri="{FF2B5EF4-FFF2-40B4-BE49-F238E27FC236}">
                  <a16:creationId xmlns:a16="http://schemas.microsoft.com/office/drawing/2014/main" xmlns="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4" name="Freeform: Shape 63">
              <a:extLst>
                <a:ext uri="{FF2B5EF4-FFF2-40B4-BE49-F238E27FC236}">
                  <a16:creationId xmlns:a16="http://schemas.microsoft.com/office/drawing/2014/main" xmlns="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5" name="Freeform: Shape 64">
              <a:extLst>
                <a:ext uri="{FF2B5EF4-FFF2-40B4-BE49-F238E27FC236}">
                  <a16:creationId xmlns:a16="http://schemas.microsoft.com/office/drawing/2014/main" xmlns="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6" name="Freeform: Shape 65">
              <a:extLst>
                <a:ext uri="{FF2B5EF4-FFF2-40B4-BE49-F238E27FC236}">
                  <a16:creationId xmlns:a16="http://schemas.microsoft.com/office/drawing/2014/main" xmlns="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7" name="Freeform: Shape 66">
              <a:extLst>
                <a:ext uri="{FF2B5EF4-FFF2-40B4-BE49-F238E27FC236}">
                  <a16:creationId xmlns:a16="http://schemas.microsoft.com/office/drawing/2014/main" xmlns="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8" name="Freeform: Shape 67">
              <a:extLst>
                <a:ext uri="{FF2B5EF4-FFF2-40B4-BE49-F238E27FC236}">
                  <a16:creationId xmlns:a16="http://schemas.microsoft.com/office/drawing/2014/main" xmlns="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xmlns="" id="{62D10E4D-F5FC-4CEA-BDEA-C6CAFE26D992}"/>
              </a:ext>
            </a:extLst>
          </p:cNvPr>
          <p:cNvGrpSpPr/>
          <p:nvPr/>
        </p:nvGrpSpPr>
        <p:grpSpPr>
          <a:xfrm>
            <a:off x="9282498" y="1315894"/>
            <a:ext cx="1864143" cy="1403176"/>
            <a:chOff x="5337376" y="3832625"/>
            <a:chExt cx="1864191" cy="1403213"/>
          </a:xfrm>
        </p:grpSpPr>
        <p:sp>
          <p:nvSpPr>
            <p:cNvPr id="100" name="Freeform: Shape 26">
              <a:extLst>
                <a:ext uri="{FF2B5EF4-FFF2-40B4-BE49-F238E27FC236}">
                  <a16:creationId xmlns:a16="http://schemas.microsoft.com/office/drawing/2014/main" xmlns="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1" name="Freeform: Shape 27">
              <a:extLst>
                <a:ext uri="{FF2B5EF4-FFF2-40B4-BE49-F238E27FC236}">
                  <a16:creationId xmlns:a16="http://schemas.microsoft.com/office/drawing/2014/main" xmlns="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2" name="Freeform: Shape 28">
              <a:extLst>
                <a:ext uri="{FF2B5EF4-FFF2-40B4-BE49-F238E27FC236}">
                  <a16:creationId xmlns:a16="http://schemas.microsoft.com/office/drawing/2014/main" xmlns="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3" name="Freeform: Shape 29">
              <a:extLst>
                <a:ext uri="{FF2B5EF4-FFF2-40B4-BE49-F238E27FC236}">
                  <a16:creationId xmlns:a16="http://schemas.microsoft.com/office/drawing/2014/main" xmlns="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4" name="Freeform: Shape 30">
              <a:extLst>
                <a:ext uri="{FF2B5EF4-FFF2-40B4-BE49-F238E27FC236}">
                  <a16:creationId xmlns:a16="http://schemas.microsoft.com/office/drawing/2014/main" xmlns="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5" name="Freeform: Shape 31">
              <a:extLst>
                <a:ext uri="{FF2B5EF4-FFF2-40B4-BE49-F238E27FC236}">
                  <a16:creationId xmlns:a16="http://schemas.microsoft.com/office/drawing/2014/main" xmlns="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6" name="Freeform: Shape 32">
              <a:extLst>
                <a:ext uri="{FF2B5EF4-FFF2-40B4-BE49-F238E27FC236}">
                  <a16:creationId xmlns:a16="http://schemas.microsoft.com/office/drawing/2014/main" xmlns="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7" name="Freeform: Shape 33">
              <a:extLst>
                <a:ext uri="{FF2B5EF4-FFF2-40B4-BE49-F238E27FC236}">
                  <a16:creationId xmlns:a16="http://schemas.microsoft.com/office/drawing/2014/main" xmlns="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8" name="Freeform: Shape 34">
              <a:extLst>
                <a:ext uri="{FF2B5EF4-FFF2-40B4-BE49-F238E27FC236}">
                  <a16:creationId xmlns:a16="http://schemas.microsoft.com/office/drawing/2014/main" xmlns="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9" name="Freeform: Shape 35">
              <a:extLst>
                <a:ext uri="{FF2B5EF4-FFF2-40B4-BE49-F238E27FC236}">
                  <a16:creationId xmlns:a16="http://schemas.microsoft.com/office/drawing/2014/main" xmlns="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0" name="Freeform: Shape 36">
              <a:extLst>
                <a:ext uri="{FF2B5EF4-FFF2-40B4-BE49-F238E27FC236}">
                  <a16:creationId xmlns:a16="http://schemas.microsoft.com/office/drawing/2014/main" xmlns="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1" name="Freeform: Shape 37">
              <a:extLst>
                <a:ext uri="{FF2B5EF4-FFF2-40B4-BE49-F238E27FC236}">
                  <a16:creationId xmlns:a16="http://schemas.microsoft.com/office/drawing/2014/main" xmlns="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2" name="Freeform: Shape 38">
              <a:extLst>
                <a:ext uri="{FF2B5EF4-FFF2-40B4-BE49-F238E27FC236}">
                  <a16:creationId xmlns:a16="http://schemas.microsoft.com/office/drawing/2014/main" xmlns="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3" name="Freeform: Shape 39">
              <a:extLst>
                <a:ext uri="{FF2B5EF4-FFF2-40B4-BE49-F238E27FC236}">
                  <a16:creationId xmlns:a16="http://schemas.microsoft.com/office/drawing/2014/main" xmlns="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4" name="Freeform: Shape 40">
              <a:extLst>
                <a:ext uri="{FF2B5EF4-FFF2-40B4-BE49-F238E27FC236}">
                  <a16:creationId xmlns:a16="http://schemas.microsoft.com/office/drawing/2014/main" xmlns="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5" name="Freeform: Shape 41">
              <a:extLst>
                <a:ext uri="{FF2B5EF4-FFF2-40B4-BE49-F238E27FC236}">
                  <a16:creationId xmlns:a16="http://schemas.microsoft.com/office/drawing/2014/main" xmlns="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6" name="Freeform: Shape 42">
              <a:extLst>
                <a:ext uri="{FF2B5EF4-FFF2-40B4-BE49-F238E27FC236}">
                  <a16:creationId xmlns:a16="http://schemas.microsoft.com/office/drawing/2014/main" xmlns="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7" name="Freeform: Shape 43">
              <a:extLst>
                <a:ext uri="{FF2B5EF4-FFF2-40B4-BE49-F238E27FC236}">
                  <a16:creationId xmlns:a16="http://schemas.microsoft.com/office/drawing/2014/main" xmlns="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8" name="Freeform: Shape 44">
              <a:extLst>
                <a:ext uri="{FF2B5EF4-FFF2-40B4-BE49-F238E27FC236}">
                  <a16:creationId xmlns:a16="http://schemas.microsoft.com/office/drawing/2014/main" xmlns="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9" name="Freeform: Shape 45">
              <a:extLst>
                <a:ext uri="{FF2B5EF4-FFF2-40B4-BE49-F238E27FC236}">
                  <a16:creationId xmlns:a16="http://schemas.microsoft.com/office/drawing/2014/main" xmlns="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0" name="Freeform: Shape 46">
              <a:extLst>
                <a:ext uri="{FF2B5EF4-FFF2-40B4-BE49-F238E27FC236}">
                  <a16:creationId xmlns:a16="http://schemas.microsoft.com/office/drawing/2014/main" xmlns="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1" name="Freeform: Shape 47">
              <a:extLst>
                <a:ext uri="{FF2B5EF4-FFF2-40B4-BE49-F238E27FC236}">
                  <a16:creationId xmlns:a16="http://schemas.microsoft.com/office/drawing/2014/main" xmlns="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2" name="Freeform: Shape 48">
              <a:extLst>
                <a:ext uri="{FF2B5EF4-FFF2-40B4-BE49-F238E27FC236}">
                  <a16:creationId xmlns:a16="http://schemas.microsoft.com/office/drawing/2014/main" xmlns="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3" name="Freeform: Shape 49">
              <a:extLst>
                <a:ext uri="{FF2B5EF4-FFF2-40B4-BE49-F238E27FC236}">
                  <a16:creationId xmlns:a16="http://schemas.microsoft.com/office/drawing/2014/main" xmlns="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4" name="Freeform: Shape 50">
              <a:extLst>
                <a:ext uri="{FF2B5EF4-FFF2-40B4-BE49-F238E27FC236}">
                  <a16:creationId xmlns:a16="http://schemas.microsoft.com/office/drawing/2014/main" xmlns="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5" name="Freeform: Shape 51">
              <a:extLst>
                <a:ext uri="{FF2B5EF4-FFF2-40B4-BE49-F238E27FC236}">
                  <a16:creationId xmlns:a16="http://schemas.microsoft.com/office/drawing/2014/main" xmlns="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6" name="Freeform: Shape 52">
              <a:extLst>
                <a:ext uri="{FF2B5EF4-FFF2-40B4-BE49-F238E27FC236}">
                  <a16:creationId xmlns:a16="http://schemas.microsoft.com/office/drawing/2014/main" xmlns="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7" name="Freeform: Shape 53">
              <a:extLst>
                <a:ext uri="{FF2B5EF4-FFF2-40B4-BE49-F238E27FC236}">
                  <a16:creationId xmlns:a16="http://schemas.microsoft.com/office/drawing/2014/main" xmlns="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8" name="Freeform: Shape 54">
              <a:extLst>
                <a:ext uri="{FF2B5EF4-FFF2-40B4-BE49-F238E27FC236}">
                  <a16:creationId xmlns:a16="http://schemas.microsoft.com/office/drawing/2014/main" xmlns="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9" name="Freeform: Shape 55">
              <a:extLst>
                <a:ext uri="{FF2B5EF4-FFF2-40B4-BE49-F238E27FC236}">
                  <a16:creationId xmlns:a16="http://schemas.microsoft.com/office/drawing/2014/main" xmlns="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0" name="Freeform: Shape 56">
              <a:extLst>
                <a:ext uri="{FF2B5EF4-FFF2-40B4-BE49-F238E27FC236}">
                  <a16:creationId xmlns:a16="http://schemas.microsoft.com/office/drawing/2014/main" xmlns="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1" name="Freeform: Shape 57">
              <a:extLst>
                <a:ext uri="{FF2B5EF4-FFF2-40B4-BE49-F238E27FC236}">
                  <a16:creationId xmlns:a16="http://schemas.microsoft.com/office/drawing/2014/main" xmlns="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2" name="Freeform: Shape 58">
              <a:extLst>
                <a:ext uri="{FF2B5EF4-FFF2-40B4-BE49-F238E27FC236}">
                  <a16:creationId xmlns:a16="http://schemas.microsoft.com/office/drawing/2014/main" xmlns="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3" name="Freeform: Shape 59">
              <a:extLst>
                <a:ext uri="{FF2B5EF4-FFF2-40B4-BE49-F238E27FC236}">
                  <a16:creationId xmlns:a16="http://schemas.microsoft.com/office/drawing/2014/main" xmlns="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4" name="Freeform: Shape 60">
              <a:extLst>
                <a:ext uri="{FF2B5EF4-FFF2-40B4-BE49-F238E27FC236}">
                  <a16:creationId xmlns:a16="http://schemas.microsoft.com/office/drawing/2014/main" xmlns="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5" name="Freeform: Shape 61">
              <a:extLst>
                <a:ext uri="{FF2B5EF4-FFF2-40B4-BE49-F238E27FC236}">
                  <a16:creationId xmlns:a16="http://schemas.microsoft.com/office/drawing/2014/main" xmlns="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6" name="Freeform: Shape 62">
              <a:extLst>
                <a:ext uri="{FF2B5EF4-FFF2-40B4-BE49-F238E27FC236}">
                  <a16:creationId xmlns:a16="http://schemas.microsoft.com/office/drawing/2014/main" xmlns="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7" name="Freeform: Shape 63">
              <a:extLst>
                <a:ext uri="{FF2B5EF4-FFF2-40B4-BE49-F238E27FC236}">
                  <a16:creationId xmlns:a16="http://schemas.microsoft.com/office/drawing/2014/main" xmlns="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8" name="Freeform: Shape 64">
              <a:extLst>
                <a:ext uri="{FF2B5EF4-FFF2-40B4-BE49-F238E27FC236}">
                  <a16:creationId xmlns:a16="http://schemas.microsoft.com/office/drawing/2014/main" xmlns="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9" name="Freeform: Shape 65">
              <a:extLst>
                <a:ext uri="{FF2B5EF4-FFF2-40B4-BE49-F238E27FC236}">
                  <a16:creationId xmlns:a16="http://schemas.microsoft.com/office/drawing/2014/main" xmlns="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0" name="Freeform: Shape 66">
              <a:extLst>
                <a:ext uri="{FF2B5EF4-FFF2-40B4-BE49-F238E27FC236}">
                  <a16:creationId xmlns:a16="http://schemas.microsoft.com/office/drawing/2014/main" xmlns="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1" name="Freeform: Shape 67">
              <a:extLst>
                <a:ext uri="{FF2B5EF4-FFF2-40B4-BE49-F238E27FC236}">
                  <a16:creationId xmlns:a16="http://schemas.microsoft.com/office/drawing/2014/main" xmlns="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508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307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0+] PPT Wallpaper Cartoon on WallpaperSaf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00766" y="198118"/>
            <a:ext cx="2846937" cy="3066779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xmlns="" id="{D19A5806-7592-478F-A44B-3D1C8234DB7B}"/>
              </a:ext>
            </a:extLst>
          </p:cNvPr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Ong</a:t>
            </a:r>
            <a:endParaRPr lang="en-US" sz="4800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xmlns="" id="{ECB32C92-7DDE-4979-AB3A-808B65CBF3F1}"/>
              </a:ext>
            </a:extLst>
          </p:cNvPr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non</a:t>
            </a:r>
            <a:endParaRPr lang="en-US" sz="480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xmlns="" id="{CABDF488-8BEB-4D77-A429-CFB91F278DD1}"/>
              </a:ext>
            </a:extLst>
          </p:cNvPr>
          <p:cNvSpPr/>
          <p:nvPr/>
        </p:nvSpPr>
        <p:spPr>
          <a:xfrm>
            <a:off x="6979920" y="2560318"/>
            <a:ext cx="2846937" cy="2362201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xmlns="" id="{199C24C2-6B91-4322-BDB4-819FF0CB9BE4}"/>
              </a:ext>
            </a:extLst>
          </p:cNvPr>
          <p:cNvSpPr/>
          <p:nvPr/>
        </p:nvSpPr>
        <p:spPr>
          <a:xfrm>
            <a:off x="4628003" y="1379218"/>
            <a:ext cx="2920109" cy="2362201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chăm</a:t>
            </a:r>
            <a:endParaRPr lang="en-US" sz="480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2" name="Rounded Rectangle 1">
            <a:extLst>
              <a:ext uri="{FF2B5EF4-FFF2-40B4-BE49-F238E27FC236}">
                <a16:creationId xmlns:a16="http://schemas.microsoft.com/office/drawing/2014/main" xmlns="" id="{145F3548-70A7-4912-A637-4BF29F7F8549}"/>
              </a:ext>
            </a:extLst>
          </p:cNvPr>
          <p:cNvSpPr/>
          <p:nvPr/>
        </p:nvSpPr>
        <p:spPr>
          <a:xfrm>
            <a:off x="1128180" y="5241693"/>
            <a:ext cx="9935639" cy="1471238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00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dirty="0">
                <a:solidFill>
                  <a:srgbClr val="00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chơi</a:t>
            </a:r>
            <a:endParaRPr lang="en-US" sz="4000" dirty="0">
              <a:solidFill>
                <a:srgbClr val="000066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ong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ra</a:t>
            </a:r>
            <a:endParaRPr lang="en-US" sz="2400" dirty="0">
              <a:solidFill>
                <a:schemeClr val="accent2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Click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bông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án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sai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F43BD0F-E454-4AAD-B1B9-0C6BD8B647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0504" cy="76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2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50+] PPT Wallpaper Cartoon on WallpaperSafa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706" y="2906054"/>
            <a:ext cx="2934336" cy="2934336"/>
          </a:xfrm>
          <a:prstGeom prst="rect">
            <a:avLst/>
          </a:prstGeom>
        </p:spPr>
      </p:pic>
      <p:sp>
        <p:nvSpPr>
          <p:cNvPr id="26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0" y="227896"/>
            <a:ext cx="8273069" cy="1607820"/>
          </a:xfrm>
          <a:prstGeom prst="wedgeRoundRectCallout">
            <a:avLst>
              <a:gd name="adj1" fmla="val 69658"/>
              <a:gd name="adj2" fmla="val 19426"/>
              <a:gd name="adj3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Con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đuôi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ngắn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tai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dài</a:t>
            </a:r>
            <a:endParaRPr lang="en-US" sz="28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Mắt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lông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mượt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tài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chạy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nhanh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  <a:endParaRPr lang="en-US" sz="2800" i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r"/>
            <a:r>
              <a:rPr lang="en-US" sz="2800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(</a:t>
            </a:r>
            <a:r>
              <a:rPr lang="en-US" sz="2800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2800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con </a:t>
            </a:r>
            <a:r>
              <a:rPr lang="en-US" sz="2800" i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2800" i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?)</a:t>
            </a:r>
            <a:endParaRPr lang="en-US" sz="2800" i="1" dirty="0">
              <a:solidFill>
                <a:srgbClr val="C0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7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0" y="5747067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A. 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Con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thỏ</a:t>
            </a:r>
            <a:endParaRPr lang="en-US" sz="3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819" y="2812731"/>
            <a:ext cx="2934336" cy="2934336"/>
          </a:xfrm>
          <a:prstGeom prst="rect">
            <a:avLst/>
          </a:prstGeom>
        </p:spPr>
      </p:pic>
      <p:sp>
        <p:nvSpPr>
          <p:cNvPr id="29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3182853" y="5724063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B. 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Con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sóc</a:t>
            </a:r>
            <a:endParaRPr lang="en-US" sz="3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581" y="2822471"/>
            <a:ext cx="2934336" cy="2934336"/>
          </a:xfrm>
          <a:prstGeom prst="rect">
            <a:avLst/>
          </a:prstGeom>
        </p:spPr>
      </p:pic>
      <p:sp>
        <p:nvSpPr>
          <p:cNvPr id="31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6314140" y="5705378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C. 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Con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khỉ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025" y="2822471"/>
            <a:ext cx="2934336" cy="2934336"/>
          </a:xfrm>
          <a:prstGeom prst="rect">
            <a:avLst/>
          </a:prstGeom>
        </p:spPr>
      </p:pic>
      <p:sp>
        <p:nvSpPr>
          <p:cNvPr id="33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9417821" y="5674011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D. 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Con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ngựa</a:t>
            </a:r>
            <a:endParaRPr lang="en-US" sz="28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13401" y="544391"/>
            <a:ext cx="1952611" cy="21033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3073B5F-D545-4449-A46C-CB15F2F6C2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1496" y="-14853"/>
            <a:ext cx="1730504" cy="76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33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9" grpId="0" animBg="1"/>
      <p:bldP spid="31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50+] PPT Wallpaper Cartoon on WallpaperSafa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00" y="0"/>
            <a:ext cx="122064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sp>
        <p:nvSpPr>
          <p:cNvPr id="1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394948" y="553155"/>
            <a:ext cx="7840345" cy="1607820"/>
          </a:xfrm>
          <a:prstGeom prst="wedgeRoundRectCallout">
            <a:avLst>
              <a:gd name="adj1" fmla="val 66743"/>
              <a:gd name="adj2" fmla="val 25519"/>
              <a:gd name="adj3" fmla="val 16667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Đâu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đồ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dùng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sinh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lớp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6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394948" y="5712433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A.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Búp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bê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8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6059538" y="5712433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C.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Sách</a:t>
            </a:r>
            <a:endParaRPr lang="en-US" sz="3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30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3227243" y="5712433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B.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Dép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32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8891833" y="5712433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D.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Mũ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13401" y="544391"/>
            <a:ext cx="1952611" cy="21033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2851643-423F-412A-A79E-1359B4A2DA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1496" y="-14853"/>
            <a:ext cx="1730504" cy="76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30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8" grpId="0" animBg="1"/>
      <p:bldP spid="26" grpId="0" animBg="1"/>
      <p:bldP spid="28" grpId="0" animBg="1"/>
      <p:bldP spid="30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50+] PPT Wallpaper Cartoon on WallpaperSafa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45" y="1481951"/>
            <a:ext cx="1288640" cy="1288640"/>
          </a:xfrm>
          <a:prstGeom prst="rect">
            <a:avLst/>
          </a:prstGeom>
        </p:spPr>
      </p:pic>
      <p:sp>
        <p:nvSpPr>
          <p:cNvPr id="39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1873056" y="3352496"/>
            <a:ext cx="7840345" cy="1607820"/>
          </a:xfrm>
          <a:prstGeom prst="wedgeRoundRectCallout">
            <a:avLst>
              <a:gd name="adj1" fmla="val 53206"/>
              <a:gd name="adj2" fmla="val -21197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Đây</a:t>
            </a:r>
            <a:r>
              <a:rPr 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nét</a:t>
            </a:r>
            <a:r>
              <a:rPr 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0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1701234" y="1801061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B. Cong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phải</a:t>
            </a:r>
            <a:endParaRPr lang="en-US" sz="28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94" y="47463"/>
            <a:ext cx="1290941" cy="1290941"/>
          </a:xfrm>
          <a:prstGeom prst="rect">
            <a:avLst/>
          </a:prstGeom>
        </p:spPr>
      </p:pic>
      <p:sp>
        <p:nvSpPr>
          <p:cNvPr id="42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1701234" y="406628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A. Cong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trái</a:t>
            </a:r>
            <a:endParaRPr lang="en-US" sz="28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555" y="1411504"/>
            <a:ext cx="1323621" cy="1323621"/>
          </a:xfrm>
          <a:prstGeom prst="rect">
            <a:avLst/>
          </a:prstGeom>
        </p:spPr>
      </p:pic>
      <p:sp>
        <p:nvSpPr>
          <p:cNvPr id="44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7612176" y="1794273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D. Cong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kín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44" y="-50673"/>
            <a:ext cx="1305884" cy="1305884"/>
          </a:xfrm>
          <a:prstGeom prst="rect">
            <a:avLst/>
          </a:prstGeom>
        </p:spPr>
      </p:pic>
      <p:sp>
        <p:nvSpPr>
          <p:cNvPr id="46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7612177" y="307959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C. Cong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tròn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45312" y="2540332"/>
            <a:ext cx="1952611" cy="21033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1993" y="3342869"/>
            <a:ext cx="1617447" cy="16174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31B8BF3-506A-47B6-BD14-4401EC3408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1496" y="-14853"/>
            <a:ext cx="1730504" cy="76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20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2" grpId="0" animBg="1"/>
      <p:bldP spid="44" grpId="0" animBg="1"/>
      <p:bldP spid="4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50+] PPT Wallpaper Cartoon on WallpaperSafa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37" y="2771250"/>
            <a:ext cx="2934336" cy="2934336"/>
          </a:xfrm>
          <a:prstGeom prst="rect">
            <a:avLst/>
          </a:prstGeom>
        </p:spPr>
      </p:pic>
      <p:sp>
        <p:nvSpPr>
          <p:cNvPr id="1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2057400" y="303738"/>
            <a:ext cx="5708115" cy="2358721"/>
          </a:xfrm>
          <a:prstGeom prst="wedgeRoundRectCallout">
            <a:avLst>
              <a:gd name="adj1" fmla="val 66743"/>
              <a:gd name="adj2" fmla="val 25519"/>
              <a:gd name="adj3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prstClr val="white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Đồ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dùng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endParaRPr lang="en-US" sz="3200" b="1" dirty="0">
              <a:solidFill>
                <a:prstClr val="white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này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tên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prstClr val="white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6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394948" y="5712433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A.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Bút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mực</a:t>
            </a:r>
            <a:endParaRPr lang="en-US" sz="3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123" y="2778096"/>
            <a:ext cx="2934336" cy="2934336"/>
          </a:xfrm>
          <a:prstGeom prst="rect">
            <a:avLst/>
          </a:prstGeom>
        </p:spPr>
      </p:pic>
      <p:sp>
        <p:nvSpPr>
          <p:cNvPr id="28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8902815" y="5712432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D.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Bút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chì</a:t>
            </a:r>
            <a:endParaRPr lang="en-US" sz="3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973" y="2812731"/>
            <a:ext cx="2934336" cy="2934336"/>
          </a:xfrm>
          <a:prstGeom prst="rect">
            <a:avLst/>
          </a:prstGeom>
        </p:spPr>
      </p:pic>
      <p:sp>
        <p:nvSpPr>
          <p:cNvPr id="30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3227243" y="5712433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Bút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bi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642" y="2812731"/>
            <a:ext cx="2934336" cy="2934336"/>
          </a:xfrm>
          <a:prstGeom prst="rect">
            <a:avLst/>
          </a:prstGeom>
        </p:spPr>
      </p:pic>
      <p:sp>
        <p:nvSpPr>
          <p:cNvPr id="32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6048683" y="5712432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Bút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màu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10224" y="615466"/>
            <a:ext cx="1952611" cy="2103393"/>
          </a:xfrm>
          <a:prstGeom prst="rect">
            <a:avLst/>
          </a:prstGeom>
        </p:spPr>
      </p:pic>
      <p:pic>
        <p:nvPicPr>
          <p:cNvPr id="1026" name="Picture 2" descr="Bút chì gỗ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642" y="586780"/>
            <a:ext cx="1668746" cy="166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8972A50-DF29-4DEA-BFB6-A20004E036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1496" y="-14853"/>
            <a:ext cx="1730504" cy="76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02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8" grpId="0" animBg="1"/>
      <p:bldP spid="26" grpId="0" animBg="1"/>
      <p:bldP spid="28" grpId="0" animBg="1"/>
      <p:bldP spid="30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50+] PPT Wallpaper Cartoon on WallpaperSafa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54144" cy="710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1154097" y="3480987"/>
            <a:ext cx="8577059" cy="1607820"/>
          </a:xfrm>
          <a:prstGeom prst="wedgeRoundRectCallout">
            <a:avLst>
              <a:gd name="adj1" fmla="val 53206"/>
              <a:gd name="adj2" fmla="val -21197"/>
              <a:gd name="adj3" fmla="val 16667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Khi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viết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con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nên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cầm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bút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phấn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bằng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tay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nào</a:t>
            </a:r>
            <a:r>
              <a:rPr lang="en-US" sz="3200" b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  <a:endParaRPr lang="en-US" sz="3200" b="1" dirty="0">
              <a:solidFill>
                <a:prstClr val="white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657" y="155820"/>
            <a:ext cx="1883090" cy="1883090"/>
          </a:xfrm>
          <a:prstGeom prst="rect">
            <a:avLst/>
          </a:prstGeom>
        </p:spPr>
      </p:pic>
      <p:sp>
        <p:nvSpPr>
          <p:cNvPr id="28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8166401" y="911803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B.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Tay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phải</a:t>
            </a:r>
            <a:endParaRPr lang="en-US" sz="3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703" y="376090"/>
            <a:ext cx="1784255" cy="1784255"/>
          </a:xfrm>
          <a:prstGeom prst="rect">
            <a:avLst/>
          </a:prstGeom>
        </p:spPr>
      </p:pic>
      <p:sp>
        <p:nvSpPr>
          <p:cNvPr id="32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1477314" y="1047691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Tay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trái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45312" y="2540332"/>
            <a:ext cx="1952611" cy="2103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A7CC69B-2ED5-42E2-A714-20E230F1E0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1496" y="-14853"/>
            <a:ext cx="1730504" cy="76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59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8" grpId="0" animBg="1"/>
      <p:bldP spid="28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50+] PPT Wallpaper Cartoon on WallpaperSafa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48" y="164569"/>
            <a:ext cx="1056730" cy="1056730"/>
          </a:xfrm>
          <a:prstGeom prst="rect">
            <a:avLst/>
          </a:prstGeom>
        </p:spPr>
      </p:pic>
      <p:sp>
        <p:nvSpPr>
          <p:cNvPr id="1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3364636" y="3823012"/>
            <a:ext cx="5088135" cy="2391356"/>
          </a:xfrm>
          <a:prstGeom prst="wedgeRoundRectCallout">
            <a:avLst>
              <a:gd name="adj1" fmla="val 81123"/>
              <a:gd name="adj2" fmla="val -52382"/>
              <a:gd name="adj3" fmla="val 1666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Con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gì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ăn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baseline="0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Bụng</a:t>
            </a:r>
            <a:r>
              <a:rPr lang="en-US" sz="3200" b="1" baseline="0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to </a:t>
            </a:r>
            <a:r>
              <a:rPr lang="en-US" sz="3200" b="1" baseline="0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mắt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híp</a:t>
            </a:r>
            <a:endParaRPr lang="en-US" sz="3200" b="1" dirty="0">
              <a:solidFill>
                <a:prstClr val="white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Mồm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kêu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ụt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ịt</a:t>
            </a:r>
            <a:endParaRPr kumimoji="0" lang="en-US" sz="3200" b="1" i="0" u="none" strike="noStrike" kern="1200" cap="none" spc="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baseline="0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Nằm</a:t>
            </a:r>
            <a:r>
              <a:rPr lang="en-US" sz="3200" b="1" baseline="0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baseline="0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thở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phì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phò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6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1701234" y="379470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A. Con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kiến</a:t>
            </a:r>
            <a:endParaRPr lang="en-US" sz="3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536" y="197510"/>
            <a:ext cx="1056730" cy="1056730"/>
          </a:xfrm>
          <a:prstGeom prst="rect">
            <a:avLst/>
          </a:prstGeom>
        </p:spPr>
      </p:pic>
      <p:sp>
        <p:nvSpPr>
          <p:cNvPr id="28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7612175" y="307959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C. Con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lợn</a:t>
            </a:r>
            <a:endParaRPr lang="en-US" sz="3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536" y="1597906"/>
            <a:ext cx="1056730" cy="1056730"/>
          </a:xfrm>
          <a:prstGeom prst="rect">
            <a:avLst/>
          </a:prstGeom>
        </p:spPr>
      </p:pic>
      <p:sp>
        <p:nvSpPr>
          <p:cNvPr id="30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7612176" y="1794273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D. Con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mèo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94" y="1597906"/>
            <a:ext cx="1056730" cy="1056730"/>
          </a:xfrm>
          <a:prstGeom prst="rect">
            <a:avLst/>
          </a:prstGeom>
        </p:spPr>
      </p:pic>
      <p:sp>
        <p:nvSpPr>
          <p:cNvPr id="32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1701234" y="1830228"/>
            <a:ext cx="2774179" cy="84182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B. Con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</a:rPr>
              <a:t>gà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45312" y="2540332"/>
            <a:ext cx="1952611" cy="21033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B404CB6-A020-4D53-8FFB-DF779E746B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1496" y="-14853"/>
            <a:ext cx="1730504" cy="76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45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8" grpId="0" animBg="1"/>
      <p:bldP spid="26" grpId="0" animBg="1"/>
      <p:bldP spid="28" grpId="0" animBg="1"/>
      <p:bldP spid="30" grpId="0" animBg="1"/>
      <p:bldP spid="3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1381</TotalTime>
  <Words>253</Words>
  <Application>Microsoft Office PowerPoint</Application>
  <PresentationFormat>Widescreen</PresentationFormat>
  <Paragraphs>67</Paragraphs>
  <Slides>28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Quicksand</vt:lpstr>
      <vt:lpstr>宋体</vt:lpstr>
      <vt:lpstr>方正粗圆简体</vt:lpstr>
      <vt:lpstr>Arial</vt:lpstr>
      <vt:lpstr>Calibri</vt:lpstr>
      <vt:lpstr>Calibri Light</vt:lpstr>
      <vt:lpstr>HP001 4 hàng</vt:lpstr>
      <vt:lpstr>Times New Roman</vt:lpstr>
      <vt:lpstr>UTM Avo</vt:lpstr>
      <vt:lpstr>VNI-Times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Thuy Van</dc:creator>
  <cp:lastModifiedBy>Thảo Vũ</cp:lastModifiedBy>
  <cp:revision>78</cp:revision>
  <dcterms:created xsi:type="dcterms:W3CDTF">2021-10-30T04:56:06Z</dcterms:created>
  <dcterms:modified xsi:type="dcterms:W3CDTF">2022-08-24T07:42:17Z</dcterms:modified>
</cp:coreProperties>
</file>