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0" r:id="rId2"/>
    <p:sldId id="353" r:id="rId3"/>
    <p:sldId id="357" r:id="rId4"/>
    <p:sldId id="355" r:id="rId5"/>
    <p:sldId id="364" r:id="rId6"/>
    <p:sldId id="359" r:id="rId7"/>
    <p:sldId id="374" r:id="rId8"/>
    <p:sldId id="390" r:id="rId9"/>
    <p:sldId id="354" r:id="rId10"/>
    <p:sldId id="361" r:id="rId11"/>
    <p:sldId id="362" r:id="rId12"/>
    <p:sldId id="363" r:id="rId13"/>
    <p:sldId id="347" r:id="rId14"/>
    <p:sldId id="360" r:id="rId15"/>
    <p:sldId id="391" r:id="rId16"/>
    <p:sldId id="376" r:id="rId17"/>
    <p:sldId id="351" r:id="rId18"/>
    <p:sldId id="35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701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9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45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1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49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8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56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5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7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4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=""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9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0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3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  <p:sldLayoutId id="2147483661" r:id="rId18"/>
    <p:sldLayoutId id="214748366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636055" y="1648606"/>
            <a:ext cx="4919938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cà - cá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169992" y="619247"/>
            <a:ext cx="6240708" cy="52322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Đố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em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tiếng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nào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có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thanh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huyền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?</a:t>
            </a:r>
            <a:endParaRPr lang="en-US" dirty="0">
              <a:latin typeface="UTM Avo" panose="02040603050506020204" pitchFamily="18" charset="0"/>
              <a:cs typeface="Tahoma" panose="020B0604030504040204" pitchFamily="34" charset="0"/>
            </a:endParaRPr>
          </a:p>
        </p:txBody>
      </p:sp>
      <p:pic>
        <p:nvPicPr>
          <p:cNvPr id="14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06" y="1238975"/>
            <a:ext cx="10708643" cy="524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3531492" y="2138906"/>
            <a:ext cx="1780158" cy="700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421571" y="2632434"/>
            <a:ext cx="1111452" cy="535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460044" y="2887472"/>
            <a:ext cx="503237" cy="116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78792" y="2112712"/>
            <a:ext cx="2071688" cy="52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2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981" y="1348666"/>
            <a:ext cx="9190038" cy="550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3552031" y="622081"/>
            <a:ext cx="5765800" cy="52322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Đố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em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tiếng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nào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có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cs typeface="Tahoma" panose="020B0604030504040204" pitchFamily="34" charset="0"/>
              </a:rPr>
              <a:t>thanh</a:t>
            </a:r>
            <a:r>
              <a:rPr lang="en-US" dirty="0"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sắc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?</a:t>
            </a:r>
            <a:endParaRPr lang="en-US" dirty="0">
              <a:latin typeface="UTM Avo" panose="02040603050506020204" pitchFamily="18" charset="0"/>
              <a:cs typeface="Tahoma" panose="020B060403050404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200215" y="3452428"/>
            <a:ext cx="1230312" cy="4810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434931" y="2555305"/>
            <a:ext cx="506413" cy="10652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941344" y="3249228"/>
            <a:ext cx="1535112" cy="6842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232610" y="4573896"/>
            <a:ext cx="14288" cy="7758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752665" y="4340171"/>
            <a:ext cx="677862" cy="3587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94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531416" y="594650"/>
            <a:ext cx="5928416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3600">
                <a:latin typeface="UTM Avo" panose="02040603050506020204" pitchFamily="18" charset="0"/>
              </a:rPr>
              <a:t>Tìm hình ứng với mỗi tiếng</a:t>
            </a: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07" y="1448813"/>
            <a:ext cx="9680035" cy="530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3591910" y="2428043"/>
            <a:ext cx="6640989" cy="24896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284272" y="2558588"/>
            <a:ext cx="169813" cy="19229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835416" y="2428043"/>
            <a:ext cx="5970582" cy="21840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50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pic>
        <p:nvPicPr>
          <p:cNvPr id="6" name="图片 3" descr="图片包含 室内, 物体&#10;&#10;描述已自动生成">
            <a:extLst>
              <a:ext uri="{FF2B5EF4-FFF2-40B4-BE49-F238E27FC236}">
                <a16:creationId xmlns=""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9"/>
            <a:ext cx="9539079" cy="606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5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82056" y="2224222"/>
            <a:ext cx="505882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36617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226150" y="514559"/>
            <a:ext cx="3739700" cy="1003176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 VIẾT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4" y="1677194"/>
            <a:ext cx="12038012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80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A2C39D40-987F-4165-8C5A-49C56F9D484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2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7909"/>
            <a:ext cx="12192000" cy="643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4" y="1677194"/>
            <a:ext cx="12038012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6">
            <a:extLst>
              <a:ext uri="{FF2B5EF4-FFF2-40B4-BE49-F238E27FC236}">
                <a16:creationId xmlns="" xmlns:a16="http://schemas.microsoft.com/office/drawing/2014/main" id="{57C8AECC-9F92-4152-ACCF-014E5F9C77D2}"/>
              </a:ext>
            </a:extLst>
          </p:cNvPr>
          <p:cNvSpPr/>
          <p:nvPr/>
        </p:nvSpPr>
        <p:spPr>
          <a:xfrm>
            <a:off x="4226150" y="514559"/>
            <a:ext cx="3739700" cy="1003176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 VIẾT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9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43306" y="2600926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=""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=""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=""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=""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=""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=""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=""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=""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=""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=""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=""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=""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=""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=""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=""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=""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=""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=""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=""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=""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=""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=""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=""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=""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=""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=""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=""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=""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=""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=""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=""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=""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=""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=""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=""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=""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=""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=""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=""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=""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=""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=""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=""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=""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=""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=""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=""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=""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=""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=""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=""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=""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=""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=""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=""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=""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=""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=""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=""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=""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=""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=""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=""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=""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=""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=""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=""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=""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=""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=""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=""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=""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=""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=""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=""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=""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=""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=""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=""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=""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=""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=""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=""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=""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=""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=""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=""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=""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=""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=""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=""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=""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=""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=""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=""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=""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=""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=""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=""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=""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=""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=""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=""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=""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=""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=""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=""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=""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=""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=""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=""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=""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=""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=""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=""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=""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=""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=""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=""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=""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=""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=""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=""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=""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=""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30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63237" y="3514174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100998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95" y="683835"/>
            <a:ext cx="3656430" cy="255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354" y="3390335"/>
            <a:ext cx="1200906" cy="85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96" y="856517"/>
            <a:ext cx="4469823" cy="2105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965" y="2987773"/>
            <a:ext cx="1396579" cy="88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95" y="4623088"/>
            <a:ext cx="3289380" cy="141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284" y="4318916"/>
            <a:ext cx="3479940" cy="152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99737" y="3564974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ĐÁNH VẦN</a:t>
            </a:r>
          </a:p>
        </p:txBody>
      </p:sp>
    </p:spTree>
    <p:extLst>
      <p:ext uri="{BB962C8B-B14F-4D97-AF65-F5344CB8AC3E}">
        <p14:creationId xmlns:p14="http://schemas.microsoft.com/office/powerpoint/2010/main" val="1484829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66" y="2933041"/>
            <a:ext cx="3451229" cy="261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843" y="3073390"/>
            <a:ext cx="3312767" cy="250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72" y="585926"/>
            <a:ext cx="3244218" cy="226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531" y="882897"/>
            <a:ext cx="3965912" cy="186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534" y="5620851"/>
            <a:ext cx="687651" cy="47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804" y="5651488"/>
            <a:ext cx="680844" cy="44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41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1" y="1398842"/>
            <a:ext cx="5944104" cy="3940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87" y="1287260"/>
            <a:ext cx="5823751" cy="41641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122720" y="2921168"/>
            <a:ext cx="1425927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0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cà</a:t>
            </a:r>
            <a:r>
              <a:rPr lang="en-US" sz="60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86573" y="2921168"/>
            <a:ext cx="1425927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0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cá</a:t>
            </a:r>
            <a:r>
              <a:rPr lang="en-US" sz="60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63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266"/>
            <a:ext cx="12192000" cy="64187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568221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1900" y="3712131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23981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ú voi con _ Nhạc thiếu nhi vui nhộn _ Hoạt hình thiếu nhi">
            <a:hlinkClick r:id="" action="ppaction://media"/>
            <a:extLst>
              <a:ext uri="{FF2B5EF4-FFF2-40B4-BE49-F238E27FC236}">
                <a16:creationId xmlns="" xmlns:a16="http://schemas.microsoft.com/office/drawing/2014/main" id="{42A4DE2D-279F-401E-89AA-63253FECA6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415984"/>
            <a:ext cx="12209353" cy="644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1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63237" y="3552274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2950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65</Words>
  <Application>Microsoft Office PowerPoint</Application>
  <PresentationFormat>Widescreen</PresentationFormat>
  <Paragraphs>22</Paragraphs>
  <Slides>18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Quicksand</vt:lpstr>
      <vt:lpstr>宋体</vt:lpstr>
      <vt:lpstr>方正粗圆简体</vt:lpstr>
      <vt:lpstr>Arial</vt:lpstr>
      <vt:lpstr>Calibri</vt:lpstr>
      <vt:lpstr>Calibri Light</vt:lpstr>
      <vt:lpstr>HP001 4 hàng</vt:lpstr>
      <vt:lpstr>Tahoma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Thảo Vũ</cp:lastModifiedBy>
  <cp:revision>86</cp:revision>
  <dcterms:created xsi:type="dcterms:W3CDTF">2021-10-30T04:56:06Z</dcterms:created>
  <dcterms:modified xsi:type="dcterms:W3CDTF">2022-08-24T07:44:46Z</dcterms:modified>
</cp:coreProperties>
</file>