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7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8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9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1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56" r:id="rId2"/>
    <p:sldMasterId id="2147483668" r:id="rId3"/>
    <p:sldMasterId id="2147483676" r:id="rId4"/>
    <p:sldMasterId id="2147483684" r:id="rId5"/>
    <p:sldMasterId id="2147483697" r:id="rId6"/>
    <p:sldMasterId id="2147483710" r:id="rId7"/>
    <p:sldMasterId id="2147483718" r:id="rId8"/>
    <p:sldMasterId id="2147483731" r:id="rId9"/>
    <p:sldMasterId id="2147483744" r:id="rId10"/>
    <p:sldMasterId id="2147483757" r:id="rId11"/>
    <p:sldMasterId id="2147483770" r:id="rId12"/>
  </p:sldMasterIdLst>
  <p:notesMasterIdLst>
    <p:notesMasterId r:id="rId43"/>
  </p:notesMasterIdLst>
  <p:handoutMasterIdLst>
    <p:handoutMasterId r:id="rId44"/>
  </p:handoutMasterIdLst>
  <p:sldIdLst>
    <p:sldId id="3204" r:id="rId13"/>
    <p:sldId id="3206" r:id="rId14"/>
    <p:sldId id="3207" r:id="rId15"/>
    <p:sldId id="3208" r:id="rId16"/>
    <p:sldId id="3209" r:id="rId17"/>
    <p:sldId id="3210" r:id="rId18"/>
    <p:sldId id="3211" r:id="rId19"/>
    <p:sldId id="3212" r:id="rId20"/>
    <p:sldId id="3213" r:id="rId21"/>
    <p:sldId id="3216" r:id="rId22"/>
    <p:sldId id="3215" r:id="rId23"/>
    <p:sldId id="3176" r:id="rId24"/>
    <p:sldId id="3217" r:id="rId25"/>
    <p:sldId id="3193" r:id="rId26"/>
    <p:sldId id="3218" r:id="rId27"/>
    <p:sldId id="3194" r:id="rId28"/>
    <p:sldId id="3185" r:id="rId29"/>
    <p:sldId id="3168" r:id="rId30"/>
    <p:sldId id="3219" r:id="rId31"/>
    <p:sldId id="3229" r:id="rId32"/>
    <p:sldId id="3199" r:id="rId33"/>
    <p:sldId id="3230" r:id="rId34"/>
    <p:sldId id="3220" r:id="rId35"/>
    <p:sldId id="3221" r:id="rId36"/>
    <p:sldId id="3222" r:id="rId37"/>
    <p:sldId id="3223" r:id="rId38"/>
    <p:sldId id="3224" r:id="rId39"/>
    <p:sldId id="3225" r:id="rId40"/>
    <p:sldId id="3227" r:id="rId41"/>
    <p:sldId id="3228" r:id="rId42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40080" indent="-1828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955" indent="-5543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4B6C"/>
    <a:srgbClr val="F3807F"/>
    <a:srgbClr val="D4584F"/>
    <a:srgbClr val="76ABB9"/>
    <a:srgbClr val="FFFFFF"/>
    <a:srgbClr val="EEE800"/>
    <a:srgbClr val="F0EA00"/>
    <a:srgbClr val="FFC000"/>
    <a:srgbClr val="FFFCF3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6314" autoAdjust="0"/>
  </p:normalViewPr>
  <p:slideViewPr>
    <p:cSldViewPr>
      <p:cViewPr>
        <p:scale>
          <a:sx n="100" d="100"/>
          <a:sy n="100" d="100"/>
        </p:scale>
        <p:origin x="426" y="-72"/>
      </p:cViewPr>
      <p:guideLst>
        <p:guide orient="horz" pos="2160"/>
        <p:guide pos="3840"/>
      </p:guideLst>
    </p:cSldViewPr>
  </p:slideViewPr>
  <p:outlineViewPr>
    <p:cViewPr>
      <p:scale>
        <a:sx n="100" d="100"/>
        <a:sy n="100" d="100"/>
      </p:scale>
      <p:origin x="0" y="-205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279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30DBF-D010-4114-9DE3-41E342A27C18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D1D107-4CC9-43CA-8CA8-36E1DF70D5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78135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t>2023/6/9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9379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9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1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3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5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Bống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hát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nhỏ</a:t>
            </a:r>
            <a:r>
              <a:rPr lang="en-US" dirty="0"/>
              <a:t> </a:t>
            </a:r>
            <a:r>
              <a:rPr lang="en-US" dirty="0" err="1"/>
              <a:t>ntn</a:t>
            </a:r>
            <a:r>
              <a:rPr lang="en-US" dirty="0"/>
              <a:t>?</a:t>
            </a:r>
          </a:p>
          <a:p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Bống</a:t>
            </a:r>
            <a:r>
              <a:rPr lang="en-US" dirty="0"/>
              <a:t>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chăm</a:t>
            </a:r>
            <a:r>
              <a:rPr lang="en-US" dirty="0"/>
              <a:t> </a:t>
            </a:r>
            <a:r>
              <a:rPr lang="en-US" dirty="0" err="1"/>
              <a:t>ngoan</a:t>
            </a:r>
            <a:r>
              <a:rPr lang="en-US" dirty="0"/>
              <a:t>,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giúp</a:t>
            </a:r>
            <a:r>
              <a:rPr lang="en-US" dirty="0"/>
              <a:t> </a:t>
            </a:r>
            <a:r>
              <a:rPr lang="en-US" dirty="0" err="1"/>
              <a:t>mẹ</a:t>
            </a:r>
            <a:r>
              <a:rPr lang="en-US" dirty="0"/>
              <a:t> </a:t>
            </a: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mẹ</a:t>
            </a:r>
            <a:r>
              <a:rPr lang="en-US" dirty="0"/>
              <a:t> </a:t>
            </a:r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vắng</a:t>
            </a:r>
            <a:endParaRPr lang="en-US" dirty="0"/>
          </a:p>
          <a:p>
            <a:r>
              <a:rPr lang="en-US" dirty="0" err="1"/>
              <a:t>hôm</a:t>
            </a:r>
            <a:r>
              <a:rPr lang="en-US" dirty="0"/>
              <a:t> nay </a:t>
            </a:r>
            <a:r>
              <a:rPr lang="en-US" dirty="0" err="1"/>
              <a:t>chúng</a:t>
            </a:r>
            <a:r>
              <a:rPr lang="en-US" dirty="0"/>
              <a:t> ta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quen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nhỏ</a:t>
            </a:r>
            <a:r>
              <a:rPr lang="en-US" dirty="0"/>
              <a:t> </a:t>
            </a:r>
            <a:r>
              <a:rPr lang="en-US" dirty="0" err="1"/>
              <a:t>nữa</a:t>
            </a:r>
            <a:r>
              <a:rPr lang="en-US" dirty="0"/>
              <a:t>, </a:t>
            </a:r>
            <a:r>
              <a:rPr lang="en-US" dirty="0" err="1"/>
              <a:t>nhưng</a:t>
            </a:r>
            <a:r>
              <a:rPr lang="en-US" dirty="0"/>
              <a:t> </a:t>
            </a:r>
            <a:r>
              <a:rPr lang="en-US" dirty="0" err="1"/>
              <a:t>mẹ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ốm</a:t>
            </a:r>
            <a:r>
              <a:rPr lang="en-US" dirty="0"/>
              <a:t>.</a:t>
            </a:r>
          </a:p>
          <a:p>
            <a:r>
              <a:rPr lang="en-US" dirty="0" err="1"/>
              <a:t>Vậy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mẹ</a:t>
            </a:r>
            <a:r>
              <a:rPr lang="en-US" dirty="0"/>
              <a:t> </a:t>
            </a:r>
            <a:r>
              <a:rPr lang="en-US" dirty="0" err="1"/>
              <a:t>ốm</a:t>
            </a:r>
            <a:r>
              <a:rPr lang="en-US" dirty="0"/>
              <a:t>,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nhỏ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xúc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 </a:t>
            </a:r>
            <a:r>
              <a:rPr lang="en-US" dirty="0" err="1"/>
              <a:t>Chúng</a:t>
            </a:r>
            <a:r>
              <a:rPr lang="en-US" dirty="0"/>
              <a:t> ta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dirty="0" err="1"/>
              <a:t>hiểu</a:t>
            </a:r>
            <a:r>
              <a:rPr lang="en-US" dirty="0"/>
              <a:t> qua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hôm</a:t>
            </a:r>
            <a:r>
              <a:rPr lang="en-US" dirty="0"/>
              <a:t> nay.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97DEA-6438-456F-8C36-8D27512EE621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221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0F956-FC7D-4434-9D9E-CC985997F4EF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697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D80847-0050-46C2-A011-B8E2B0484132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7784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D80847-0050-46C2-A011-B8E2B0484132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670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D80847-0050-46C2-A011-B8E2B0484132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8031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0F956-FC7D-4434-9D9E-CC985997F4EF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02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="" xmlns:a16="http://schemas.microsoft.com/office/drawing/2014/main" id="{18B9A997-4469-4A77-9DFC-A3664BF458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02782A64-5E6B-4119-8D4F-79E43228629C}" type="slidenum">
              <a:rPr lang="en-US" altLang="en-US" sz="1200">
                <a:solidFill>
                  <a:prstClr val="black"/>
                </a:solidFill>
                <a:latin typeface="Arial" panose="020B0604020202020204" pitchFamily="34" charset="0"/>
              </a:rPr>
              <a:pPr/>
              <a:t>23</a:t>
            </a:fld>
            <a:endParaRPr lang="en-US" altLang="en-US" sz="12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="" xmlns:a16="http://schemas.microsoft.com/office/drawing/2014/main" id="{48300EA0-FF4F-4AE5-A836-3B853DA23A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="" xmlns:a16="http://schemas.microsoft.com/office/drawing/2014/main" id="{42DA2538-2D84-4647-9CD5-55DB077E41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66" y="13280"/>
            <a:ext cx="983167" cy="1094269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615ACD-84DB-45D2-B6BD-F863620EC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68408BF-0475-4443-A3C9-3005018D6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0B69CEB-FDE6-4851-A375-B27E5C5BF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06E6B6-0824-432D-9481-CC491E744EF2}" type="datetimeFigureOut">
              <a:rPr lang="en-US" smtClean="0">
                <a:solidFill>
                  <a:srgbClr val="000000"/>
                </a:solidFill>
              </a:rPr>
              <a:pPr>
                <a:defRPr/>
              </a:pPr>
              <a:t>6/9/2023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E46855F-9AA0-4EE5-A1B7-E5E7D7C24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E7A6E25-874B-4CFA-863C-CC8672D40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18386C-568E-46EE-9B6E-2C457FE3CB2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22223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97EE-D6FF-4F87-A9DD-D42FDB714F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56832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6CC08-DFD7-4A78-8D7E-18D7A21C43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67788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F449-CDB0-4425-AD67-69343893CBE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40848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A70B7-2877-4D70-961D-97748D96AB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16287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7B6D-BB4F-4520-B366-AF804BFC89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84163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587B8-3621-41C4-872D-EB3B66F3A8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81896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4142-591C-4FAE-AD02-892EC9444DE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22530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AE49-4FD9-4EB6-8149-DAE73417D5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72997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89BA-FCB4-4D62-8CE9-FCB8892125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34763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87CB-8DBB-4F2B-A672-A1D4DB35832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356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EAAE0E-5F70-40EC-8091-FBD65293B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829ACBA-D969-44EA-945C-D683D9D471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AD604E2-925D-4FF6-9DFF-41BE7952C0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3689A71-1A27-4CFE-A091-0ECECCE3D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2914CC-9C6B-4EAB-AC91-27DFDCC6D560}" type="datetimeFigureOut">
              <a:rPr lang="en-US" smtClean="0">
                <a:solidFill>
                  <a:srgbClr val="000000"/>
                </a:solidFill>
              </a:rPr>
              <a:pPr>
                <a:defRPr/>
              </a:pPr>
              <a:t>6/9/2023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95EDE7E-3E65-43C9-8398-954CFB2E6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3445AEA-D920-4BC6-A441-D50228149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704BFC-E870-4E94-96D8-810C7B80F6E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08157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90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9537C29E-4B55-4089-B4AD-9633E10DD5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="" xmlns:a16="http://schemas.microsoft.com/office/drawing/2014/main" id="{129EA37F-9E1C-4A30-B51C-7E27DBA640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="" xmlns:a16="http://schemas.microsoft.com/office/drawing/2014/main" id="{42476F86-B549-4F5A-8101-464F23F1B2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DC15FC-E1B2-40CD-B0E9-4D07797F2650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84667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FC61-DE4F-4992-820D-64E00495F2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63078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97EE-D6FF-4F87-A9DD-D42FDB714F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3697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6CC08-DFD7-4A78-8D7E-18D7A21C43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89149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F449-CDB0-4425-AD67-69343893CBE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14991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A70B7-2877-4D70-961D-97748D96AB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2534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7B6D-BB4F-4520-B366-AF804BFC89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83087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587B8-3621-41C4-872D-EB3B66F3A8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18929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4142-591C-4FAE-AD02-892EC9444DE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10074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AE49-4FD9-4EB6-8149-DAE73417D5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103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75F352B-F299-4345-BA89-1F7F6815C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B00BD0-9124-4718-8E6B-7B36404F5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74D5C2F-E210-4E8A-B85C-9B5706088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102E687-98B5-40EB-854D-C90DB05939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69B0AAC7-2E17-4787-8393-22E2FAF4B6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6B61EC3-3111-4207-AD00-471110DA8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19FBBC-A62E-43D5-BDA9-BED4BD4DEE1B}" type="datetimeFigureOut">
              <a:rPr lang="en-US" smtClean="0">
                <a:solidFill>
                  <a:srgbClr val="000000"/>
                </a:solidFill>
              </a:rPr>
              <a:pPr>
                <a:defRPr/>
              </a:pPr>
              <a:t>6/9/2023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81E352C-E488-42A8-BE3C-FD867EAA2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359DAB0C-9003-468B-8156-AB20AFB52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D58D34-0B0D-40DE-88B2-FE542EF8856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22105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89BA-FCB4-4D62-8CE9-FCB8892125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24560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87CB-8DBB-4F2B-A672-A1D4DB35832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81042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90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9537C29E-4B55-4089-B4AD-9633E10DD5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="" xmlns:a16="http://schemas.microsoft.com/office/drawing/2014/main" id="{129EA37F-9E1C-4A30-B51C-7E27DBA640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="" xmlns:a16="http://schemas.microsoft.com/office/drawing/2014/main" id="{42476F86-B549-4F5A-8101-464F23F1B2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DC15FC-E1B2-40CD-B0E9-4D07797F2650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211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0A20F57-9CF7-442C-9CC2-750ED0C20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95A0E70-FFED-463F-A819-AA55379E1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9AF37B-A427-4278-8194-26C68D2F9A85}" type="datetimeFigureOut">
              <a:rPr lang="en-US" smtClean="0">
                <a:solidFill>
                  <a:srgbClr val="000000"/>
                </a:solidFill>
              </a:rPr>
              <a:pPr>
                <a:defRPr/>
              </a:pPr>
              <a:t>6/9/2023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C615B2E-2141-4334-8973-3D2D1CB8D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32393BC-A640-4801-B68A-0C694517F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8B2764-C3DD-4956-95E1-29BCB827A16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019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06251493-0118-4FF2-8EDE-57FE8DDFE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26183C-97AD-43BC-A846-971B6E9AB2A3}" type="datetimeFigureOut">
              <a:rPr lang="en-US" smtClean="0">
                <a:solidFill>
                  <a:srgbClr val="000000"/>
                </a:solidFill>
              </a:rPr>
              <a:pPr>
                <a:defRPr/>
              </a:pPr>
              <a:t>6/9/2023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E2E9E3A-F3AA-4E31-B637-EE7D2E0C6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B9930C9-FDC3-46AC-AA81-46247DF2E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1B6FCB-DA17-43CD-9B0F-DF79B64DE5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715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A65610-77ED-43FC-9930-7B464C28F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B2D997-A8DC-4982-A0B4-9DA83F2FD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F653B2D-CEB8-4584-AE54-797F87F0C0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318C003-64CB-4391-9CFD-2A6725158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C17FD1-3C71-40DA-8CC0-2AF9795414D8}" type="datetimeFigureOut">
              <a:rPr lang="en-US" smtClean="0">
                <a:solidFill>
                  <a:srgbClr val="000000"/>
                </a:solidFill>
              </a:rPr>
              <a:pPr>
                <a:defRPr/>
              </a:pPr>
              <a:t>6/9/2023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265B77-5BEB-43DF-915E-70E5A431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EDBD323-F990-4AB9-84F9-3507F8B4E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5C4C0D-ABC0-4ABB-9DC4-3A4B8F86093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628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8EB406C-471C-4BD5-88B3-4DA8D101A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E7984DF-85AC-4F31-B922-39D39FFB3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BCA9FA1-44EF-4C47-8F7C-5AD77285F1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282DD16-7656-4BBA-809E-5794FAD5F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A9B75B-B022-4720-9FD3-D05A0BEFC3B4}" type="datetimeFigureOut">
              <a:rPr lang="en-US" smtClean="0">
                <a:solidFill>
                  <a:srgbClr val="000000"/>
                </a:solidFill>
              </a:rPr>
              <a:pPr>
                <a:defRPr/>
              </a:pPr>
              <a:t>6/9/2023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C83A8AB-8EFB-4010-8512-0E3C57EEA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4D871FE-3814-40D7-B0FE-4B1B9886A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2F4674-66AE-43F3-8C08-72F0EB903D6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216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C61A0B-6DF3-4B8A-B095-31F3772CE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49602E3-4A64-46DB-8609-3E580BEEB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AE9DF0A-0341-489C-A2C3-01EBDBC1D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BFCE11-C4B4-4BFE-8B78-F36357C99F26}" type="datetimeFigureOut">
              <a:rPr lang="en-US" smtClean="0">
                <a:solidFill>
                  <a:srgbClr val="000000"/>
                </a:solidFill>
              </a:rPr>
              <a:pPr>
                <a:defRPr/>
              </a:pPr>
              <a:t>6/9/2023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B8ECC42-6169-4783-B280-6DBF0E15B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59E8E89-63F6-4146-9AFE-32E841677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1D34DA-F9B7-4F4A-9C11-F1761C1A11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339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C6449ABD-01CB-4303-8E61-290BA175D0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837B401-909F-446D-B2EE-548C1FF7C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204D157-FF9D-4A35-90B3-A6E355DAC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B0AF45-F7DC-4488-B22F-18FACA1239BF}" type="datetimeFigureOut">
              <a:rPr lang="en-US" smtClean="0">
                <a:solidFill>
                  <a:srgbClr val="000000"/>
                </a:solidFill>
              </a:rPr>
              <a:pPr>
                <a:defRPr/>
              </a:pPr>
              <a:t>6/9/2023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EE77EBA-308B-4312-B308-67E8EE773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ABFD82A-45C7-4E3F-AD28-F506BC511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6AEFE-B672-43E9-A351-35C6C31DC2B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94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66" y="13280"/>
            <a:ext cx="983167" cy="109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635378"/>
      </p:ext>
    </p:extLst>
  </p:cSld>
  <p:clrMapOvr>
    <a:masterClrMapping/>
  </p:clrMapOvr>
  <p:transition spd="slow" advClick="0" advTm="3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8693" y="3355031"/>
            <a:ext cx="3158724" cy="351566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18829" y="4316614"/>
            <a:ext cx="12192000" cy="2538420"/>
          </a:xfrm>
          <a:prstGeom prst="rect">
            <a:avLst/>
          </a:prstGeom>
        </p:spPr>
      </p:pic>
      <p:grpSp>
        <p:nvGrpSpPr>
          <p:cNvPr id="20" name="组合 19"/>
          <p:cNvGrpSpPr/>
          <p:nvPr userDrawn="1"/>
        </p:nvGrpSpPr>
        <p:grpSpPr>
          <a:xfrm>
            <a:off x="-32520" y="-2966"/>
            <a:ext cx="12238210" cy="6873666"/>
            <a:chOff x="-34298" y="-3128"/>
            <a:chExt cx="12907487" cy="7249172"/>
          </a:xfrm>
        </p:grpSpPr>
        <p:grpSp>
          <p:nvGrpSpPr>
            <p:cNvPr id="16" name="组合 15"/>
            <p:cNvGrpSpPr/>
            <p:nvPr userDrawn="1"/>
          </p:nvGrpSpPr>
          <p:grpSpPr>
            <a:xfrm>
              <a:off x="-34298" y="0"/>
              <a:ext cx="1868891" cy="7232650"/>
              <a:chOff x="-34298" y="0"/>
              <a:chExt cx="1868891" cy="7232650"/>
            </a:xfrm>
          </p:grpSpPr>
          <p:pic>
            <p:nvPicPr>
              <p:cNvPr id="8" name="图片 7"/>
              <p:cNvPicPr>
                <a:picLocks noChangeAspect="1"/>
              </p:cNvPicPr>
              <p:nvPr userDrawn="1"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0" y="0"/>
                <a:ext cx="1834593" cy="7232650"/>
              </a:xfrm>
              <a:prstGeom prst="rect">
                <a:avLst/>
              </a:prstGeom>
            </p:spPr>
          </p:pic>
          <p:pic>
            <p:nvPicPr>
              <p:cNvPr id="15" name="图片 14"/>
              <p:cNvPicPr>
                <a:picLocks noChangeAspect="1"/>
              </p:cNvPicPr>
              <p:nvPr userDrawn="1"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34298" y="2379697"/>
                <a:ext cx="1268232" cy="4849825"/>
              </a:xfrm>
              <a:prstGeom prst="rect">
                <a:avLst/>
              </a:prstGeom>
            </p:spPr>
          </p:pic>
        </p:grpSp>
        <p:grpSp>
          <p:nvGrpSpPr>
            <p:cNvPr id="19" name="组合 18"/>
            <p:cNvGrpSpPr/>
            <p:nvPr userDrawn="1"/>
          </p:nvGrpSpPr>
          <p:grpSpPr>
            <a:xfrm>
              <a:off x="11022313" y="-3128"/>
              <a:ext cx="1850876" cy="7249172"/>
              <a:chOff x="11022313" y="-3128"/>
              <a:chExt cx="1850876" cy="7249172"/>
            </a:xfrm>
          </p:grpSpPr>
          <p:pic>
            <p:nvPicPr>
              <p:cNvPr id="9" name="图片 8"/>
              <p:cNvPicPr>
                <a:picLocks noChangeAspect="1"/>
              </p:cNvPicPr>
              <p:nvPr userDrawn="1"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 flipH="1">
                <a:off x="11022313" y="-3128"/>
                <a:ext cx="1834593" cy="7232650"/>
              </a:xfrm>
              <a:prstGeom prst="rect">
                <a:avLst/>
              </a:prstGeom>
            </p:spPr>
          </p:pic>
          <p:pic>
            <p:nvPicPr>
              <p:cNvPr id="18" name="图片 17"/>
              <p:cNvPicPr>
                <a:picLocks noChangeAspect="1"/>
              </p:cNvPicPr>
              <p:nvPr userDrawn="1"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34918" y="2693615"/>
                <a:ext cx="1438271" cy="4552429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66" y="13280"/>
            <a:ext cx="983167" cy="109426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12943" y="5771517"/>
            <a:ext cx="12192000" cy="154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487202"/>
      </p:ext>
    </p:extLst>
  </p:cSld>
  <p:clrMapOvr>
    <a:masterClrMapping/>
  </p:clrMapOvr>
  <p:transition spd="slow" advClick="0" advTm="3000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225236"/>
      </p:ext>
    </p:extLst>
  </p:cSld>
  <p:clrMapOvr>
    <a:masterClrMapping/>
  </p:clrMapOvr>
  <p:transition spd="slow" advClick="0" advTm="3000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129760"/>
      </p:ext>
    </p:extLst>
  </p:cSld>
  <p:clrMapOvr>
    <a:masterClrMapping/>
  </p:clrMapOvr>
  <p:transition spd="slow" advClick="0" advTm="3000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9090186" y="6438528"/>
            <a:ext cx="96625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2060647"/>
      </p:ext>
    </p:extLst>
  </p:cSld>
  <p:clrMapOvr>
    <a:masterClrMapping/>
  </p:clrMapOvr>
  <p:transition spd="slow" advClick="0" advTm="3000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951407"/>
      </p:ext>
    </p:extLst>
  </p:cSld>
  <p:clrMapOvr>
    <a:masterClrMapping/>
  </p:clrMapOvr>
  <p:transition spd="slow" advClick="0" advTm="3000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66" y="13280"/>
            <a:ext cx="983167" cy="109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32219"/>
      </p:ext>
    </p:extLst>
  </p:cSld>
  <p:clrMapOvr>
    <a:masterClrMapping/>
  </p:clrMapOvr>
  <p:transition spd="slow" advClick="0" advTm="3000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8693" y="3355031"/>
            <a:ext cx="3158724" cy="351566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18829" y="4316614"/>
            <a:ext cx="12192000" cy="2538420"/>
          </a:xfrm>
          <a:prstGeom prst="rect">
            <a:avLst/>
          </a:prstGeom>
        </p:spPr>
      </p:pic>
      <p:grpSp>
        <p:nvGrpSpPr>
          <p:cNvPr id="20" name="组合 19"/>
          <p:cNvGrpSpPr/>
          <p:nvPr userDrawn="1"/>
        </p:nvGrpSpPr>
        <p:grpSpPr>
          <a:xfrm>
            <a:off x="-32520" y="-2966"/>
            <a:ext cx="12238210" cy="6873666"/>
            <a:chOff x="-34298" y="-3128"/>
            <a:chExt cx="12907487" cy="7249172"/>
          </a:xfrm>
        </p:grpSpPr>
        <p:grpSp>
          <p:nvGrpSpPr>
            <p:cNvPr id="16" name="组合 15"/>
            <p:cNvGrpSpPr/>
            <p:nvPr userDrawn="1"/>
          </p:nvGrpSpPr>
          <p:grpSpPr>
            <a:xfrm>
              <a:off x="-34298" y="0"/>
              <a:ext cx="1868891" cy="7232650"/>
              <a:chOff x="-34298" y="0"/>
              <a:chExt cx="1868891" cy="7232650"/>
            </a:xfrm>
          </p:grpSpPr>
          <p:pic>
            <p:nvPicPr>
              <p:cNvPr id="8" name="图片 7"/>
              <p:cNvPicPr>
                <a:picLocks noChangeAspect="1"/>
              </p:cNvPicPr>
              <p:nvPr userDrawn="1"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0" y="0"/>
                <a:ext cx="1834593" cy="7232650"/>
              </a:xfrm>
              <a:prstGeom prst="rect">
                <a:avLst/>
              </a:prstGeom>
            </p:spPr>
          </p:pic>
          <p:pic>
            <p:nvPicPr>
              <p:cNvPr id="15" name="图片 14"/>
              <p:cNvPicPr>
                <a:picLocks noChangeAspect="1"/>
              </p:cNvPicPr>
              <p:nvPr userDrawn="1"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34298" y="2379697"/>
                <a:ext cx="1268232" cy="4849825"/>
              </a:xfrm>
              <a:prstGeom prst="rect">
                <a:avLst/>
              </a:prstGeom>
            </p:spPr>
          </p:pic>
        </p:grpSp>
        <p:grpSp>
          <p:nvGrpSpPr>
            <p:cNvPr id="19" name="组合 18"/>
            <p:cNvGrpSpPr/>
            <p:nvPr userDrawn="1"/>
          </p:nvGrpSpPr>
          <p:grpSpPr>
            <a:xfrm>
              <a:off x="11022313" y="-3128"/>
              <a:ext cx="1850876" cy="7249172"/>
              <a:chOff x="11022313" y="-3128"/>
              <a:chExt cx="1850876" cy="7249172"/>
            </a:xfrm>
          </p:grpSpPr>
          <p:pic>
            <p:nvPicPr>
              <p:cNvPr id="9" name="图片 8"/>
              <p:cNvPicPr>
                <a:picLocks noChangeAspect="1"/>
              </p:cNvPicPr>
              <p:nvPr userDrawn="1"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 flipH="1">
                <a:off x="11022313" y="-3128"/>
                <a:ext cx="1834593" cy="7232650"/>
              </a:xfrm>
              <a:prstGeom prst="rect">
                <a:avLst/>
              </a:prstGeom>
            </p:spPr>
          </p:pic>
          <p:pic>
            <p:nvPicPr>
              <p:cNvPr id="18" name="图片 17"/>
              <p:cNvPicPr>
                <a:picLocks noChangeAspect="1"/>
              </p:cNvPicPr>
              <p:nvPr userDrawn="1"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34918" y="2693615"/>
                <a:ext cx="1438271" cy="455242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4898626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66" y="13280"/>
            <a:ext cx="983167" cy="109426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12943" y="5771517"/>
            <a:ext cx="12192000" cy="154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319512"/>
      </p:ext>
    </p:extLst>
  </p:cSld>
  <p:clrMapOvr>
    <a:masterClrMapping/>
  </p:clrMapOvr>
  <p:transition spd="slow" advClick="0" advTm="3000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627140"/>
      </p:ext>
    </p:extLst>
  </p:cSld>
  <p:clrMapOvr>
    <a:masterClrMapping/>
  </p:clrMapOvr>
  <p:transition spd="slow" advClick="0" advTm="3000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70877"/>
      </p:ext>
    </p:extLst>
  </p:cSld>
  <p:clrMapOvr>
    <a:masterClrMapping/>
  </p:clrMapOvr>
  <p:transition spd="slow" advClick="0" advTm="3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66" y="13280"/>
            <a:ext cx="983167" cy="109426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12943" y="5771517"/>
            <a:ext cx="12192000" cy="1545915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9090186" y="6438528"/>
            <a:ext cx="96625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8243740"/>
      </p:ext>
    </p:extLst>
  </p:cSld>
  <p:clrMapOvr>
    <a:masterClrMapping/>
  </p:clrMapOvr>
  <p:transition spd="slow" advClick="0" advTm="3000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042147"/>
      </p:ext>
    </p:extLst>
  </p:cSld>
  <p:clrMapOvr>
    <a:masterClrMapping/>
  </p:clrMapOvr>
  <p:transition spd="slow" advClick="0" advTm="3000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FC61-DE4F-4992-820D-64E00495F2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96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97EE-D6FF-4F87-A9DD-D42FDB714F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4580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6CC08-DFD7-4A78-8D7E-18D7A21C43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3327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F449-CDB0-4425-AD67-69343893CBE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8118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A70B7-2877-4D70-961D-97748D96AB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3365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7B6D-BB4F-4520-B366-AF804BFC89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4056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587B8-3621-41C4-872D-EB3B66F3A8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3038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4142-591C-4FAE-AD02-892EC9444DE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188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479349"/>
      </p:ext>
    </p:extLst>
  </p:cSld>
  <p:clrMapOvr>
    <a:masterClrMapping/>
  </p:clrMapOvr>
  <p:transition spd="slow" advClick="0" advTm="3000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AE49-4FD9-4EB6-8149-DAE73417D5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3912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89BA-FCB4-4D62-8CE9-FCB8892125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8292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87CB-8DBB-4F2B-A672-A1D4DB35832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353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90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9537C29E-4B55-4089-B4AD-9633E10DD5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="" xmlns:a16="http://schemas.microsoft.com/office/drawing/2014/main" id="{129EA37F-9E1C-4A30-B51C-7E27DBA640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="" xmlns:a16="http://schemas.microsoft.com/office/drawing/2014/main" id="{42476F86-B549-4F5A-8101-464F23F1B2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DC15FC-E1B2-40CD-B0E9-4D07797F2650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2051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FC61-DE4F-4992-820D-64E00495F2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2643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97EE-D6FF-4F87-A9DD-D42FDB714F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907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6CC08-DFD7-4A78-8D7E-18D7A21C43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4864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F449-CDB0-4425-AD67-69343893CBE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580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A70B7-2877-4D70-961D-97748D96AB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16482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7B6D-BB4F-4520-B366-AF804BFC89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15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3232838"/>
      </p:ext>
    </p:extLst>
  </p:cSld>
  <p:clrMapOvr>
    <a:masterClrMapping/>
  </p:clrMapOvr>
  <p:transition spd="slow" advClick="0" advTm="3000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587B8-3621-41C4-872D-EB3B66F3A8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6854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4142-591C-4FAE-AD02-892EC9444DE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3145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AE49-4FD9-4EB6-8149-DAE73417D5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8613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89BA-FCB4-4D62-8CE9-FCB8892125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8273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87CB-8DBB-4F2B-A672-A1D4DB35832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5370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90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9537C29E-4B55-4089-B4AD-9633E10DD5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="" xmlns:a16="http://schemas.microsoft.com/office/drawing/2014/main" id="{129EA37F-9E1C-4A30-B51C-7E27DBA640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="" xmlns:a16="http://schemas.microsoft.com/office/drawing/2014/main" id="{42476F86-B549-4F5A-8101-464F23F1B2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DC15FC-E1B2-40CD-B0E9-4D07797F2650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3302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66" y="13280"/>
            <a:ext cx="983167" cy="109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727526"/>
      </p:ext>
    </p:extLst>
  </p:cSld>
  <p:clrMapOvr>
    <a:masterClrMapping/>
  </p:clrMapOvr>
  <p:transition spd="slow" advClick="0" advTm="3000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8693" y="3355031"/>
            <a:ext cx="3158724" cy="351566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18829" y="4316614"/>
            <a:ext cx="12192000" cy="2538420"/>
          </a:xfrm>
          <a:prstGeom prst="rect">
            <a:avLst/>
          </a:prstGeom>
        </p:spPr>
      </p:pic>
      <p:grpSp>
        <p:nvGrpSpPr>
          <p:cNvPr id="20" name="组合 19"/>
          <p:cNvGrpSpPr/>
          <p:nvPr userDrawn="1"/>
        </p:nvGrpSpPr>
        <p:grpSpPr>
          <a:xfrm>
            <a:off x="-32520" y="-2966"/>
            <a:ext cx="12238210" cy="6873666"/>
            <a:chOff x="-34298" y="-3128"/>
            <a:chExt cx="12907487" cy="7249172"/>
          </a:xfrm>
        </p:grpSpPr>
        <p:grpSp>
          <p:nvGrpSpPr>
            <p:cNvPr id="16" name="组合 15"/>
            <p:cNvGrpSpPr/>
            <p:nvPr userDrawn="1"/>
          </p:nvGrpSpPr>
          <p:grpSpPr>
            <a:xfrm>
              <a:off x="-34298" y="0"/>
              <a:ext cx="1868891" cy="7232650"/>
              <a:chOff x="-34298" y="0"/>
              <a:chExt cx="1868891" cy="7232650"/>
            </a:xfrm>
          </p:grpSpPr>
          <p:pic>
            <p:nvPicPr>
              <p:cNvPr id="8" name="图片 7"/>
              <p:cNvPicPr>
                <a:picLocks noChangeAspect="1"/>
              </p:cNvPicPr>
              <p:nvPr userDrawn="1"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0" y="0"/>
                <a:ext cx="1834593" cy="7232650"/>
              </a:xfrm>
              <a:prstGeom prst="rect">
                <a:avLst/>
              </a:prstGeom>
            </p:spPr>
          </p:pic>
          <p:pic>
            <p:nvPicPr>
              <p:cNvPr id="15" name="图片 14"/>
              <p:cNvPicPr>
                <a:picLocks noChangeAspect="1"/>
              </p:cNvPicPr>
              <p:nvPr userDrawn="1"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34298" y="2379697"/>
                <a:ext cx="1268232" cy="4849825"/>
              </a:xfrm>
              <a:prstGeom prst="rect">
                <a:avLst/>
              </a:prstGeom>
            </p:spPr>
          </p:pic>
        </p:grpSp>
        <p:grpSp>
          <p:nvGrpSpPr>
            <p:cNvPr id="19" name="组合 18"/>
            <p:cNvGrpSpPr/>
            <p:nvPr userDrawn="1"/>
          </p:nvGrpSpPr>
          <p:grpSpPr>
            <a:xfrm>
              <a:off x="11022313" y="-3128"/>
              <a:ext cx="1850876" cy="7249172"/>
              <a:chOff x="11022313" y="-3128"/>
              <a:chExt cx="1850876" cy="7249172"/>
            </a:xfrm>
          </p:grpSpPr>
          <p:pic>
            <p:nvPicPr>
              <p:cNvPr id="9" name="图片 8"/>
              <p:cNvPicPr>
                <a:picLocks noChangeAspect="1"/>
              </p:cNvPicPr>
              <p:nvPr userDrawn="1"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 flipH="1">
                <a:off x="11022313" y="-3128"/>
                <a:ext cx="1834593" cy="7232650"/>
              </a:xfrm>
              <a:prstGeom prst="rect">
                <a:avLst/>
              </a:prstGeom>
            </p:spPr>
          </p:pic>
          <p:pic>
            <p:nvPicPr>
              <p:cNvPr id="18" name="图片 17"/>
              <p:cNvPicPr>
                <a:picLocks noChangeAspect="1"/>
              </p:cNvPicPr>
              <p:nvPr userDrawn="1"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34918" y="2693615"/>
                <a:ext cx="1438271" cy="455242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05750525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66" y="13280"/>
            <a:ext cx="983167" cy="109426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12943" y="5771517"/>
            <a:ext cx="12192000" cy="154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901190"/>
      </p:ext>
    </p:extLst>
  </p:cSld>
  <p:clrMapOvr>
    <a:masterClrMapping/>
  </p:clrMapOvr>
  <p:transition spd="slow" advClick="0" advTm="3000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026067"/>
      </p:ext>
    </p:extLst>
  </p:cSld>
  <p:clrMapOvr>
    <a:masterClrMapping/>
  </p:clrMapOvr>
  <p:transition spd="slow" advClick="0" advTm="3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9090186" y="6438528"/>
            <a:ext cx="96625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3773318"/>
      </p:ext>
    </p:extLst>
  </p:cSld>
  <p:clrMapOvr>
    <a:masterClrMapping/>
  </p:clrMapOvr>
  <p:transition spd="slow" advClick="0" advTm="3000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551279"/>
      </p:ext>
    </p:extLst>
  </p:cSld>
  <p:clrMapOvr>
    <a:masterClrMapping/>
  </p:clrMapOvr>
  <p:transition spd="slow" advClick="0" advTm="3000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9090186" y="6438528"/>
            <a:ext cx="96625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017958"/>
      </p:ext>
    </p:extLst>
  </p:cSld>
  <p:clrMapOvr>
    <a:masterClrMapping/>
  </p:clrMapOvr>
  <p:transition spd="slow" advClick="0" advTm="3000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879358"/>
      </p:ext>
    </p:extLst>
  </p:cSld>
  <p:clrMapOvr>
    <a:masterClrMapping/>
  </p:clrMapOvr>
  <p:transition spd="slow" advClick="0" advTm="3000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FC61-DE4F-4992-820D-64E00495F2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7130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97EE-D6FF-4F87-A9DD-D42FDB714F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8476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6CC08-DFD7-4A78-8D7E-18D7A21C43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46706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F449-CDB0-4425-AD67-69343893CBE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2694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A70B7-2877-4D70-961D-97748D96AB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92460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7B6D-BB4F-4520-B366-AF804BFC89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91160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587B8-3621-41C4-872D-EB3B66F3A8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415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282733"/>
      </p:ext>
    </p:extLst>
  </p:cSld>
  <p:clrMapOvr>
    <a:masterClrMapping/>
  </p:clrMapOvr>
  <p:transition spd="slow" advClick="0" advTm="3000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4142-591C-4FAE-AD02-892EC9444DE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95699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AE49-4FD9-4EB6-8149-DAE73417D5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97448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89BA-FCB4-4D62-8CE9-FCB8892125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62090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87CB-8DBB-4F2B-A672-A1D4DB35832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42204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90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9537C29E-4B55-4089-B4AD-9633E10DD5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="" xmlns:a16="http://schemas.microsoft.com/office/drawing/2014/main" id="{129EA37F-9E1C-4A30-B51C-7E27DBA640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="" xmlns:a16="http://schemas.microsoft.com/office/drawing/2014/main" id="{42476F86-B549-4F5A-8101-464F23F1B2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DC15FC-E1B2-40CD-B0E9-4D07797F2650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7026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FC61-DE4F-4992-820D-64E00495F2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90721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97EE-D6FF-4F87-A9DD-D42FDB714F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3044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6CC08-DFD7-4A78-8D7E-18D7A21C43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24233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F449-CDB0-4425-AD67-69343893CBE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4050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A70B7-2877-4D70-961D-97748D96AB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909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A517EF-DD1B-4C51-B762-6BBFA5922F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786FE1B-B9C3-47CF-A7DE-296B752FDD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FBC7A7A-35E4-4C64-A167-F4A85754B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B995E1-F36C-461A-9014-69603EB84303}" type="datetimeFigureOut">
              <a:rPr lang="en-US" smtClean="0">
                <a:solidFill>
                  <a:srgbClr val="000000"/>
                </a:solidFill>
              </a:rPr>
              <a:pPr>
                <a:defRPr/>
              </a:pPr>
              <a:t>6/9/2023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70291ED-DD80-4240-BC31-2D734BC0E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D8BFCB6-A552-4E91-8DA4-5CA40B9F7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6FA8F8-94BC-4BF1-87DA-1C683BB016B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35199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7B6D-BB4F-4520-B366-AF804BFC89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00163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587B8-3621-41C4-872D-EB3B66F3A8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8505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4142-591C-4FAE-AD02-892EC9444DE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6224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AE49-4FD9-4EB6-8149-DAE73417D5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90201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89BA-FCB4-4D62-8CE9-FCB8892125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14246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87CB-8DBB-4F2B-A672-A1D4DB35832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8323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90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9537C29E-4B55-4089-B4AD-9633E10DD5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="" xmlns:a16="http://schemas.microsoft.com/office/drawing/2014/main" id="{129EA37F-9E1C-4A30-B51C-7E27DBA640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="" xmlns:a16="http://schemas.microsoft.com/office/drawing/2014/main" id="{42476F86-B549-4F5A-8101-464F23F1B2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DC15FC-E1B2-40CD-B0E9-4D07797F2650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77633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FC61-DE4F-4992-820D-64E00495F2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34880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97EE-D6FF-4F87-A9DD-D42FDB714F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38269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6CC08-DFD7-4A78-8D7E-18D7A21C43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507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1E5BB4-25DA-44D1-A968-282779ECA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DB4960A-98BA-494C-B6BD-50A201ADD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8578C59-FA6F-4128-8E00-8E634D500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9E849B-1FB3-473A-977B-A5F5AB85495C}" type="datetimeFigureOut">
              <a:rPr lang="en-US" smtClean="0">
                <a:solidFill>
                  <a:srgbClr val="000000"/>
                </a:solidFill>
              </a:rPr>
              <a:pPr>
                <a:defRPr/>
              </a:pPr>
              <a:t>6/9/2023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4DE3D78-26A2-4DB7-9454-42E7F66F7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150B7C3-71C4-4480-B16D-C272FF694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483051-2B5C-426C-91A3-9E5F06E2F4E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61476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F449-CDB0-4425-AD67-69343893CBE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43687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A70B7-2877-4D70-961D-97748D96AB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41981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7B6D-BB4F-4520-B366-AF804BFC89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88753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587B8-3621-41C4-872D-EB3B66F3A8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97907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D4142-591C-4FAE-AD02-892EC9444DE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47213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AE49-4FD9-4EB6-8149-DAE73417D5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92165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89BA-FCB4-4D62-8CE9-FCB88921257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05256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87CB-8DBB-4F2B-A672-A1D4DB35832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70009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90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9537C29E-4B55-4089-B4AD-9633E10DD5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="" xmlns:a16="http://schemas.microsoft.com/office/drawing/2014/main" id="{129EA37F-9E1C-4A30-B51C-7E27DBA640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="" xmlns:a16="http://schemas.microsoft.com/office/drawing/2014/main" id="{42476F86-B549-4F5A-8101-464F23F1B2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DC15FC-E1B2-40CD-B0E9-4D07797F2650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79585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0FC61-DE4F-4992-820D-64E00495F2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453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1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6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2" y="6356746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5" y="6356746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TextBox 828"/>
          <p:cNvSpPr txBox="1"/>
          <p:nvPr userDrawn="1"/>
        </p:nvSpPr>
        <p:spPr bwMode="auto">
          <a:xfrm>
            <a:off x="667960" y="186428"/>
            <a:ext cx="1628140" cy="497205"/>
          </a:xfrm>
          <a:prstGeom prst="rect">
            <a:avLst/>
          </a:prstGeom>
          <a:noFill/>
        </p:spPr>
        <p:txBody>
          <a:bodyPr wrap="none" lIns="128583" tIns="64291" rIns="128583" bIns="64291">
            <a:spAutoFit/>
          </a:bodyPr>
          <a:lstStyle>
            <a:defPPr>
              <a:defRPr lang="zh-CN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1600" spc="300">
                <a:solidFill>
                  <a:srgbClr val="EBAC0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sz="2400" b="0" dirty="0">
                <a:solidFill>
                  <a:schemeClr val="bg1"/>
                </a:solidFill>
                <a:effectLst/>
                <a:latin typeface="Arial" panose="020B0604020202020204" pitchFamily="34" charset="0"/>
                <a:sym typeface="Arial" panose="020B0604020202020204" pitchFamily="34" charset="0"/>
              </a:rPr>
              <a:t>添加标题</a:t>
            </a: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slow" advClick="0" advTm="3000">
    <p:push dir="u"/>
  </p:transition>
  <p:txStyles>
    <p:titleStyle>
      <a:lvl1pPr algn="l" defTabSz="866775" rtl="0" eaLnBrk="1" latinLnBrk="0" hangingPunct="1">
        <a:lnSpc>
          <a:spcPct val="90000"/>
        </a:lnSpc>
        <a:spcBef>
          <a:spcPct val="0"/>
        </a:spcBef>
        <a:buNone/>
        <a:defRPr sz="4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535" indent="-216535" algn="l" defTabSz="866775" rtl="0" eaLnBrk="1" latinLnBrk="0" hangingPunct="1">
        <a:lnSpc>
          <a:spcPct val="90000"/>
        </a:lnSpc>
        <a:spcBef>
          <a:spcPct val="190000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94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701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5072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442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813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5120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490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370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677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418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789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096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466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837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581E8-5F24-430F-BA50-0F3D5F67EBC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ea typeface="+mn-ea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7790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581E8-5F24-430F-BA50-0F3D5F67EBC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ea typeface="+mn-ea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04240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581E8-5F24-430F-BA50-0F3D5F67EBC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137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07AEED9-EFE9-41D5-9868-F94849B7D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3ED7A07-A42A-4175-AA79-1E3822A25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BF65800-3485-422C-88A4-E8F371C307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5AB41F8-C164-42A0-A05D-9DB128644AD9}" type="datetimeFigureOut">
              <a:rPr lang="en-US" smtClean="0">
                <a:solidFill>
                  <a:srgbClr val="000000"/>
                </a:solidFill>
                <a:latin typeface="Calibri"/>
                <a:ea typeface="+mn-ea"/>
                <a:cs typeface="Arial" pitchFamily="34" charset="0"/>
              </a:rPr>
              <a:pPr>
                <a:defRPr/>
              </a:pPr>
              <a:t>6/9/2023</a:t>
            </a:fld>
            <a:endParaRPr lang="en-US">
              <a:solidFill>
                <a:srgbClr val="000000"/>
              </a:solidFill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B8AD37A-DFE8-46F8-832A-0F93EAF7E0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20EA090-37C7-4B8C-B414-6529D3E4E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53A5C4F-DC23-430F-BC14-A58611AFD6F0}" type="slidenum">
              <a:rPr lang="en-US" smtClean="0">
                <a:solidFill>
                  <a:srgbClr val="000000"/>
                </a:solidFill>
                <a:latin typeface="Calibri"/>
                <a:ea typeface="+mn-ea"/>
                <a:cs typeface="Arial" pitchFamily="34" charset="0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039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1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6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2" y="6356746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5" y="6356746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28"/>
          <p:cNvSpPr txBox="1"/>
          <p:nvPr userDrawn="1"/>
        </p:nvSpPr>
        <p:spPr bwMode="auto">
          <a:xfrm>
            <a:off x="667960" y="186428"/>
            <a:ext cx="1628140" cy="497205"/>
          </a:xfrm>
          <a:prstGeom prst="rect">
            <a:avLst/>
          </a:prstGeom>
          <a:noFill/>
        </p:spPr>
        <p:txBody>
          <a:bodyPr wrap="none" lIns="128583" tIns="64291" rIns="128583" bIns="64291">
            <a:spAutoFit/>
          </a:bodyPr>
          <a:lstStyle>
            <a:defPPr>
              <a:defRPr lang="zh-CN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1600" spc="300">
                <a:solidFill>
                  <a:srgbClr val="EBAC0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sz="2400" dirty="0">
                <a:solidFill>
                  <a:prstClr val="white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添加标题</a:t>
            </a: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07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transition spd="slow" advClick="0" advTm="3000">
    <p:push dir="u"/>
  </p:transition>
  <p:txStyles>
    <p:titleStyle>
      <a:lvl1pPr algn="l" defTabSz="866775" rtl="0" eaLnBrk="1" latinLnBrk="0" hangingPunct="1">
        <a:lnSpc>
          <a:spcPct val="90000"/>
        </a:lnSpc>
        <a:spcBef>
          <a:spcPct val="0"/>
        </a:spcBef>
        <a:buNone/>
        <a:defRPr sz="4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535" indent="-216535" algn="l" defTabSz="866775" rtl="0" eaLnBrk="1" latinLnBrk="0" hangingPunct="1">
        <a:lnSpc>
          <a:spcPct val="90000"/>
        </a:lnSpc>
        <a:spcBef>
          <a:spcPct val="190000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94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701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5072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442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813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5120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490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370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677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418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789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096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466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837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1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6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2" y="6356746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5" y="6356746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28"/>
          <p:cNvSpPr txBox="1"/>
          <p:nvPr userDrawn="1"/>
        </p:nvSpPr>
        <p:spPr bwMode="auto">
          <a:xfrm>
            <a:off x="667960" y="186428"/>
            <a:ext cx="1628140" cy="497205"/>
          </a:xfrm>
          <a:prstGeom prst="rect">
            <a:avLst/>
          </a:prstGeom>
          <a:noFill/>
        </p:spPr>
        <p:txBody>
          <a:bodyPr wrap="none" lIns="128583" tIns="64291" rIns="128583" bIns="64291">
            <a:spAutoFit/>
          </a:bodyPr>
          <a:lstStyle>
            <a:defPPr>
              <a:defRPr lang="zh-CN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1600" spc="300">
                <a:solidFill>
                  <a:srgbClr val="EBAC0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sz="2400" dirty="0">
                <a:solidFill>
                  <a:prstClr val="white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添加标题</a:t>
            </a: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210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</p:sldLayoutIdLst>
  <p:transition spd="slow" advClick="0" advTm="3000">
    <p:push dir="u"/>
  </p:transition>
  <p:txStyles>
    <p:titleStyle>
      <a:lvl1pPr algn="l" defTabSz="866775" rtl="0" eaLnBrk="1" latinLnBrk="0" hangingPunct="1">
        <a:lnSpc>
          <a:spcPct val="90000"/>
        </a:lnSpc>
        <a:spcBef>
          <a:spcPct val="0"/>
        </a:spcBef>
        <a:buNone/>
        <a:defRPr sz="4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535" indent="-216535" algn="l" defTabSz="866775" rtl="0" eaLnBrk="1" latinLnBrk="0" hangingPunct="1">
        <a:lnSpc>
          <a:spcPct val="90000"/>
        </a:lnSpc>
        <a:spcBef>
          <a:spcPct val="190000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94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701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5072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442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813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5120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490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370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677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418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789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096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466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837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581E8-5F24-430F-BA50-0F3D5F67EBC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ea typeface="+mn-ea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63015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581E8-5F24-430F-BA50-0F3D5F67EBC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ea typeface="+mn-ea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0812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1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6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2" y="6356746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5" y="6356746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28"/>
          <p:cNvSpPr txBox="1"/>
          <p:nvPr userDrawn="1"/>
        </p:nvSpPr>
        <p:spPr bwMode="auto">
          <a:xfrm>
            <a:off x="667960" y="186428"/>
            <a:ext cx="1628140" cy="497205"/>
          </a:xfrm>
          <a:prstGeom prst="rect">
            <a:avLst/>
          </a:prstGeom>
          <a:noFill/>
        </p:spPr>
        <p:txBody>
          <a:bodyPr wrap="none" lIns="128583" tIns="64291" rIns="128583" bIns="64291">
            <a:spAutoFit/>
          </a:bodyPr>
          <a:lstStyle>
            <a:defPPr>
              <a:defRPr lang="zh-CN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1600" spc="300">
                <a:solidFill>
                  <a:srgbClr val="EBAC0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sz="2400" dirty="0">
                <a:solidFill>
                  <a:prstClr val="white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添加标题</a:t>
            </a: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706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transition spd="slow" advClick="0" advTm="3000">
    <p:push dir="u"/>
  </p:transition>
  <p:txStyles>
    <p:titleStyle>
      <a:lvl1pPr algn="l" defTabSz="866775" rtl="0" eaLnBrk="1" latinLnBrk="0" hangingPunct="1">
        <a:lnSpc>
          <a:spcPct val="90000"/>
        </a:lnSpc>
        <a:spcBef>
          <a:spcPct val="0"/>
        </a:spcBef>
        <a:buNone/>
        <a:defRPr sz="4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535" indent="-216535" algn="l" defTabSz="866775" rtl="0" eaLnBrk="1" latinLnBrk="0" hangingPunct="1">
        <a:lnSpc>
          <a:spcPct val="90000"/>
        </a:lnSpc>
        <a:spcBef>
          <a:spcPct val="190000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94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701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5072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442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813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5120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490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370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677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418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789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096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466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837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581E8-5F24-430F-BA50-0F3D5F67EBC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ea typeface="+mn-ea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2289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581E8-5F24-430F-BA50-0F3D5F67EBC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ea typeface="+mn-ea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97039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21.emf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8.png"/><Relationship Id="rId4" Type="http://schemas.openxmlformats.org/officeDocument/2006/relationships/image" Target="../media/image2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38.gif"/><Relationship Id="rId5" Type="http://schemas.openxmlformats.org/officeDocument/2006/relationships/image" Target="../media/image37.gif"/><Relationship Id="rId4" Type="http://schemas.openxmlformats.org/officeDocument/2006/relationships/image" Target="../media/image36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2.xml"/><Relationship Id="rId6" Type="http://schemas.openxmlformats.org/officeDocument/2006/relationships/image" Target="../media/image39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1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3.xml"/><Relationship Id="rId6" Type="http://schemas.openxmlformats.org/officeDocument/2006/relationships/image" Target="../media/image39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1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4.xml"/><Relationship Id="rId6" Type="http://schemas.openxmlformats.org/officeDocument/2006/relationships/image" Target="../media/image39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1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5.xml"/><Relationship Id="rId6" Type="http://schemas.openxmlformats.org/officeDocument/2006/relationships/image" Target="../media/image39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1.gi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6.xml"/><Relationship Id="rId6" Type="http://schemas.openxmlformats.org/officeDocument/2006/relationships/image" Target="../media/image39.pn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1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0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0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447596" y="76200"/>
            <a:ext cx="7296811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4400" b="1" dirty="0" err="1">
                <a:solidFill>
                  <a:srgbClr val="0070C0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Cái</a:t>
            </a:r>
            <a:r>
              <a:rPr lang="en-IN" sz="4400" b="1" dirty="0">
                <a:solidFill>
                  <a:srgbClr val="0070C0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IN" sz="4400" b="1" dirty="0" err="1">
                <a:solidFill>
                  <a:srgbClr val="0070C0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Bống</a:t>
            </a:r>
            <a:endParaRPr lang="en-IN" sz="4400" b="1" dirty="0">
              <a:solidFill>
                <a:srgbClr val="0070C0"/>
              </a:solidFill>
              <a:effectLst>
                <a:glow rad="101600">
                  <a:srgbClr val="FFC000">
                    <a:satMod val="175000"/>
                    <a:alpha val="40000"/>
                  </a:srgbClr>
                </a:glo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" name="Karaoke CÁI BỐNG - Phối chuẩn">
            <a:hlinkClick r:id="" action="ppaction://media"/>
            <a:extLst>
              <a:ext uri="{FF2B5EF4-FFF2-40B4-BE49-F238E27FC236}">
                <a16:creationId xmlns="" xmlns:a16="http://schemas.microsoft.com/office/drawing/2014/main" id="{9285BA9B-A00C-4C36-9F27-EC715BA430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882902"/>
            <a:ext cx="12192000" cy="528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1497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8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croll: Horizontal 3">
            <a:extLst>
              <a:ext uri="{FF2B5EF4-FFF2-40B4-BE49-F238E27FC236}">
                <a16:creationId xmlns:a16="http://schemas.microsoft.com/office/drawing/2014/main" xmlns="" id="{BA69D27F-CE03-478C-8E51-121372C4D0E4}"/>
              </a:ext>
            </a:extLst>
          </p:cNvPr>
          <p:cNvSpPr/>
          <p:nvPr/>
        </p:nvSpPr>
        <p:spPr>
          <a:xfrm>
            <a:off x="5672189" y="64789"/>
            <a:ext cx="5698526" cy="1589461"/>
          </a:xfrm>
          <a:prstGeom prst="horizontalScroll">
            <a:avLst/>
          </a:prstGeom>
          <a:solidFill>
            <a:srgbClr val="F3807F"/>
          </a:solidFill>
          <a:ln>
            <a:solidFill>
              <a:srgbClr val="D14B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6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6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endParaRPr lang="en-US" sz="6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981A994-96D9-478D-8890-BD3673AE5F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908"/>
          <a:stretch/>
        </p:blipFill>
        <p:spPr>
          <a:xfrm>
            <a:off x="47328" y="44624"/>
            <a:ext cx="4943871" cy="68579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08847" y="2204864"/>
            <a:ext cx="6963817" cy="280076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Truyện Kiều là tên gọi phổ biến của tác phẩm Đoạn Trường Tân Thanh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 đại thi hào Nguyễn Du.</a:t>
            </a: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7876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1-原创素材\1_mm1102\PPT\PPT_014\materaials\pageimg_g15.png">
            <a:extLst>
              <a:ext uri="{FF2B5EF4-FFF2-40B4-BE49-F238E27FC236}">
                <a16:creationId xmlns="" xmlns:a16="http://schemas.microsoft.com/office/drawing/2014/main" id="{72BA3143-BBF0-468F-A401-3357B1B2C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97251"/>
            <a:ext cx="11401926" cy="546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>
            <a:extLst>
              <a:ext uri="{FF2B5EF4-FFF2-40B4-BE49-F238E27FC236}">
                <a16:creationId xmlns="" xmlns:a16="http://schemas.microsoft.com/office/drawing/2014/main" id="{4D1DA4D8-8D4D-4C08-AD69-F2F2BE591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924175"/>
            <a:ext cx="7114117" cy="100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6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Tìm</a:t>
            </a:r>
            <a:r>
              <a:rPr lang="en-US" altLang="en-US" sz="6400" b="1" dirty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6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hiểu</a:t>
            </a:r>
            <a:r>
              <a:rPr lang="en-US" altLang="en-US" sz="6400" b="1" dirty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6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bài</a:t>
            </a:r>
            <a:endParaRPr lang="en-US" altLang="en-US" sz="6400" b="1" dirty="0">
              <a:solidFill>
                <a:srgbClr val="0000CC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47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828"/>
          <p:cNvSpPr txBox="1"/>
          <p:nvPr/>
        </p:nvSpPr>
        <p:spPr bwMode="auto">
          <a:xfrm>
            <a:off x="6093242" y="275987"/>
            <a:ext cx="4035206" cy="745391"/>
          </a:xfrm>
          <a:prstGeom prst="rect">
            <a:avLst/>
          </a:prstGeom>
          <a:ln w="28575">
            <a:solidFill>
              <a:srgbClr val="F3807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28583" tIns="64291" rIns="128583" bIns="64291">
            <a:spAutoFit/>
          </a:bodyPr>
          <a:lstStyle>
            <a:defPPr>
              <a:defRPr lang="zh-CN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1600" spc="300">
                <a:solidFill>
                  <a:srgbClr val="EBAC0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Tìm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hiểu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534" y="764704"/>
            <a:ext cx="4216314" cy="5488533"/>
          </a:xfrm>
          <a:prstGeom prst="rect">
            <a:avLst/>
          </a:prstGeom>
        </p:spPr>
      </p:pic>
      <p:sp>
        <p:nvSpPr>
          <p:cNvPr id="4" name="流程图: 决策 3"/>
          <p:cNvSpPr/>
          <p:nvPr/>
        </p:nvSpPr>
        <p:spPr>
          <a:xfrm>
            <a:off x="3791744" y="1484784"/>
            <a:ext cx="1650088" cy="1543179"/>
          </a:xfrm>
          <a:prstGeom prst="flowChartDecision">
            <a:avLst/>
          </a:prstGeom>
          <a:solidFill>
            <a:srgbClr val="76AB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Stencil" panose="040409050D0802020404" pitchFamily="82" charset="0"/>
              </a:rPr>
              <a:t>01</a:t>
            </a:r>
            <a:endParaRPr lang="zh-CN" altLang="en-US" sz="2400" dirty="0">
              <a:solidFill>
                <a:schemeClr val="bg1"/>
              </a:solidFill>
              <a:latin typeface="Stencil" panose="040409050D0802020404" pitchFamily="82" charset="0"/>
            </a:endParaRPr>
          </a:p>
        </p:txBody>
      </p:sp>
      <p:sp>
        <p:nvSpPr>
          <p:cNvPr id="5" name="流程图: 决策 4"/>
          <p:cNvSpPr/>
          <p:nvPr/>
        </p:nvSpPr>
        <p:spPr>
          <a:xfrm>
            <a:off x="3617980" y="3204605"/>
            <a:ext cx="2004143" cy="1952385"/>
          </a:xfrm>
          <a:prstGeom prst="flowChartDecision">
            <a:avLst/>
          </a:prstGeom>
          <a:solidFill>
            <a:srgbClr val="76AB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Stencil" panose="040409050D0802020404" pitchFamily="82" charset="0"/>
              </a:rPr>
              <a:t>03</a:t>
            </a:r>
            <a:endParaRPr lang="zh-CN" altLang="en-US" sz="2400" dirty="0">
              <a:solidFill>
                <a:schemeClr val="bg1"/>
              </a:solidFill>
              <a:latin typeface="Stencil" panose="040409050D0802020404" pitchFamily="82" charset="0"/>
            </a:endParaRPr>
          </a:p>
        </p:txBody>
      </p:sp>
      <p:sp>
        <p:nvSpPr>
          <p:cNvPr id="6" name="流程图: 决策 5"/>
          <p:cNvSpPr/>
          <p:nvPr/>
        </p:nvSpPr>
        <p:spPr>
          <a:xfrm>
            <a:off x="4745655" y="2504029"/>
            <a:ext cx="1347587" cy="1260278"/>
          </a:xfrm>
          <a:prstGeom prst="flowChartDecision">
            <a:avLst/>
          </a:prstGeom>
          <a:solidFill>
            <a:srgbClr val="F380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Stencil" panose="040409050D0802020404" pitchFamily="82" charset="0"/>
              </a:rPr>
              <a:t>02</a:t>
            </a:r>
            <a:endParaRPr lang="zh-CN" altLang="en-US" sz="2400" dirty="0">
              <a:solidFill>
                <a:schemeClr val="bg1"/>
              </a:solidFill>
              <a:latin typeface="Stencil" panose="040409050D0802020404" pitchFamily="8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25720A19-B4E7-4429-9E1F-70740BB39B18}"/>
              </a:ext>
            </a:extLst>
          </p:cNvPr>
          <p:cNvGrpSpPr/>
          <p:nvPr/>
        </p:nvGrpSpPr>
        <p:grpSpPr>
          <a:xfrm>
            <a:off x="5647866" y="1129012"/>
            <a:ext cx="6301147" cy="1337060"/>
            <a:chOff x="5647866" y="1129012"/>
            <a:chExt cx="6301147" cy="1337060"/>
          </a:xfrm>
        </p:grpSpPr>
        <p:sp>
          <p:nvSpPr>
            <p:cNvPr id="8" name="椭圆 31">
              <a:extLst>
                <a:ext uri="{FF2B5EF4-FFF2-40B4-BE49-F238E27FC236}">
                  <a16:creationId xmlns:a16="http://schemas.microsoft.com/office/drawing/2014/main" xmlns="" id="{FDFB9475-9B7A-49BD-AC2E-5607BFB57DAB}"/>
                </a:ext>
              </a:extLst>
            </p:cNvPr>
            <p:cNvSpPr/>
            <p:nvPr/>
          </p:nvSpPr>
          <p:spPr>
            <a:xfrm flipH="1">
              <a:off x="5647866" y="1530709"/>
              <a:ext cx="5832648" cy="93536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000">
                <a:solidFill>
                  <a:schemeClr val="tx1"/>
                </a:solidFill>
                <a:latin typeface="Times New Roman" pitchFamily="18" charset="0"/>
                <a:ea typeface="字魂59号-创粗黑" panose="00000500000000000000" pitchFamily="2" charset="-122"/>
                <a:cs typeface="Times New Roman" pitchFamily="18" charset="0"/>
                <a:sym typeface="字魂59号-创粗黑" panose="00000500000000000000" pitchFamily="2" charset="-122"/>
              </a:endParaRPr>
            </a:p>
          </p:txBody>
        </p:sp>
        <p:pic>
          <p:nvPicPr>
            <p:cNvPr id="9" name="图片 33">
              <a:extLst>
                <a:ext uri="{FF2B5EF4-FFF2-40B4-BE49-F238E27FC236}">
                  <a16:creationId xmlns:a16="http://schemas.microsoft.com/office/drawing/2014/main" xmlns="" id="{809E85BB-7653-4029-B927-C877185BE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13028" y="1129012"/>
              <a:ext cx="773520" cy="711544"/>
            </a:xfrm>
            <a:prstGeom prst="rect">
              <a:avLst/>
            </a:prstGeom>
          </p:spPr>
        </p:pic>
        <p:sp>
          <p:nvSpPr>
            <p:cNvPr id="10" name="Text Box 25">
              <a:extLst>
                <a:ext uri="{FF2B5EF4-FFF2-40B4-BE49-F238E27FC236}">
                  <a16:creationId xmlns:a16="http://schemas.microsoft.com/office/drawing/2014/main" xmlns="" id="{6D671864-AC21-4152-91F0-4FDD809BC0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7968" y="1816965"/>
              <a:ext cx="614104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1" dirty="0" err="1">
                  <a:cs typeface="Times New Roman" pitchFamily="18" charset="0"/>
                </a:rPr>
                <a:t>Mẹ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của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bạn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nhỏ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bị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ốm</a:t>
              </a:r>
              <a:r>
                <a:rPr lang="en-US" altLang="en-US" sz="2800" b="1" dirty="0">
                  <a:cs typeface="Times New Roman" pitchFamily="18" charset="0"/>
                </a:rPr>
                <a:t>.</a:t>
              </a:r>
              <a:endParaRPr lang="vi-VN" altLang="en-US" sz="2800" b="1" dirty="0">
                <a:cs typeface="Times New Roman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2BE69F00-10CB-45C4-AE5C-0337D3348B86}"/>
              </a:ext>
            </a:extLst>
          </p:cNvPr>
          <p:cNvGrpSpPr/>
          <p:nvPr/>
        </p:nvGrpSpPr>
        <p:grpSpPr>
          <a:xfrm>
            <a:off x="6023992" y="2595996"/>
            <a:ext cx="6038682" cy="1355063"/>
            <a:chOff x="6023992" y="2595996"/>
            <a:chExt cx="6038682" cy="1355063"/>
          </a:xfrm>
        </p:grpSpPr>
        <p:sp>
          <p:nvSpPr>
            <p:cNvPr id="11" name="椭圆 31">
              <a:extLst>
                <a:ext uri="{FF2B5EF4-FFF2-40B4-BE49-F238E27FC236}">
                  <a16:creationId xmlns:a16="http://schemas.microsoft.com/office/drawing/2014/main" xmlns="" id="{B5F40FB7-03C7-43DE-ABB8-03048534F0A1}"/>
                </a:ext>
              </a:extLst>
            </p:cNvPr>
            <p:cNvSpPr/>
            <p:nvPr/>
          </p:nvSpPr>
          <p:spPr>
            <a:xfrm flipH="1">
              <a:off x="6023992" y="2997693"/>
              <a:ext cx="5832648" cy="93536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000">
                <a:solidFill>
                  <a:schemeClr val="tx1"/>
                </a:solidFill>
                <a:latin typeface="Times New Roman" pitchFamily="18" charset="0"/>
                <a:ea typeface="字魂59号-创粗黑" panose="00000500000000000000" pitchFamily="2" charset="-122"/>
                <a:cs typeface="Times New Roman" pitchFamily="18" charset="0"/>
                <a:sym typeface="字魂59号-创粗黑" panose="00000500000000000000" pitchFamily="2" charset="-122"/>
              </a:endParaRPr>
            </a:p>
          </p:txBody>
        </p:sp>
        <p:pic>
          <p:nvPicPr>
            <p:cNvPr id="12" name="图片 33">
              <a:extLst>
                <a:ext uri="{FF2B5EF4-FFF2-40B4-BE49-F238E27FC236}">
                  <a16:creationId xmlns:a16="http://schemas.microsoft.com/office/drawing/2014/main" xmlns="" id="{994325D0-9AAC-42A5-AE5C-F748EFAC7F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89154" y="2595996"/>
              <a:ext cx="773520" cy="711544"/>
            </a:xfrm>
            <a:prstGeom prst="rect">
              <a:avLst/>
            </a:prstGeom>
          </p:spPr>
        </p:pic>
        <p:sp>
          <p:nvSpPr>
            <p:cNvPr id="13" name="Text Box 25">
              <a:extLst>
                <a:ext uri="{FF2B5EF4-FFF2-40B4-BE49-F238E27FC236}">
                  <a16:creationId xmlns:a16="http://schemas.microsoft.com/office/drawing/2014/main" xmlns="" id="{410C79D0-5FEB-48B2-9547-C2B6B67251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84095" y="2996952"/>
              <a:ext cx="5296420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1" dirty="0" err="1">
                  <a:cs typeface="Times New Roman" pitchFamily="18" charset="0"/>
                </a:rPr>
                <a:t>Sự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quan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tâm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chăm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sóc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của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hàng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xóm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đối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với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mẹ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bạn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nhỏ</a:t>
              </a:r>
              <a:r>
                <a:rPr lang="en-US" altLang="en-US" sz="2800" b="1" dirty="0">
                  <a:cs typeface="Times New Roman" pitchFamily="18" charset="0"/>
                </a:rPr>
                <a:t>.</a:t>
              </a:r>
              <a:endParaRPr lang="vi-VN" altLang="en-US" sz="2800" b="1" dirty="0">
                <a:cs typeface="Times New Roman" pitchFamily="18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BC6F42C3-C252-4D8F-9CEB-649AB5E68BD6}"/>
              </a:ext>
            </a:extLst>
          </p:cNvPr>
          <p:cNvGrpSpPr/>
          <p:nvPr/>
        </p:nvGrpSpPr>
        <p:grpSpPr>
          <a:xfrm>
            <a:off x="5384298" y="3978951"/>
            <a:ext cx="6038682" cy="1412268"/>
            <a:chOff x="5384298" y="3978951"/>
            <a:chExt cx="6038682" cy="1412268"/>
          </a:xfrm>
        </p:grpSpPr>
        <p:sp>
          <p:nvSpPr>
            <p:cNvPr id="14" name="椭圆 31">
              <a:extLst>
                <a:ext uri="{FF2B5EF4-FFF2-40B4-BE49-F238E27FC236}">
                  <a16:creationId xmlns:a16="http://schemas.microsoft.com/office/drawing/2014/main" xmlns="" id="{6B9382C7-07EF-4D49-8E63-2546D4C2EFEA}"/>
                </a:ext>
              </a:extLst>
            </p:cNvPr>
            <p:cNvSpPr/>
            <p:nvPr/>
          </p:nvSpPr>
          <p:spPr>
            <a:xfrm flipH="1">
              <a:off x="5384298" y="4380648"/>
              <a:ext cx="5832648" cy="93536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000">
                <a:solidFill>
                  <a:schemeClr val="tx1"/>
                </a:solidFill>
                <a:latin typeface="Times New Roman" pitchFamily="18" charset="0"/>
                <a:ea typeface="字魂59号-创粗黑" panose="00000500000000000000" pitchFamily="2" charset="-122"/>
                <a:cs typeface="Times New Roman" pitchFamily="18" charset="0"/>
                <a:sym typeface="字魂59号-创粗黑" panose="00000500000000000000" pitchFamily="2" charset="-122"/>
              </a:endParaRPr>
            </a:p>
          </p:txBody>
        </p:sp>
        <p:pic>
          <p:nvPicPr>
            <p:cNvPr id="15" name="图片 33">
              <a:extLst>
                <a:ext uri="{FF2B5EF4-FFF2-40B4-BE49-F238E27FC236}">
                  <a16:creationId xmlns:a16="http://schemas.microsoft.com/office/drawing/2014/main" xmlns="" id="{A10A04EB-4E7D-4308-8BE5-F33FCDC22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649460" y="3978951"/>
              <a:ext cx="773520" cy="711544"/>
            </a:xfrm>
            <a:prstGeom prst="rect">
              <a:avLst/>
            </a:prstGeom>
          </p:spPr>
        </p:pic>
        <p:sp>
          <p:nvSpPr>
            <p:cNvPr id="16" name="Text Box 25">
              <a:extLst>
                <a:ext uri="{FF2B5EF4-FFF2-40B4-BE49-F238E27FC236}">
                  <a16:creationId xmlns:a16="http://schemas.microsoft.com/office/drawing/2014/main" xmlns="" id="{57DC5A01-787E-45CF-A273-7AC43E2C95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44401" y="4437112"/>
              <a:ext cx="5368628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1" dirty="0" err="1">
                  <a:cs typeface="Times New Roman" pitchFamily="18" charset="0"/>
                </a:rPr>
                <a:t>Tình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yêu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thương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sâu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sắc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của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bạn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nhỏ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đối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với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mẹ</a:t>
              </a:r>
              <a:r>
                <a:rPr lang="en-US" altLang="en-US" sz="2800" b="1" dirty="0">
                  <a:cs typeface="Times New Roman" pitchFamily="18" charset="0"/>
                </a:rPr>
                <a:t>.</a:t>
              </a:r>
              <a:endParaRPr lang="vi-VN" altLang="en-US" sz="2800" b="1" dirty="0"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4070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790700" y="1519092"/>
            <a:ext cx="8686800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Lá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trầu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khô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giữa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cơi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trầu</a:t>
            </a:r>
            <a:endParaRPr lang="en-US" sz="3600" b="1" kern="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itchFamily="18" charset="0"/>
            </a:endParaRPr>
          </a:p>
          <a:p>
            <a:pPr algn="ctr">
              <a:defRPr/>
            </a:pP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Truyện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Kiều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gấp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lại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trên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đầu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bấy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nay.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036641" y="2898316"/>
            <a:ext cx="8763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Cánh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màn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khép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lỏng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cả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ngày</a:t>
            </a:r>
            <a:endParaRPr lang="en-US" sz="3600" b="1" kern="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itchFamily="18" charset="0"/>
            </a:endParaRPr>
          </a:p>
          <a:p>
            <a:pPr algn="ctr">
              <a:defRPr/>
            </a:pP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Ruộng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vườn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vắng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mẹ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cuốc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cày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sớm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trưa</a:t>
            </a:r>
            <a:r>
              <a:rPr lang="en-US" sz="36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B22648E-1061-404B-961A-3BE0F9F2F304}"/>
              </a:ext>
            </a:extLst>
          </p:cNvPr>
          <p:cNvSpPr txBox="1"/>
          <p:nvPr/>
        </p:nvSpPr>
        <p:spPr>
          <a:xfrm>
            <a:off x="1861106" y="357732"/>
            <a:ext cx="100954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hiểu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những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thơ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sau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đây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muốn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nói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điều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gì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? 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8CFE24AB-673B-4E04-B963-7477027C7E94}"/>
              </a:ext>
            </a:extLst>
          </p:cNvPr>
          <p:cNvGrpSpPr/>
          <p:nvPr/>
        </p:nvGrpSpPr>
        <p:grpSpPr>
          <a:xfrm>
            <a:off x="0" y="68974"/>
            <a:ext cx="11788070" cy="1150226"/>
            <a:chOff x="-4012" y="5410200"/>
            <a:chExt cx="11719418" cy="1076846"/>
          </a:xfrm>
        </p:grpSpPr>
        <p:grpSp>
          <p:nvGrpSpPr>
            <p:cNvPr id="19" name="Group 3">
              <a:extLst>
                <a:ext uri="{FF2B5EF4-FFF2-40B4-BE49-F238E27FC236}">
                  <a16:creationId xmlns="" xmlns:a16="http://schemas.microsoft.com/office/drawing/2014/main" id="{412AE2F9-0081-42A8-ADFF-E6BBF08034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012" y="5410200"/>
              <a:ext cx="1832811" cy="1076846"/>
              <a:chOff x="1110" y="2656"/>
              <a:chExt cx="1549" cy="1351"/>
            </a:xfrm>
          </p:grpSpPr>
          <p:sp>
            <p:nvSpPr>
              <p:cNvPr id="22" name="AutoShape 4">
                <a:extLst>
                  <a:ext uri="{FF2B5EF4-FFF2-40B4-BE49-F238E27FC236}">
                    <a16:creationId xmlns="" xmlns:a16="http://schemas.microsoft.com/office/drawing/2014/main" id="{38E3FF60-0DC3-49C5-97CD-FCCA820BF8D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 sz="20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AutoShape 5">
                <a:extLst>
                  <a:ext uri="{FF2B5EF4-FFF2-40B4-BE49-F238E27FC236}">
                    <a16:creationId xmlns="" xmlns:a16="http://schemas.microsoft.com/office/drawing/2014/main" id="{0DCB4F20-B5BB-4225-B671-32A2AECED7A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 sz="20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AutoShape 6">
                <a:extLst>
                  <a:ext uri="{FF2B5EF4-FFF2-40B4-BE49-F238E27FC236}">
                    <a16:creationId xmlns="" xmlns:a16="http://schemas.microsoft.com/office/drawing/2014/main" id="{FD878831-A91B-4C9E-BBA8-00A7A78EE0A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200" y="2737"/>
                <a:ext cx="1349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" name="Line 11">
              <a:extLst>
                <a:ext uri="{FF2B5EF4-FFF2-40B4-BE49-F238E27FC236}">
                  <a16:creationId xmlns="" xmlns:a16="http://schemas.microsoft.com/office/drawing/2014/main" id="{5AEAE276-33B9-4026-850F-EC7B225DA9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26218" y="6423281"/>
              <a:ext cx="10189188" cy="34730"/>
            </a:xfrm>
            <a:prstGeom prst="line">
              <a:avLst/>
            </a:prstGeom>
            <a:ln w="57150" cap="flat" cmpd="sng" algn="ctr">
              <a:solidFill>
                <a:schemeClr val="accent2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158A49D6-041E-43AE-B571-A6E5D1610519}"/>
                </a:ext>
              </a:extLst>
            </p:cNvPr>
            <p:cNvSpPr txBox="1"/>
            <p:nvPr/>
          </p:nvSpPr>
          <p:spPr>
            <a:xfrm>
              <a:off x="327066" y="5721695"/>
              <a:ext cx="1401468" cy="576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Câu</a:t>
              </a:r>
              <a:r>
                <a:rPr lang="en-US" sz="34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1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81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6583D37E-777D-4C41-823D-CD961F38BD70}"/>
              </a:ext>
            </a:extLst>
          </p:cNvPr>
          <p:cNvGrpSpPr/>
          <p:nvPr/>
        </p:nvGrpSpPr>
        <p:grpSpPr>
          <a:xfrm>
            <a:off x="1271464" y="0"/>
            <a:ext cx="6301147" cy="1337060"/>
            <a:chOff x="5647866" y="1129012"/>
            <a:chExt cx="6301147" cy="1337060"/>
          </a:xfrm>
        </p:grpSpPr>
        <p:sp>
          <p:nvSpPr>
            <p:cNvPr id="3" name="椭圆 31">
              <a:extLst>
                <a:ext uri="{FF2B5EF4-FFF2-40B4-BE49-F238E27FC236}">
                  <a16:creationId xmlns:a16="http://schemas.microsoft.com/office/drawing/2014/main" xmlns="" id="{6DDCF171-D001-434B-99FA-3DF1C6A64291}"/>
                </a:ext>
              </a:extLst>
            </p:cNvPr>
            <p:cNvSpPr/>
            <p:nvPr/>
          </p:nvSpPr>
          <p:spPr>
            <a:xfrm flipH="1">
              <a:off x="5647866" y="1530709"/>
              <a:ext cx="5832648" cy="93536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4" name="图片 33">
              <a:extLst>
                <a:ext uri="{FF2B5EF4-FFF2-40B4-BE49-F238E27FC236}">
                  <a16:creationId xmlns:a16="http://schemas.microsoft.com/office/drawing/2014/main" xmlns="" id="{A9306779-6DCB-4E8D-98A9-0F85CF8FD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13028" y="1129012"/>
              <a:ext cx="773520" cy="711544"/>
            </a:xfrm>
            <a:prstGeom prst="rect">
              <a:avLst/>
            </a:prstGeom>
          </p:spPr>
        </p:pic>
        <p:sp>
          <p:nvSpPr>
            <p:cNvPr id="5" name="Text Box 25">
              <a:extLst>
                <a:ext uri="{FF2B5EF4-FFF2-40B4-BE49-F238E27FC236}">
                  <a16:creationId xmlns:a16="http://schemas.microsoft.com/office/drawing/2014/main" xmlns="" id="{9AD802B8-48E8-45D8-8CFC-B96713CCCB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7968" y="1816965"/>
              <a:ext cx="614104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nhỏ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ốm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vi-VN" alt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TextBox 17">
            <a:extLst>
              <a:ext uri="{FF2B5EF4-FFF2-40B4-BE49-F238E27FC236}">
                <a16:creationId xmlns:a16="http://schemas.microsoft.com/office/drawing/2014/main" xmlns="" id="{F0B8AD71-F1E0-4E83-8F46-733775354B48}"/>
              </a:ext>
            </a:extLst>
          </p:cNvPr>
          <p:cNvSpPr txBox="1"/>
          <p:nvPr/>
        </p:nvSpPr>
        <p:spPr>
          <a:xfrm>
            <a:off x="1243791" y="1837571"/>
            <a:ext cx="3412049" cy="528261"/>
          </a:xfrm>
          <a:prstGeom prst="rect">
            <a:avLst/>
          </a:prstGeom>
          <a:solidFill>
            <a:srgbClr val="76ABB9"/>
          </a:solidFill>
        </p:spPr>
        <p:txBody>
          <a:bodyPr wrap="squar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Chẳng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nói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cười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xmlns="" id="{04BCD2D3-54FA-474B-879C-A7AC2EDE20B3}"/>
              </a:ext>
            </a:extLst>
          </p:cNvPr>
          <p:cNvSpPr txBox="1"/>
          <p:nvPr/>
        </p:nvSpPr>
        <p:spPr>
          <a:xfrm>
            <a:off x="1467639" y="2973464"/>
            <a:ext cx="4545299" cy="528261"/>
          </a:xfrm>
          <a:prstGeom prst="rect">
            <a:avLst/>
          </a:prstGeom>
          <a:solidFill>
            <a:srgbClr val="F3807F"/>
          </a:solidFill>
        </p:spPr>
        <p:txBody>
          <a:bodyPr wrap="non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Lá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trầu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khô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giữa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cơi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trầu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xmlns="" id="{4D0DB39F-83E0-4858-B9F4-7B97399FD98C}"/>
              </a:ext>
            </a:extLst>
          </p:cNvPr>
          <p:cNvSpPr txBox="1"/>
          <p:nvPr/>
        </p:nvSpPr>
        <p:spPr>
          <a:xfrm>
            <a:off x="1239250" y="4365104"/>
            <a:ext cx="4104456" cy="528261"/>
          </a:xfrm>
          <a:prstGeom prst="rect">
            <a:avLst/>
          </a:prstGeom>
          <a:solidFill>
            <a:srgbClr val="76ABB9"/>
          </a:solidFill>
        </p:spPr>
        <p:txBody>
          <a:bodyPr wrap="squar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Truyện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Kiều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gấp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lại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xmlns="" id="{06F14C0A-D8D2-4B71-A340-6449B5B0ADAE}"/>
              </a:ext>
            </a:extLst>
          </p:cNvPr>
          <p:cNvSpPr txBox="1"/>
          <p:nvPr/>
        </p:nvSpPr>
        <p:spPr>
          <a:xfrm>
            <a:off x="6429050" y="2190755"/>
            <a:ext cx="4311261" cy="528261"/>
          </a:xfrm>
          <a:prstGeom prst="rect">
            <a:avLst/>
          </a:prstGeom>
          <a:solidFill>
            <a:srgbClr val="F3807F"/>
          </a:solidFill>
        </p:spPr>
        <p:txBody>
          <a:bodyPr wrap="non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Cánh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màn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khép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cả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ngày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xmlns="" id="{58CBB227-0940-4B4D-BCF5-EA19C1BA70C8}"/>
              </a:ext>
            </a:extLst>
          </p:cNvPr>
          <p:cNvSpPr txBox="1"/>
          <p:nvPr/>
        </p:nvSpPr>
        <p:spPr>
          <a:xfrm>
            <a:off x="6635855" y="3661070"/>
            <a:ext cx="4104456" cy="528261"/>
          </a:xfrm>
          <a:prstGeom prst="rect">
            <a:avLst/>
          </a:prstGeom>
          <a:solidFill>
            <a:srgbClr val="76ABB9"/>
          </a:solidFill>
        </p:spPr>
        <p:txBody>
          <a:bodyPr wrap="squar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Ruộng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vườn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vắng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mẹ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xmlns="" id="{2F4A80D4-49CA-4A9B-BAF9-020C79D44158}"/>
              </a:ext>
            </a:extLst>
          </p:cNvPr>
          <p:cNvSpPr/>
          <p:nvPr/>
        </p:nvSpPr>
        <p:spPr>
          <a:xfrm>
            <a:off x="1239250" y="5373216"/>
            <a:ext cx="896310" cy="648072"/>
          </a:xfrm>
          <a:prstGeom prst="rightArrow">
            <a:avLst/>
          </a:prstGeom>
          <a:solidFill>
            <a:srgbClr val="F3807F"/>
          </a:solidFill>
          <a:ln>
            <a:solidFill>
              <a:srgbClr val="D14B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xmlns="" id="{B54A7C7F-9606-4FDC-A9AF-70B35BD4D304}"/>
              </a:ext>
            </a:extLst>
          </p:cNvPr>
          <p:cNvSpPr txBox="1"/>
          <p:nvPr/>
        </p:nvSpPr>
        <p:spPr>
          <a:xfrm>
            <a:off x="2552177" y="5433121"/>
            <a:ext cx="8400574" cy="528261"/>
          </a:xfrm>
          <a:prstGeom prst="rect">
            <a:avLst/>
          </a:prstGeom>
          <a:ln w="19050">
            <a:solidFill>
              <a:srgbClr val="D14B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28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Mọi</a:t>
            </a:r>
            <a:r>
              <a:rPr lang="en-US" altLang="zh-CN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thứ</a:t>
            </a:r>
            <a:r>
              <a:rPr lang="en-US" altLang="zh-CN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đều</a:t>
            </a:r>
            <a:r>
              <a:rPr lang="en-US" altLang="zh-CN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thay</a:t>
            </a:r>
            <a:r>
              <a:rPr lang="en-US" altLang="zh-CN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đổi</a:t>
            </a:r>
            <a:r>
              <a:rPr lang="en-US" altLang="zh-CN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khi</a:t>
            </a:r>
            <a:r>
              <a:rPr lang="en-US" altLang="zh-CN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mẹ</a:t>
            </a:r>
            <a:r>
              <a:rPr lang="en-US" altLang="zh-CN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ốm</a:t>
            </a:r>
            <a:r>
              <a:rPr lang="en-US" altLang="zh-CN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.</a:t>
            </a:r>
            <a:endParaRPr lang="zh-CN" altLang="en-US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208721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  <p:bldP spid="12" grpId="0" bldLvl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E878AC42-4804-474E-81A7-9AD5590C2208}"/>
              </a:ext>
            </a:extLst>
          </p:cNvPr>
          <p:cNvGrpSpPr/>
          <p:nvPr/>
        </p:nvGrpSpPr>
        <p:grpSpPr>
          <a:xfrm>
            <a:off x="228600" y="457200"/>
            <a:ext cx="11788070" cy="1500964"/>
            <a:chOff x="-4012" y="5410200"/>
            <a:chExt cx="11719418" cy="1076846"/>
          </a:xfrm>
        </p:grpSpPr>
        <p:grpSp>
          <p:nvGrpSpPr>
            <p:cNvPr id="8" name="Group 3">
              <a:extLst>
                <a:ext uri="{FF2B5EF4-FFF2-40B4-BE49-F238E27FC236}">
                  <a16:creationId xmlns="" xmlns:a16="http://schemas.microsoft.com/office/drawing/2014/main" id="{D4D33FE1-11DC-4ABD-9D5F-68F5C8769A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4012" y="5410200"/>
              <a:ext cx="1832811" cy="1076846"/>
              <a:chOff x="1110" y="2656"/>
              <a:chExt cx="1549" cy="1351"/>
            </a:xfrm>
          </p:grpSpPr>
          <p:sp>
            <p:nvSpPr>
              <p:cNvPr id="10" name="AutoShape 4">
                <a:extLst>
                  <a:ext uri="{FF2B5EF4-FFF2-40B4-BE49-F238E27FC236}">
                    <a16:creationId xmlns="" xmlns:a16="http://schemas.microsoft.com/office/drawing/2014/main" id="{C4654239-66AD-42BF-84E2-06502484660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 sz="20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AutoShape 5">
                <a:extLst>
                  <a:ext uri="{FF2B5EF4-FFF2-40B4-BE49-F238E27FC236}">
                    <a16:creationId xmlns="" xmlns:a16="http://schemas.microsoft.com/office/drawing/2014/main" id="{F5B11CE9-2F02-42AA-A53A-8328BCDAA9A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n-US" sz="20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AutoShape 6">
                <a:extLst>
                  <a:ext uri="{FF2B5EF4-FFF2-40B4-BE49-F238E27FC236}">
                    <a16:creationId xmlns="" xmlns:a16="http://schemas.microsoft.com/office/drawing/2014/main" id="{87A58B68-CE34-483C-AD14-C88B7DBACB4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200" y="2737"/>
                <a:ext cx="1349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n-US" sz="20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" name="Line 11">
              <a:extLst>
                <a:ext uri="{FF2B5EF4-FFF2-40B4-BE49-F238E27FC236}">
                  <a16:creationId xmlns="" xmlns:a16="http://schemas.microsoft.com/office/drawing/2014/main" id="{90DE88B4-E245-41D1-9059-9AAB531266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26218" y="6423281"/>
              <a:ext cx="10189188" cy="34730"/>
            </a:xfrm>
            <a:prstGeom prst="line">
              <a:avLst/>
            </a:prstGeom>
            <a:ln w="57150" cap="flat" cmpd="sng" algn="ctr">
              <a:solidFill>
                <a:schemeClr val="accent2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="" xmlns:a16="http://schemas.microsoft.com/office/drawing/2014/main" id="{E4B36A69-A4EB-474A-A6BB-B0A2A299CB81}"/>
                </a:ext>
              </a:extLst>
            </p:cNvPr>
            <p:cNvSpPr txBox="1"/>
            <p:nvPr/>
          </p:nvSpPr>
          <p:spPr>
            <a:xfrm>
              <a:off x="327066" y="5721695"/>
              <a:ext cx="140146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Câu</a:t>
              </a:r>
              <a:r>
                <a:rPr lang="en-US" sz="34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2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BB9A8E0-3B64-48F3-8F89-BAD3788EB5B4}"/>
              </a:ext>
            </a:extLst>
          </p:cNvPr>
          <p:cNvSpPr txBox="1"/>
          <p:nvPr/>
        </p:nvSpPr>
        <p:spPr>
          <a:xfrm>
            <a:off x="2132276" y="162243"/>
            <a:ext cx="967647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Sự</a:t>
            </a:r>
            <a:r>
              <a:rPr lang="en-US" sz="3600" b="1" i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quan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tâm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chăm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sóc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xóm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làng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đối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với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mẹ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bạn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nhỏ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qua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thơ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034EF23-B2E1-4AA0-B185-36975F1A611F}"/>
              </a:ext>
            </a:extLst>
          </p:cNvPr>
          <p:cNvSpPr txBox="1"/>
          <p:nvPr/>
        </p:nvSpPr>
        <p:spPr>
          <a:xfrm>
            <a:off x="2819400" y="2454563"/>
            <a:ext cx="7620000" cy="2485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Mẹ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ơi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!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Cô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bác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xóm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làng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đến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thăm</a:t>
            </a:r>
            <a:endParaRPr lang="en-US" sz="3600" b="1" dirty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trứng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cam</a:t>
            </a:r>
          </a:p>
          <a:p>
            <a:pPr algn="just">
              <a:lnSpc>
                <a:spcPct val="150000"/>
              </a:lnSpc>
            </a:pP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anh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y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sĩ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đã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mang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thuốc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</p:txBody>
      </p:sp>
      <p:pic>
        <p:nvPicPr>
          <p:cNvPr id="18" name="Picture 2" descr="G:\BACK GROUND\CÂY CỐI\23006455-bande-dessinée-mignonne-de-champignons.jpg">
            <a:extLst>
              <a:ext uri="{FF2B5EF4-FFF2-40B4-BE49-F238E27FC236}">
                <a16:creationId xmlns="" xmlns:a16="http://schemas.microsoft.com/office/drawing/2014/main" id="{BA1DBB8D-23E1-4358-BBFE-1B7045C96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6337" y="4317682"/>
            <a:ext cx="2125663" cy="23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69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6583D37E-777D-4C41-823D-CD961F38BD70}"/>
              </a:ext>
            </a:extLst>
          </p:cNvPr>
          <p:cNvGrpSpPr/>
          <p:nvPr/>
        </p:nvGrpSpPr>
        <p:grpSpPr>
          <a:xfrm>
            <a:off x="983432" y="-66033"/>
            <a:ext cx="11035973" cy="1429245"/>
            <a:chOff x="5466538" y="1191315"/>
            <a:chExt cx="6947598" cy="1274757"/>
          </a:xfrm>
        </p:grpSpPr>
        <p:sp>
          <p:nvSpPr>
            <p:cNvPr id="3" name="椭圆 31">
              <a:extLst>
                <a:ext uri="{FF2B5EF4-FFF2-40B4-BE49-F238E27FC236}">
                  <a16:creationId xmlns:a16="http://schemas.microsoft.com/office/drawing/2014/main" xmlns="" id="{6DDCF171-D001-434B-99FA-3DF1C6A64291}"/>
                </a:ext>
              </a:extLst>
            </p:cNvPr>
            <p:cNvSpPr/>
            <p:nvPr/>
          </p:nvSpPr>
          <p:spPr>
            <a:xfrm flipH="1">
              <a:off x="5466538" y="1530709"/>
              <a:ext cx="6845130" cy="93536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4" name="图片 33">
              <a:extLst>
                <a:ext uri="{FF2B5EF4-FFF2-40B4-BE49-F238E27FC236}">
                  <a16:creationId xmlns:a16="http://schemas.microsoft.com/office/drawing/2014/main" xmlns="" id="{A9306779-6DCB-4E8D-98A9-0F85CF8FD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640616" y="1191315"/>
              <a:ext cx="773520" cy="711544"/>
            </a:xfrm>
            <a:prstGeom prst="rect">
              <a:avLst/>
            </a:prstGeom>
          </p:spPr>
        </p:pic>
        <p:sp>
          <p:nvSpPr>
            <p:cNvPr id="5" name="Text Box 25">
              <a:extLst>
                <a:ext uri="{FF2B5EF4-FFF2-40B4-BE49-F238E27FC236}">
                  <a16:creationId xmlns:a16="http://schemas.microsoft.com/office/drawing/2014/main" xmlns="" id="{9AD802B8-48E8-45D8-8CFC-B96713CCCB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27587" y="1804285"/>
              <a:ext cx="6593418" cy="466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>
                <a:spcBef>
                  <a:spcPct val="50000"/>
                </a:spcBef>
                <a:buNone/>
              </a:pP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Sự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tâm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chăm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sóc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xóm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đối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nhỏ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vi-VN" alt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TextBox 17">
            <a:extLst>
              <a:ext uri="{FF2B5EF4-FFF2-40B4-BE49-F238E27FC236}">
                <a16:creationId xmlns:a16="http://schemas.microsoft.com/office/drawing/2014/main" xmlns="" id="{04BCD2D3-54FA-474B-879C-A7AC2EDE20B3}"/>
              </a:ext>
            </a:extLst>
          </p:cNvPr>
          <p:cNvSpPr txBox="1"/>
          <p:nvPr/>
        </p:nvSpPr>
        <p:spPr>
          <a:xfrm>
            <a:off x="128963" y="5147434"/>
            <a:ext cx="5895029" cy="528261"/>
          </a:xfrm>
          <a:prstGeom prst="rect">
            <a:avLst/>
          </a:prstGeom>
          <a:solidFill>
            <a:srgbClr val="F3807F"/>
          </a:solidFill>
        </p:spPr>
        <p:txBody>
          <a:bodyPr wrap="non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Người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cho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trứng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,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người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cho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cam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xmlns="" id="{4D0DB39F-83E0-4858-B9F4-7B97399FD98C}"/>
              </a:ext>
            </a:extLst>
          </p:cNvPr>
          <p:cNvSpPr txBox="1"/>
          <p:nvPr/>
        </p:nvSpPr>
        <p:spPr>
          <a:xfrm>
            <a:off x="128964" y="4358507"/>
            <a:ext cx="5895028" cy="528261"/>
          </a:xfrm>
          <a:prstGeom prst="rect">
            <a:avLst/>
          </a:prstGeom>
          <a:solidFill>
            <a:srgbClr val="76ABB9"/>
          </a:solidFill>
        </p:spPr>
        <p:txBody>
          <a:bodyPr wrap="squar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Cô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bác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xóm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làng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đến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thăm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xmlns="" id="{58CBB227-0940-4B4D-BCF5-EA19C1BA70C8}"/>
              </a:ext>
            </a:extLst>
          </p:cNvPr>
          <p:cNvSpPr txBox="1"/>
          <p:nvPr/>
        </p:nvSpPr>
        <p:spPr>
          <a:xfrm>
            <a:off x="145626" y="5936361"/>
            <a:ext cx="5878365" cy="528261"/>
          </a:xfrm>
          <a:prstGeom prst="rect">
            <a:avLst/>
          </a:prstGeom>
          <a:solidFill>
            <a:srgbClr val="76ABB9"/>
          </a:solidFill>
        </p:spPr>
        <p:txBody>
          <a:bodyPr wrap="squar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Anh y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sĩ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đã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mang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thuốc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vào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xmlns="" id="{2F4A80D4-49CA-4A9B-BAF9-020C79D44158}"/>
              </a:ext>
            </a:extLst>
          </p:cNvPr>
          <p:cNvSpPr/>
          <p:nvPr/>
        </p:nvSpPr>
        <p:spPr>
          <a:xfrm>
            <a:off x="6763969" y="5116906"/>
            <a:ext cx="896310" cy="648072"/>
          </a:xfrm>
          <a:prstGeom prst="rightArrow">
            <a:avLst/>
          </a:prstGeom>
          <a:solidFill>
            <a:srgbClr val="F3807F"/>
          </a:solidFill>
          <a:ln>
            <a:solidFill>
              <a:srgbClr val="D14B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xmlns="" id="{B54A7C7F-9606-4FDC-A9AF-70B35BD4D304}"/>
              </a:ext>
            </a:extLst>
          </p:cNvPr>
          <p:cNvSpPr txBox="1"/>
          <p:nvPr/>
        </p:nvSpPr>
        <p:spPr>
          <a:xfrm>
            <a:off x="7824192" y="4365104"/>
            <a:ext cx="4222182" cy="2559586"/>
          </a:xfrm>
          <a:prstGeom prst="rect">
            <a:avLst/>
          </a:prstGeom>
          <a:ln w="19050">
            <a:solidFill>
              <a:srgbClr val="D14B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6433" tIns="48216" rIns="96433" bIns="48216" rtlCol="0">
            <a:spAutoFit/>
          </a:bodyPr>
          <a:lstStyle/>
          <a:p>
            <a:pPr algn="just" defTabSz="1285240">
              <a:defRPr/>
            </a:pPr>
            <a:r>
              <a:rPr lang="en-US" altLang="zh-CN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     </a:t>
            </a:r>
            <a:r>
              <a:rPr lang="en-US" altLang="zh-CN" sz="32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Sự</a:t>
            </a:r>
            <a:r>
              <a:rPr lang="en-US" altLang="zh-CN" sz="32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quan</a:t>
            </a:r>
            <a:r>
              <a:rPr lang="en-US" altLang="zh-CN" sz="32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tâm</a:t>
            </a:r>
            <a:r>
              <a:rPr lang="en-US" altLang="zh-CN" sz="32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, </a:t>
            </a:r>
            <a:r>
              <a:rPr lang="en-US" altLang="zh-CN" sz="32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chăm</a:t>
            </a:r>
            <a:r>
              <a:rPr lang="en-US" altLang="zh-CN" sz="32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sóc</a:t>
            </a:r>
            <a:r>
              <a:rPr lang="en-US" altLang="zh-CN" sz="32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ân</a:t>
            </a:r>
            <a:r>
              <a:rPr lang="en-US" altLang="zh-CN" sz="32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cần</a:t>
            </a:r>
            <a:r>
              <a:rPr lang="en-US" altLang="zh-CN" sz="32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và</a:t>
            </a:r>
            <a:r>
              <a:rPr lang="en-US" altLang="zh-CN" sz="32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chu </a:t>
            </a:r>
            <a:r>
              <a:rPr lang="en-US" altLang="zh-CN" sz="32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đáo</a:t>
            </a:r>
            <a:r>
              <a:rPr lang="en-US" altLang="zh-CN" sz="32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như</a:t>
            </a:r>
            <a:r>
              <a:rPr lang="en-US" altLang="zh-CN" sz="32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những</a:t>
            </a:r>
            <a:r>
              <a:rPr lang="en-US" altLang="zh-CN" sz="32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người</a:t>
            </a:r>
            <a:r>
              <a:rPr lang="en-US" altLang="zh-CN" sz="32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thân</a:t>
            </a:r>
            <a:r>
              <a:rPr lang="en-US" altLang="zh-CN" sz="32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trong</a:t>
            </a:r>
            <a:r>
              <a:rPr lang="en-US" altLang="zh-CN" sz="32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gia</a:t>
            </a:r>
            <a:r>
              <a:rPr lang="en-US" altLang="zh-CN" sz="32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đình</a:t>
            </a:r>
            <a:r>
              <a:rPr lang="en-US" altLang="zh-CN" sz="32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.</a:t>
            </a:r>
            <a:endParaRPr lang="zh-CN" altLang="en-US" sz="3200" b="1" dirty="0">
              <a:ln w="0"/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B6ADB666-C5BF-4AE7-AB8C-12A2133B2795}"/>
              </a:ext>
            </a:extLst>
          </p:cNvPr>
          <p:cNvSpPr/>
          <p:nvPr/>
        </p:nvSpPr>
        <p:spPr>
          <a:xfrm>
            <a:off x="3291478" y="1485451"/>
            <a:ext cx="5760640" cy="2719353"/>
          </a:xfrm>
          <a:custGeom>
            <a:avLst/>
            <a:gdLst>
              <a:gd name="connsiteX0" fmla="*/ 0 w 5760640"/>
              <a:gd name="connsiteY0" fmla="*/ 453235 h 2719353"/>
              <a:gd name="connsiteX1" fmla="*/ 453235 w 5760640"/>
              <a:gd name="connsiteY1" fmla="*/ 0 h 2719353"/>
              <a:gd name="connsiteX2" fmla="*/ 992587 w 5760640"/>
              <a:gd name="connsiteY2" fmla="*/ 0 h 2719353"/>
              <a:gd name="connsiteX3" fmla="*/ 1483398 w 5760640"/>
              <a:gd name="connsiteY3" fmla="*/ 0 h 2719353"/>
              <a:gd name="connsiteX4" fmla="*/ 1925667 w 5760640"/>
              <a:gd name="connsiteY4" fmla="*/ 0 h 2719353"/>
              <a:gd name="connsiteX5" fmla="*/ 2416477 w 5760640"/>
              <a:gd name="connsiteY5" fmla="*/ 0 h 2719353"/>
              <a:gd name="connsiteX6" fmla="*/ 2810204 w 5760640"/>
              <a:gd name="connsiteY6" fmla="*/ 0 h 2719353"/>
              <a:gd name="connsiteX7" fmla="*/ 3301015 w 5760640"/>
              <a:gd name="connsiteY7" fmla="*/ 0 h 2719353"/>
              <a:gd name="connsiteX8" fmla="*/ 3743284 w 5760640"/>
              <a:gd name="connsiteY8" fmla="*/ 0 h 2719353"/>
              <a:gd name="connsiteX9" fmla="*/ 4331177 w 5760640"/>
              <a:gd name="connsiteY9" fmla="*/ 0 h 2719353"/>
              <a:gd name="connsiteX10" fmla="*/ 5307405 w 5760640"/>
              <a:gd name="connsiteY10" fmla="*/ 0 h 2719353"/>
              <a:gd name="connsiteX11" fmla="*/ 5760640 w 5760640"/>
              <a:gd name="connsiteY11" fmla="*/ 453235 h 2719353"/>
              <a:gd name="connsiteX12" fmla="*/ 5760640 w 5760640"/>
              <a:gd name="connsiteY12" fmla="*/ 870198 h 2719353"/>
              <a:gd name="connsiteX13" fmla="*/ 5760640 w 5760640"/>
              <a:gd name="connsiteY13" fmla="*/ 1359677 h 2719353"/>
              <a:gd name="connsiteX14" fmla="*/ 5760640 w 5760640"/>
              <a:gd name="connsiteY14" fmla="*/ 1849155 h 2719353"/>
              <a:gd name="connsiteX15" fmla="*/ 5760640 w 5760640"/>
              <a:gd name="connsiteY15" fmla="*/ 2266118 h 2719353"/>
              <a:gd name="connsiteX16" fmla="*/ 5307405 w 5760640"/>
              <a:gd name="connsiteY16" fmla="*/ 2719353 h 2719353"/>
              <a:gd name="connsiteX17" fmla="*/ 4670969 w 5760640"/>
              <a:gd name="connsiteY17" fmla="*/ 2719353 h 2719353"/>
              <a:gd name="connsiteX18" fmla="*/ 4034534 w 5760640"/>
              <a:gd name="connsiteY18" fmla="*/ 2719353 h 2719353"/>
              <a:gd name="connsiteX19" fmla="*/ 3398098 w 5760640"/>
              <a:gd name="connsiteY19" fmla="*/ 2719353 h 2719353"/>
              <a:gd name="connsiteX20" fmla="*/ 2810204 w 5760640"/>
              <a:gd name="connsiteY20" fmla="*/ 2719353 h 2719353"/>
              <a:gd name="connsiteX21" fmla="*/ 2270852 w 5760640"/>
              <a:gd name="connsiteY21" fmla="*/ 2719353 h 2719353"/>
              <a:gd name="connsiteX22" fmla="*/ 1731500 w 5760640"/>
              <a:gd name="connsiteY22" fmla="*/ 2719353 h 2719353"/>
              <a:gd name="connsiteX23" fmla="*/ 1240689 w 5760640"/>
              <a:gd name="connsiteY23" fmla="*/ 2719353 h 2719353"/>
              <a:gd name="connsiteX24" fmla="*/ 453235 w 5760640"/>
              <a:gd name="connsiteY24" fmla="*/ 2719353 h 2719353"/>
              <a:gd name="connsiteX25" fmla="*/ 0 w 5760640"/>
              <a:gd name="connsiteY25" fmla="*/ 2266118 h 2719353"/>
              <a:gd name="connsiteX26" fmla="*/ 0 w 5760640"/>
              <a:gd name="connsiteY26" fmla="*/ 1849155 h 2719353"/>
              <a:gd name="connsiteX27" fmla="*/ 0 w 5760640"/>
              <a:gd name="connsiteY27" fmla="*/ 1395934 h 2719353"/>
              <a:gd name="connsiteX28" fmla="*/ 0 w 5760640"/>
              <a:gd name="connsiteY28" fmla="*/ 942713 h 2719353"/>
              <a:gd name="connsiteX29" fmla="*/ 0 w 5760640"/>
              <a:gd name="connsiteY29" fmla="*/ 453235 h 271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760640" h="2719353" fill="none" extrusionOk="0">
                <a:moveTo>
                  <a:pt x="0" y="453235"/>
                </a:moveTo>
                <a:cubicBezTo>
                  <a:pt x="57629" y="204805"/>
                  <a:pt x="245768" y="30126"/>
                  <a:pt x="453235" y="0"/>
                </a:cubicBezTo>
                <a:cubicBezTo>
                  <a:pt x="686312" y="-42763"/>
                  <a:pt x="784853" y="8588"/>
                  <a:pt x="992587" y="0"/>
                </a:cubicBezTo>
                <a:cubicBezTo>
                  <a:pt x="1200321" y="-8588"/>
                  <a:pt x="1369244" y="14810"/>
                  <a:pt x="1483398" y="0"/>
                </a:cubicBezTo>
                <a:cubicBezTo>
                  <a:pt x="1597552" y="-14810"/>
                  <a:pt x="1761070" y="18784"/>
                  <a:pt x="1925667" y="0"/>
                </a:cubicBezTo>
                <a:cubicBezTo>
                  <a:pt x="2090264" y="-18784"/>
                  <a:pt x="2228389" y="28417"/>
                  <a:pt x="2416477" y="0"/>
                </a:cubicBezTo>
                <a:cubicBezTo>
                  <a:pt x="2604565" y="-28417"/>
                  <a:pt x="2619199" y="9353"/>
                  <a:pt x="2810204" y="0"/>
                </a:cubicBezTo>
                <a:cubicBezTo>
                  <a:pt x="3001209" y="-9353"/>
                  <a:pt x="3198260" y="49449"/>
                  <a:pt x="3301015" y="0"/>
                </a:cubicBezTo>
                <a:cubicBezTo>
                  <a:pt x="3403770" y="-49449"/>
                  <a:pt x="3532046" y="42180"/>
                  <a:pt x="3743284" y="0"/>
                </a:cubicBezTo>
                <a:cubicBezTo>
                  <a:pt x="3954522" y="-42180"/>
                  <a:pt x="4110274" y="1983"/>
                  <a:pt x="4331177" y="0"/>
                </a:cubicBezTo>
                <a:cubicBezTo>
                  <a:pt x="4552080" y="-1983"/>
                  <a:pt x="5080957" y="106972"/>
                  <a:pt x="5307405" y="0"/>
                </a:cubicBezTo>
                <a:cubicBezTo>
                  <a:pt x="5544418" y="40640"/>
                  <a:pt x="5724980" y="170088"/>
                  <a:pt x="5760640" y="453235"/>
                </a:cubicBezTo>
                <a:cubicBezTo>
                  <a:pt x="5789924" y="605816"/>
                  <a:pt x="5713383" y="764354"/>
                  <a:pt x="5760640" y="870198"/>
                </a:cubicBezTo>
                <a:cubicBezTo>
                  <a:pt x="5807897" y="976042"/>
                  <a:pt x="5740640" y="1236699"/>
                  <a:pt x="5760640" y="1359677"/>
                </a:cubicBezTo>
                <a:cubicBezTo>
                  <a:pt x="5780640" y="1482655"/>
                  <a:pt x="5722149" y="1673186"/>
                  <a:pt x="5760640" y="1849155"/>
                </a:cubicBezTo>
                <a:cubicBezTo>
                  <a:pt x="5799131" y="2025124"/>
                  <a:pt x="5756157" y="2142600"/>
                  <a:pt x="5760640" y="2266118"/>
                </a:cubicBezTo>
                <a:cubicBezTo>
                  <a:pt x="5711919" y="2487327"/>
                  <a:pt x="5536112" y="2666029"/>
                  <a:pt x="5307405" y="2719353"/>
                </a:cubicBezTo>
                <a:cubicBezTo>
                  <a:pt x="5052032" y="2760035"/>
                  <a:pt x="4851289" y="2643022"/>
                  <a:pt x="4670969" y="2719353"/>
                </a:cubicBezTo>
                <a:cubicBezTo>
                  <a:pt x="4490649" y="2795684"/>
                  <a:pt x="4348374" y="2713487"/>
                  <a:pt x="4034534" y="2719353"/>
                </a:cubicBezTo>
                <a:cubicBezTo>
                  <a:pt x="3720694" y="2725219"/>
                  <a:pt x="3646032" y="2658019"/>
                  <a:pt x="3398098" y="2719353"/>
                </a:cubicBezTo>
                <a:cubicBezTo>
                  <a:pt x="3150164" y="2780687"/>
                  <a:pt x="2931528" y="2653605"/>
                  <a:pt x="2810204" y="2719353"/>
                </a:cubicBezTo>
                <a:cubicBezTo>
                  <a:pt x="2688880" y="2785101"/>
                  <a:pt x="2505585" y="2695211"/>
                  <a:pt x="2270852" y="2719353"/>
                </a:cubicBezTo>
                <a:cubicBezTo>
                  <a:pt x="2036119" y="2743495"/>
                  <a:pt x="1886060" y="2676878"/>
                  <a:pt x="1731500" y="2719353"/>
                </a:cubicBezTo>
                <a:cubicBezTo>
                  <a:pt x="1576940" y="2761828"/>
                  <a:pt x="1363374" y="2711411"/>
                  <a:pt x="1240689" y="2719353"/>
                </a:cubicBezTo>
                <a:cubicBezTo>
                  <a:pt x="1118004" y="2727295"/>
                  <a:pt x="771731" y="2686978"/>
                  <a:pt x="453235" y="2719353"/>
                </a:cubicBezTo>
                <a:cubicBezTo>
                  <a:pt x="219762" y="2719504"/>
                  <a:pt x="21650" y="2494919"/>
                  <a:pt x="0" y="2266118"/>
                </a:cubicBezTo>
                <a:cubicBezTo>
                  <a:pt x="-40836" y="2102902"/>
                  <a:pt x="48399" y="1949560"/>
                  <a:pt x="0" y="1849155"/>
                </a:cubicBezTo>
                <a:cubicBezTo>
                  <a:pt x="-48399" y="1748750"/>
                  <a:pt x="3561" y="1548729"/>
                  <a:pt x="0" y="1395934"/>
                </a:cubicBezTo>
                <a:cubicBezTo>
                  <a:pt x="-3561" y="1243139"/>
                  <a:pt x="13176" y="1126873"/>
                  <a:pt x="0" y="942713"/>
                </a:cubicBezTo>
                <a:cubicBezTo>
                  <a:pt x="-13176" y="758553"/>
                  <a:pt x="6588" y="593948"/>
                  <a:pt x="0" y="453235"/>
                </a:cubicBezTo>
                <a:close/>
              </a:path>
              <a:path w="5760640" h="2719353" stroke="0" extrusionOk="0">
                <a:moveTo>
                  <a:pt x="0" y="453235"/>
                </a:moveTo>
                <a:cubicBezTo>
                  <a:pt x="-13067" y="200191"/>
                  <a:pt x="161354" y="3304"/>
                  <a:pt x="453235" y="0"/>
                </a:cubicBezTo>
                <a:cubicBezTo>
                  <a:pt x="627447" y="-22476"/>
                  <a:pt x="662330" y="17746"/>
                  <a:pt x="846962" y="0"/>
                </a:cubicBezTo>
                <a:cubicBezTo>
                  <a:pt x="1031594" y="-17746"/>
                  <a:pt x="1175904" y="7112"/>
                  <a:pt x="1434856" y="0"/>
                </a:cubicBezTo>
                <a:cubicBezTo>
                  <a:pt x="1693808" y="-7112"/>
                  <a:pt x="1838736" y="2278"/>
                  <a:pt x="1974208" y="0"/>
                </a:cubicBezTo>
                <a:cubicBezTo>
                  <a:pt x="2109680" y="-2278"/>
                  <a:pt x="2296332" y="28682"/>
                  <a:pt x="2562102" y="0"/>
                </a:cubicBezTo>
                <a:cubicBezTo>
                  <a:pt x="2827872" y="-28682"/>
                  <a:pt x="2772726" y="13889"/>
                  <a:pt x="2955829" y="0"/>
                </a:cubicBezTo>
                <a:cubicBezTo>
                  <a:pt x="3138932" y="-13889"/>
                  <a:pt x="3200035" y="27871"/>
                  <a:pt x="3349556" y="0"/>
                </a:cubicBezTo>
                <a:cubicBezTo>
                  <a:pt x="3499077" y="-27871"/>
                  <a:pt x="3644686" y="37928"/>
                  <a:pt x="3840367" y="0"/>
                </a:cubicBezTo>
                <a:cubicBezTo>
                  <a:pt x="4036048" y="-37928"/>
                  <a:pt x="4139814" y="3222"/>
                  <a:pt x="4282636" y="0"/>
                </a:cubicBezTo>
                <a:cubicBezTo>
                  <a:pt x="4425458" y="-3222"/>
                  <a:pt x="4868424" y="80133"/>
                  <a:pt x="5307405" y="0"/>
                </a:cubicBezTo>
                <a:cubicBezTo>
                  <a:pt x="5575192" y="-66737"/>
                  <a:pt x="5730989" y="183618"/>
                  <a:pt x="5760640" y="453235"/>
                </a:cubicBezTo>
                <a:cubicBezTo>
                  <a:pt x="5783413" y="691762"/>
                  <a:pt x="5751383" y="737255"/>
                  <a:pt x="5760640" y="942713"/>
                </a:cubicBezTo>
                <a:cubicBezTo>
                  <a:pt x="5769897" y="1148171"/>
                  <a:pt x="5748283" y="1212340"/>
                  <a:pt x="5760640" y="1432192"/>
                </a:cubicBezTo>
                <a:cubicBezTo>
                  <a:pt x="5772997" y="1652044"/>
                  <a:pt x="5722854" y="2059491"/>
                  <a:pt x="5760640" y="2266118"/>
                </a:cubicBezTo>
                <a:cubicBezTo>
                  <a:pt x="5728314" y="2467634"/>
                  <a:pt x="5566329" y="2723974"/>
                  <a:pt x="5307405" y="2719353"/>
                </a:cubicBezTo>
                <a:cubicBezTo>
                  <a:pt x="5124623" y="2744158"/>
                  <a:pt x="4900933" y="2671597"/>
                  <a:pt x="4768053" y="2719353"/>
                </a:cubicBezTo>
                <a:cubicBezTo>
                  <a:pt x="4635173" y="2767109"/>
                  <a:pt x="4439240" y="2696624"/>
                  <a:pt x="4325784" y="2719353"/>
                </a:cubicBezTo>
                <a:cubicBezTo>
                  <a:pt x="4212328" y="2742082"/>
                  <a:pt x="4036772" y="2669802"/>
                  <a:pt x="3834973" y="2719353"/>
                </a:cubicBezTo>
                <a:cubicBezTo>
                  <a:pt x="3633174" y="2768904"/>
                  <a:pt x="3374075" y="2703259"/>
                  <a:pt x="3247080" y="2719353"/>
                </a:cubicBezTo>
                <a:cubicBezTo>
                  <a:pt x="3120085" y="2735447"/>
                  <a:pt x="2885932" y="2718873"/>
                  <a:pt x="2610644" y="2719353"/>
                </a:cubicBezTo>
                <a:cubicBezTo>
                  <a:pt x="2335356" y="2719833"/>
                  <a:pt x="2312944" y="2701351"/>
                  <a:pt x="2071292" y="2719353"/>
                </a:cubicBezTo>
                <a:cubicBezTo>
                  <a:pt x="1829640" y="2737355"/>
                  <a:pt x="1785974" y="2676545"/>
                  <a:pt x="1629023" y="2719353"/>
                </a:cubicBezTo>
                <a:cubicBezTo>
                  <a:pt x="1472072" y="2762161"/>
                  <a:pt x="1291379" y="2708041"/>
                  <a:pt x="992587" y="2719353"/>
                </a:cubicBezTo>
                <a:cubicBezTo>
                  <a:pt x="693795" y="2730665"/>
                  <a:pt x="644595" y="2718806"/>
                  <a:pt x="453235" y="2719353"/>
                </a:cubicBezTo>
                <a:cubicBezTo>
                  <a:pt x="233111" y="2692640"/>
                  <a:pt x="-37617" y="2506980"/>
                  <a:pt x="0" y="2266118"/>
                </a:cubicBezTo>
                <a:cubicBezTo>
                  <a:pt x="-40629" y="2084654"/>
                  <a:pt x="24473" y="2013366"/>
                  <a:pt x="0" y="1812897"/>
                </a:cubicBezTo>
                <a:cubicBezTo>
                  <a:pt x="-24473" y="1612428"/>
                  <a:pt x="35258" y="1544853"/>
                  <a:pt x="0" y="1323419"/>
                </a:cubicBezTo>
                <a:cubicBezTo>
                  <a:pt x="-35258" y="1101985"/>
                  <a:pt x="95773" y="783271"/>
                  <a:pt x="0" y="453235"/>
                </a:cubicBez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>
            <a:solidFill>
              <a:srgbClr val="D4584F"/>
            </a:solidFill>
            <a:extLst>
              <a:ext uri="{C807C97D-BFC1-408E-A445-0C87EB9F89A2}">
                <ask:lineSketchStyleProps xmlns="" xmlns:ask="http://schemas.microsoft.com/office/drawing/2018/sketchyshapes" sd="3967648323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xmlns="" id="{0D8917C8-ACB5-4F5E-BD8F-489BC08287BC}"/>
              </a:ext>
            </a:extLst>
          </p:cNvPr>
          <p:cNvSpPr/>
          <p:nvPr/>
        </p:nvSpPr>
        <p:spPr>
          <a:xfrm>
            <a:off x="6240016" y="4449532"/>
            <a:ext cx="360040" cy="1963518"/>
          </a:xfrm>
          <a:prstGeom prst="rightBrace">
            <a:avLst>
              <a:gd name="adj1" fmla="val 66717"/>
              <a:gd name="adj2" fmla="val 50000"/>
            </a:avLst>
          </a:prstGeom>
          <a:ln w="38100">
            <a:solidFill>
              <a:srgbClr val="D458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1085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12" grpId="0" bldLvl="0" animBg="1"/>
      <p:bldP spid="13" grpId="0" animBg="1"/>
      <p:bldP spid="14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95" y="3212976"/>
            <a:ext cx="3179342" cy="329772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752" y="1399455"/>
            <a:ext cx="8220317" cy="48039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568F3D7-7B23-444C-824E-078C5471A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5880" y="2132856"/>
            <a:ext cx="7344816" cy="30103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9pPr>
          </a:lstStyle>
          <a:p>
            <a:pPr marL="0" lvl="1" indent="228600" eaLnBrk="1" hangingPunct="1">
              <a:buFont typeface="Arial" panose="020B0604020202020204" pitchFamily="34" charset="0"/>
              <a:buChar char="•"/>
            </a:pPr>
            <a:r>
              <a:rPr sz="2800" b="1" dirty="0">
                <a:latin typeface="Times New Roman" pitchFamily="18" charset="0"/>
                <a:cs typeface="Times New Roman" pitchFamily="18" charset="0"/>
              </a:rPr>
              <a:t>Bạn nhỏ </a:t>
            </a:r>
            <a:r>
              <a:rPr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xót thương </a:t>
            </a:r>
            <a:r>
              <a:rPr sz="2800" b="1" dirty="0">
                <a:latin typeface="Times New Roman" pitchFamily="18" charset="0"/>
                <a:cs typeface="Times New Roman" pitchFamily="18" charset="0"/>
              </a:rPr>
              <a:t>mẹ:</a:t>
            </a:r>
          </a:p>
          <a:p>
            <a:pPr indent="457200" algn="just" eaLnBrk="1" hangingPunct="1">
              <a:buNone/>
            </a:pPr>
            <a:r>
              <a:rPr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Nắng</a:t>
            </a:r>
            <a:r>
              <a:rPr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mưa từ những ng</a:t>
            </a:r>
            <a:r>
              <a:rPr sz="2800" b="1" dirty="0">
                <a:solidFill>
                  <a:srgbClr val="0070C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à</a:t>
            </a:r>
            <a:r>
              <a:rPr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 xưa</a:t>
            </a:r>
          </a:p>
          <a:p>
            <a:pPr algn="just" eaLnBrk="1" hangingPunct="1">
              <a:buNone/>
            </a:pPr>
            <a:r>
              <a:rPr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Lặn trong đời mẹ đến giờ chưa tan.</a:t>
            </a:r>
          </a:p>
          <a:p>
            <a:pPr indent="457200" algn="just" eaLnBrk="1" hangingPunct="1">
              <a:buNone/>
            </a:pPr>
            <a:r>
              <a:rPr sz="2800" b="1" dirty="0" err="1">
                <a:solidFill>
                  <a:srgbClr val="D14B6C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sz="2800" b="1" dirty="0">
                <a:solidFill>
                  <a:srgbClr val="D14B6C"/>
                </a:solidFill>
                <a:latin typeface="Times New Roman" pitchFamily="18" charset="0"/>
                <a:cs typeface="Times New Roman" pitchFamily="18" charset="0"/>
              </a:rPr>
              <a:t> đời đi gió đi sương</a:t>
            </a:r>
          </a:p>
          <a:p>
            <a:pPr algn="just" eaLnBrk="1" hangingPunct="1">
              <a:buNone/>
            </a:pPr>
            <a:r>
              <a:rPr sz="2800" b="1" dirty="0">
                <a:solidFill>
                  <a:srgbClr val="D14B6C"/>
                </a:solidFill>
                <a:latin typeface="Times New Roman" pitchFamily="18" charset="0"/>
                <a:cs typeface="Times New Roman" pitchFamily="18" charset="0"/>
              </a:rPr>
              <a:t>Bây giờ mẹ lại lần giường tập đi.</a:t>
            </a:r>
          </a:p>
          <a:p>
            <a:pPr indent="457200" algn="just" eaLnBrk="1" hangingPunct="1">
              <a:buNone/>
            </a:pPr>
            <a:r>
              <a:rPr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con, mẹ khổ đủ điều</a:t>
            </a:r>
          </a:p>
          <a:p>
            <a:pPr algn="just" eaLnBrk="1" hangingPunct="1">
              <a:buNone/>
            </a:pPr>
            <a:r>
              <a:rPr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Quanh đôi mắt mẹ đã nhiều nếp nhăn.</a:t>
            </a:r>
            <a:endParaRPr sz="2800" b="1" dirty="0">
              <a:solidFill>
                <a:srgbClr val="00B050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8039AFE8-D887-4A89-B9C7-3603C7325FE5}"/>
              </a:ext>
            </a:extLst>
          </p:cNvPr>
          <p:cNvGrpSpPr/>
          <p:nvPr/>
        </p:nvGrpSpPr>
        <p:grpSpPr>
          <a:xfrm>
            <a:off x="1199456" y="73708"/>
            <a:ext cx="10009112" cy="1390170"/>
            <a:chOff x="5384298" y="4185456"/>
            <a:chExt cx="5832648" cy="1390170"/>
          </a:xfrm>
        </p:grpSpPr>
        <p:sp>
          <p:nvSpPr>
            <p:cNvPr id="12" name="椭圆 31">
              <a:extLst>
                <a:ext uri="{FF2B5EF4-FFF2-40B4-BE49-F238E27FC236}">
                  <a16:creationId xmlns:a16="http://schemas.microsoft.com/office/drawing/2014/main" xmlns="" id="{34B54D9F-2F10-40BB-A860-52E774270C1F}"/>
                </a:ext>
              </a:extLst>
            </p:cNvPr>
            <p:cNvSpPr/>
            <p:nvPr/>
          </p:nvSpPr>
          <p:spPr>
            <a:xfrm flipH="1">
              <a:off x="5384298" y="4380648"/>
              <a:ext cx="5832648" cy="93536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000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13" name="图片 33">
              <a:extLst>
                <a:ext uri="{FF2B5EF4-FFF2-40B4-BE49-F238E27FC236}">
                  <a16:creationId xmlns:a16="http://schemas.microsoft.com/office/drawing/2014/main" xmlns="" id="{82C1C8CC-D84A-43F5-A0AB-414BC2F2D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86839" y="4185456"/>
              <a:ext cx="530107" cy="711544"/>
            </a:xfrm>
            <a:prstGeom prst="rect">
              <a:avLst/>
            </a:prstGeom>
          </p:spPr>
        </p:pic>
        <p:sp>
          <p:nvSpPr>
            <p:cNvPr id="14" name="Text Box 25">
              <a:extLst>
                <a:ext uri="{FF2B5EF4-FFF2-40B4-BE49-F238E27FC236}">
                  <a16:creationId xmlns:a16="http://schemas.microsoft.com/office/drawing/2014/main" xmlns="" id="{055B29DE-31B1-4F39-B7CC-233E938FAA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44401" y="4621519"/>
              <a:ext cx="5368628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yêu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thương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sâu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sắc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nhỏ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đối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vi-VN" alt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6" name="图片 5">
            <a:extLst>
              <a:ext uri="{FF2B5EF4-FFF2-40B4-BE49-F238E27FC236}">
                <a16:creationId xmlns:a16="http://schemas.microsoft.com/office/drawing/2014/main" xmlns="" id="{6B32D8AE-A0E6-4F74-9C4C-9FDE91E7D2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078569">
            <a:off x="364885" y="3151447"/>
            <a:ext cx="1314450" cy="6858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092" y="2097021"/>
            <a:ext cx="2830487" cy="4352299"/>
          </a:xfrm>
          <a:prstGeom prst="rect">
            <a:avLst/>
          </a:prstGeom>
        </p:spPr>
      </p:pic>
      <p:sp>
        <p:nvSpPr>
          <p:cNvPr id="30" name="Freeform 46"/>
          <p:cNvSpPr>
            <a:spLocks noEditPoints="1"/>
          </p:cNvSpPr>
          <p:nvPr/>
        </p:nvSpPr>
        <p:spPr bwMode="auto">
          <a:xfrm>
            <a:off x="166486" y="1381180"/>
            <a:ext cx="472478" cy="472478"/>
          </a:xfrm>
          <a:custGeom>
            <a:avLst/>
            <a:gdLst/>
            <a:ahLst/>
            <a:cxnLst>
              <a:cxn ang="0">
                <a:pos x="55" y="44"/>
              </a:cxn>
              <a:cxn ang="0">
                <a:pos x="44" y="55"/>
              </a:cxn>
              <a:cxn ang="0">
                <a:pos x="10" y="55"/>
              </a:cxn>
              <a:cxn ang="0">
                <a:pos x="0" y="44"/>
              </a:cxn>
              <a:cxn ang="0">
                <a:pos x="0" y="10"/>
              </a:cxn>
              <a:cxn ang="0">
                <a:pos x="10" y="0"/>
              </a:cxn>
              <a:cxn ang="0">
                <a:pos x="44" y="0"/>
              </a:cxn>
              <a:cxn ang="0">
                <a:pos x="55" y="10"/>
              </a:cxn>
              <a:cxn ang="0">
                <a:pos x="55" y="44"/>
              </a:cxn>
              <a:cxn ang="0">
                <a:pos x="46" y="20"/>
              </a:cxn>
              <a:cxn ang="0">
                <a:pos x="46" y="17"/>
              </a:cxn>
              <a:cxn ang="0">
                <a:pos x="42" y="13"/>
              </a:cxn>
              <a:cxn ang="0">
                <a:pos x="39" y="13"/>
              </a:cxn>
              <a:cxn ang="0">
                <a:pos x="23" y="30"/>
              </a:cxn>
              <a:cxn ang="0">
                <a:pos x="15" y="22"/>
              </a:cxn>
              <a:cxn ang="0">
                <a:pos x="12" y="22"/>
              </a:cxn>
              <a:cxn ang="0">
                <a:pos x="8" y="26"/>
              </a:cxn>
              <a:cxn ang="0">
                <a:pos x="8" y="29"/>
              </a:cxn>
              <a:cxn ang="0">
                <a:pos x="21" y="42"/>
              </a:cxn>
              <a:cxn ang="0">
                <a:pos x="24" y="42"/>
              </a:cxn>
              <a:cxn ang="0">
                <a:pos x="46" y="20"/>
              </a:cxn>
            </a:cxnLst>
            <a:rect l="0" t="0" r="r" b="b"/>
            <a:pathLst>
              <a:path w="55" h="55">
                <a:moveTo>
                  <a:pt x="55" y="44"/>
                </a:moveTo>
                <a:cubicBezTo>
                  <a:pt x="55" y="50"/>
                  <a:pt x="50" y="55"/>
                  <a:pt x="44" y="55"/>
                </a:cubicBezTo>
                <a:cubicBezTo>
                  <a:pt x="10" y="55"/>
                  <a:pt x="10" y="55"/>
                  <a:pt x="10" y="55"/>
                </a:cubicBezTo>
                <a:cubicBezTo>
                  <a:pt x="4" y="55"/>
                  <a:pt x="0" y="50"/>
                  <a:pt x="0" y="44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5"/>
                  <a:pt x="4" y="0"/>
                  <a:pt x="10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50" y="0"/>
                  <a:pt x="55" y="5"/>
                  <a:pt x="55" y="10"/>
                </a:cubicBezTo>
                <a:lnTo>
                  <a:pt x="55" y="44"/>
                </a:lnTo>
                <a:close/>
                <a:moveTo>
                  <a:pt x="46" y="20"/>
                </a:moveTo>
                <a:cubicBezTo>
                  <a:pt x="47" y="19"/>
                  <a:pt x="47" y="17"/>
                  <a:pt x="46" y="17"/>
                </a:cubicBezTo>
                <a:cubicBezTo>
                  <a:pt x="42" y="13"/>
                  <a:pt x="42" y="13"/>
                  <a:pt x="42" y="13"/>
                </a:cubicBezTo>
                <a:cubicBezTo>
                  <a:pt x="42" y="12"/>
                  <a:pt x="40" y="12"/>
                  <a:pt x="39" y="13"/>
                </a:cubicBezTo>
                <a:cubicBezTo>
                  <a:pt x="23" y="30"/>
                  <a:pt x="23" y="30"/>
                  <a:pt x="23" y="30"/>
                </a:cubicBezTo>
                <a:cubicBezTo>
                  <a:pt x="15" y="22"/>
                  <a:pt x="15" y="22"/>
                  <a:pt x="15" y="22"/>
                </a:cubicBezTo>
                <a:cubicBezTo>
                  <a:pt x="14" y="21"/>
                  <a:pt x="13" y="21"/>
                  <a:pt x="12" y="22"/>
                </a:cubicBezTo>
                <a:cubicBezTo>
                  <a:pt x="8" y="26"/>
                  <a:pt x="8" y="26"/>
                  <a:pt x="8" y="26"/>
                </a:cubicBezTo>
                <a:cubicBezTo>
                  <a:pt x="7" y="27"/>
                  <a:pt x="7" y="28"/>
                  <a:pt x="8" y="29"/>
                </a:cubicBezTo>
                <a:cubicBezTo>
                  <a:pt x="21" y="42"/>
                  <a:pt x="21" y="42"/>
                  <a:pt x="21" y="42"/>
                </a:cubicBezTo>
                <a:cubicBezTo>
                  <a:pt x="22" y="43"/>
                  <a:pt x="23" y="43"/>
                  <a:pt x="24" y="42"/>
                </a:cubicBezTo>
                <a:lnTo>
                  <a:pt x="46" y="20"/>
                </a:lnTo>
                <a:close/>
              </a:path>
            </a:pathLst>
          </a:custGeom>
          <a:solidFill>
            <a:srgbClr val="A8D2C7"/>
          </a:solidFill>
          <a:ln w="9525">
            <a:noFill/>
            <a:round/>
          </a:ln>
        </p:spPr>
        <p:txBody>
          <a:bodyPr vert="horz" wrap="square" lIns="121913" tIns="60956" rIns="121913" bIns="60956" numCol="1" anchor="t" anchorCtr="0" compatLnSpc="1"/>
          <a:lstStyle/>
          <a:p>
            <a:pPr>
              <a:lnSpc>
                <a:spcPct val="120000"/>
              </a:lnSpc>
            </a:pPr>
            <a:endParaRPr lang="en-US" sz="760">
              <a:solidFill>
                <a:srgbClr val="7F7F7F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2" name="文本框 10"/>
          <p:cNvSpPr txBox="1"/>
          <p:nvPr/>
        </p:nvSpPr>
        <p:spPr>
          <a:xfrm>
            <a:off x="253345" y="1381180"/>
            <a:ext cx="51249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 algn="just" eaLnBrk="1" hangingPunct="1"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 eaLnBrk="1" hangingPunct="1"/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“Con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33" name="Freeform 46"/>
          <p:cNvSpPr>
            <a:spLocks noEditPoints="1"/>
          </p:cNvSpPr>
          <p:nvPr/>
        </p:nvSpPr>
        <p:spPr bwMode="auto">
          <a:xfrm>
            <a:off x="6823101" y="2148618"/>
            <a:ext cx="472478" cy="472478"/>
          </a:xfrm>
          <a:custGeom>
            <a:avLst/>
            <a:gdLst/>
            <a:ahLst/>
            <a:cxnLst>
              <a:cxn ang="0">
                <a:pos x="55" y="44"/>
              </a:cxn>
              <a:cxn ang="0">
                <a:pos x="44" y="55"/>
              </a:cxn>
              <a:cxn ang="0">
                <a:pos x="10" y="55"/>
              </a:cxn>
              <a:cxn ang="0">
                <a:pos x="0" y="44"/>
              </a:cxn>
              <a:cxn ang="0">
                <a:pos x="0" y="10"/>
              </a:cxn>
              <a:cxn ang="0">
                <a:pos x="10" y="0"/>
              </a:cxn>
              <a:cxn ang="0">
                <a:pos x="44" y="0"/>
              </a:cxn>
              <a:cxn ang="0">
                <a:pos x="55" y="10"/>
              </a:cxn>
              <a:cxn ang="0">
                <a:pos x="55" y="44"/>
              </a:cxn>
              <a:cxn ang="0">
                <a:pos x="46" y="20"/>
              </a:cxn>
              <a:cxn ang="0">
                <a:pos x="46" y="17"/>
              </a:cxn>
              <a:cxn ang="0">
                <a:pos x="42" y="13"/>
              </a:cxn>
              <a:cxn ang="0">
                <a:pos x="39" y="13"/>
              </a:cxn>
              <a:cxn ang="0">
                <a:pos x="23" y="30"/>
              </a:cxn>
              <a:cxn ang="0">
                <a:pos x="15" y="22"/>
              </a:cxn>
              <a:cxn ang="0">
                <a:pos x="12" y="22"/>
              </a:cxn>
              <a:cxn ang="0">
                <a:pos x="8" y="26"/>
              </a:cxn>
              <a:cxn ang="0">
                <a:pos x="8" y="29"/>
              </a:cxn>
              <a:cxn ang="0">
                <a:pos x="21" y="42"/>
              </a:cxn>
              <a:cxn ang="0">
                <a:pos x="24" y="42"/>
              </a:cxn>
              <a:cxn ang="0">
                <a:pos x="46" y="20"/>
              </a:cxn>
            </a:cxnLst>
            <a:rect l="0" t="0" r="r" b="b"/>
            <a:pathLst>
              <a:path w="55" h="55">
                <a:moveTo>
                  <a:pt x="55" y="44"/>
                </a:moveTo>
                <a:cubicBezTo>
                  <a:pt x="55" y="50"/>
                  <a:pt x="50" y="55"/>
                  <a:pt x="44" y="55"/>
                </a:cubicBezTo>
                <a:cubicBezTo>
                  <a:pt x="10" y="55"/>
                  <a:pt x="10" y="55"/>
                  <a:pt x="10" y="55"/>
                </a:cubicBezTo>
                <a:cubicBezTo>
                  <a:pt x="4" y="55"/>
                  <a:pt x="0" y="50"/>
                  <a:pt x="0" y="44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5"/>
                  <a:pt x="4" y="0"/>
                  <a:pt x="10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50" y="0"/>
                  <a:pt x="55" y="5"/>
                  <a:pt x="55" y="10"/>
                </a:cubicBezTo>
                <a:lnTo>
                  <a:pt x="55" y="44"/>
                </a:lnTo>
                <a:close/>
                <a:moveTo>
                  <a:pt x="46" y="20"/>
                </a:moveTo>
                <a:cubicBezTo>
                  <a:pt x="47" y="19"/>
                  <a:pt x="47" y="17"/>
                  <a:pt x="46" y="17"/>
                </a:cubicBezTo>
                <a:cubicBezTo>
                  <a:pt x="42" y="13"/>
                  <a:pt x="42" y="13"/>
                  <a:pt x="42" y="13"/>
                </a:cubicBezTo>
                <a:cubicBezTo>
                  <a:pt x="42" y="12"/>
                  <a:pt x="40" y="12"/>
                  <a:pt x="39" y="13"/>
                </a:cubicBezTo>
                <a:cubicBezTo>
                  <a:pt x="23" y="30"/>
                  <a:pt x="23" y="30"/>
                  <a:pt x="23" y="30"/>
                </a:cubicBezTo>
                <a:cubicBezTo>
                  <a:pt x="15" y="22"/>
                  <a:pt x="15" y="22"/>
                  <a:pt x="15" y="22"/>
                </a:cubicBezTo>
                <a:cubicBezTo>
                  <a:pt x="14" y="21"/>
                  <a:pt x="13" y="21"/>
                  <a:pt x="12" y="22"/>
                </a:cubicBezTo>
                <a:cubicBezTo>
                  <a:pt x="8" y="26"/>
                  <a:pt x="8" y="26"/>
                  <a:pt x="8" y="26"/>
                </a:cubicBezTo>
                <a:cubicBezTo>
                  <a:pt x="7" y="27"/>
                  <a:pt x="7" y="28"/>
                  <a:pt x="8" y="29"/>
                </a:cubicBezTo>
                <a:cubicBezTo>
                  <a:pt x="21" y="42"/>
                  <a:pt x="21" y="42"/>
                  <a:pt x="21" y="42"/>
                </a:cubicBezTo>
                <a:cubicBezTo>
                  <a:pt x="22" y="43"/>
                  <a:pt x="23" y="43"/>
                  <a:pt x="24" y="42"/>
                </a:cubicBezTo>
                <a:lnTo>
                  <a:pt x="46" y="20"/>
                </a:lnTo>
                <a:close/>
              </a:path>
            </a:pathLst>
          </a:custGeom>
          <a:solidFill>
            <a:srgbClr val="F3807F"/>
          </a:solidFill>
          <a:ln w="9525">
            <a:noFill/>
            <a:round/>
          </a:ln>
        </p:spPr>
        <p:txBody>
          <a:bodyPr vert="horz" wrap="square" lIns="121913" tIns="60956" rIns="121913" bIns="60956" numCol="1" anchor="t" anchorCtr="0" compatLnSpc="1"/>
          <a:lstStyle/>
          <a:p>
            <a:pPr>
              <a:lnSpc>
                <a:spcPct val="120000"/>
              </a:lnSpc>
            </a:pPr>
            <a:endParaRPr lang="en-US" sz="760">
              <a:solidFill>
                <a:srgbClr val="7F7F7F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4" name="文本框 10"/>
          <p:cNvSpPr txBox="1"/>
          <p:nvPr/>
        </p:nvSpPr>
        <p:spPr>
          <a:xfrm>
            <a:off x="6823101" y="2285123"/>
            <a:ext cx="52495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 algn="just" eaLnBrk="1" hangingPunct="1">
              <a:buFont typeface="Arial" panose="020B0604020202020204" pitchFamily="34" charset="0"/>
              <a:buChar char="•"/>
            </a:pP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Bạn nhỏ không quản ngại, l</a:t>
            </a:r>
            <a:r>
              <a:rPr lang="vi-VN" sz="2000" b="1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à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m mọi việc để mẹ vui:</a:t>
            </a:r>
          </a:p>
          <a:p>
            <a:pPr indent="690563" algn="just" eaLnBrk="1" hangingPunct="1">
              <a:buNone/>
            </a:pPr>
            <a:r>
              <a:rPr lang="vi-VN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Mẹ vui, con có quản gì</a:t>
            </a:r>
          </a:p>
          <a:p>
            <a:pPr indent="228600" algn="just" eaLnBrk="1" hangingPunct="1">
              <a:buNone/>
            </a:pPr>
            <a:r>
              <a:rPr lang="vi-VN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Ngâm thơ, kể chuyện, rồi thì múa ca.</a:t>
            </a:r>
            <a:endParaRPr lang="vi-VN" sz="2400" b="1" dirty="0">
              <a:solidFill>
                <a:srgbClr val="FF0066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</p:txBody>
      </p:sp>
      <p:sp>
        <p:nvSpPr>
          <p:cNvPr id="8" name="Freeform 46">
            <a:extLst>
              <a:ext uri="{FF2B5EF4-FFF2-40B4-BE49-F238E27FC236}">
                <a16:creationId xmlns:a16="http://schemas.microsoft.com/office/drawing/2014/main" xmlns="" id="{48E53DEB-023F-4206-887A-75B23F22EC4D}"/>
              </a:ext>
            </a:extLst>
          </p:cNvPr>
          <p:cNvSpPr>
            <a:spLocks noEditPoints="1"/>
          </p:cNvSpPr>
          <p:nvPr/>
        </p:nvSpPr>
        <p:spPr bwMode="auto">
          <a:xfrm>
            <a:off x="253344" y="4300691"/>
            <a:ext cx="472478" cy="472478"/>
          </a:xfrm>
          <a:custGeom>
            <a:avLst/>
            <a:gdLst/>
            <a:ahLst/>
            <a:cxnLst>
              <a:cxn ang="0">
                <a:pos x="55" y="44"/>
              </a:cxn>
              <a:cxn ang="0">
                <a:pos x="44" y="55"/>
              </a:cxn>
              <a:cxn ang="0">
                <a:pos x="10" y="55"/>
              </a:cxn>
              <a:cxn ang="0">
                <a:pos x="0" y="44"/>
              </a:cxn>
              <a:cxn ang="0">
                <a:pos x="0" y="10"/>
              </a:cxn>
              <a:cxn ang="0">
                <a:pos x="10" y="0"/>
              </a:cxn>
              <a:cxn ang="0">
                <a:pos x="44" y="0"/>
              </a:cxn>
              <a:cxn ang="0">
                <a:pos x="55" y="10"/>
              </a:cxn>
              <a:cxn ang="0">
                <a:pos x="55" y="44"/>
              </a:cxn>
              <a:cxn ang="0">
                <a:pos x="46" y="20"/>
              </a:cxn>
              <a:cxn ang="0">
                <a:pos x="46" y="17"/>
              </a:cxn>
              <a:cxn ang="0">
                <a:pos x="42" y="13"/>
              </a:cxn>
              <a:cxn ang="0">
                <a:pos x="39" y="13"/>
              </a:cxn>
              <a:cxn ang="0">
                <a:pos x="23" y="30"/>
              </a:cxn>
              <a:cxn ang="0">
                <a:pos x="15" y="22"/>
              </a:cxn>
              <a:cxn ang="0">
                <a:pos x="12" y="22"/>
              </a:cxn>
              <a:cxn ang="0">
                <a:pos x="8" y="26"/>
              </a:cxn>
              <a:cxn ang="0">
                <a:pos x="8" y="29"/>
              </a:cxn>
              <a:cxn ang="0">
                <a:pos x="21" y="42"/>
              </a:cxn>
              <a:cxn ang="0">
                <a:pos x="24" y="42"/>
              </a:cxn>
              <a:cxn ang="0">
                <a:pos x="46" y="20"/>
              </a:cxn>
            </a:cxnLst>
            <a:rect l="0" t="0" r="r" b="b"/>
            <a:pathLst>
              <a:path w="55" h="55">
                <a:moveTo>
                  <a:pt x="55" y="44"/>
                </a:moveTo>
                <a:cubicBezTo>
                  <a:pt x="55" y="50"/>
                  <a:pt x="50" y="55"/>
                  <a:pt x="44" y="55"/>
                </a:cubicBezTo>
                <a:cubicBezTo>
                  <a:pt x="10" y="55"/>
                  <a:pt x="10" y="55"/>
                  <a:pt x="10" y="55"/>
                </a:cubicBezTo>
                <a:cubicBezTo>
                  <a:pt x="4" y="55"/>
                  <a:pt x="0" y="50"/>
                  <a:pt x="0" y="44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5"/>
                  <a:pt x="4" y="0"/>
                  <a:pt x="10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50" y="0"/>
                  <a:pt x="55" y="5"/>
                  <a:pt x="55" y="10"/>
                </a:cubicBezTo>
                <a:lnTo>
                  <a:pt x="55" y="44"/>
                </a:lnTo>
                <a:close/>
                <a:moveTo>
                  <a:pt x="46" y="20"/>
                </a:moveTo>
                <a:cubicBezTo>
                  <a:pt x="47" y="19"/>
                  <a:pt x="47" y="17"/>
                  <a:pt x="46" y="17"/>
                </a:cubicBezTo>
                <a:cubicBezTo>
                  <a:pt x="42" y="13"/>
                  <a:pt x="42" y="13"/>
                  <a:pt x="42" y="13"/>
                </a:cubicBezTo>
                <a:cubicBezTo>
                  <a:pt x="42" y="12"/>
                  <a:pt x="40" y="12"/>
                  <a:pt x="39" y="13"/>
                </a:cubicBezTo>
                <a:cubicBezTo>
                  <a:pt x="23" y="30"/>
                  <a:pt x="23" y="30"/>
                  <a:pt x="23" y="30"/>
                </a:cubicBezTo>
                <a:cubicBezTo>
                  <a:pt x="15" y="22"/>
                  <a:pt x="15" y="22"/>
                  <a:pt x="15" y="22"/>
                </a:cubicBezTo>
                <a:cubicBezTo>
                  <a:pt x="14" y="21"/>
                  <a:pt x="13" y="21"/>
                  <a:pt x="12" y="22"/>
                </a:cubicBezTo>
                <a:cubicBezTo>
                  <a:pt x="8" y="26"/>
                  <a:pt x="8" y="26"/>
                  <a:pt x="8" y="26"/>
                </a:cubicBezTo>
                <a:cubicBezTo>
                  <a:pt x="7" y="27"/>
                  <a:pt x="7" y="28"/>
                  <a:pt x="8" y="29"/>
                </a:cubicBezTo>
                <a:cubicBezTo>
                  <a:pt x="21" y="42"/>
                  <a:pt x="21" y="42"/>
                  <a:pt x="21" y="42"/>
                </a:cubicBezTo>
                <a:cubicBezTo>
                  <a:pt x="22" y="43"/>
                  <a:pt x="23" y="43"/>
                  <a:pt x="24" y="42"/>
                </a:cubicBezTo>
                <a:lnTo>
                  <a:pt x="46" y="20"/>
                </a:lnTo>
                <a:close/>
              </a:path>
            </a:pathLst>
          </a:custGeom>
          <a:solidFill>
            <a:srgbClr val="A8D2C7"/>
          </a:solidFill>
          <a:ln w="9525">
            <a:noFill/>
            <a:round/>
          </a:ln>
        </p:spPr>
        <p:txBody>
          <a:bodyPr vert="horz" wrap="square" lIns="121913" tIns="60956" rIns="121913" bIns="60956" numCol="1" anchor="t" anchorCtr="0" compatLnSpc="1"/>
          <a:lstStyle/>
          <a:p>
            <a:pPr>
              <a:lnSpc>
                <a:spcPct val="120000"/>
              </a:lnSpc>
            </a:pPr>
            <a:endParaRPr lang="en-US" sz="760">
              <a:solidFill>
                <a:srgbClr val="7F7F7F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文本框 10">
            <a:extLst>
              <a:ext uri="{FF2B5EF4-FFF2-40B4-BE49-F238E27FC236}">
                <a16:creationId xmlns:a16="http://schemas.microsoft.com/office/drawing/2014/main" xmlns="" id="{EB352367-BE7A-45F9-8207-5E86FCF90866}"/>
              </a:ext>
            </a:extLst>
          </p:cNvPr>
          <p:cNvSpPr txBox="1"/>
          <p:nvPr/>
        </p:nvSpPr>
        <p:spPr>
          <a:xfrm>
            <a:off x="119336" y="4725457"/>
            <a:ext cx="49530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 eaLnBrk="1" hangingPunct="1">
              <a:buFont typeface="Arial" panose="020B0604020202020204" pitchFamily="34" charset="0"/>
              <a:buChar char="•"/>
            </a:pP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Bạn nhỏ thấy mẹ l</a:t>
            </a:r>
            <a:r>
              <a:rPr lang="vi-VN" sz="2000" b="1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à</a:t>
            </a:r>
            <a:r>
              <a:rPr lang="vi-VN" sz="2000" b="1" dirty="0">
                <a:latin typeface="Times New Roman" pitchFamily="18" charset="0"/>
                <a:cs typeface="Times New Roman" pitchFamily="18" charset="0"/>
              </a:rPr>
              <a:t> người có ý nghĩa to lớn đối với mình:</a:t>
            </a:r>
          </a:p>
          <a:p>
            <a:pPr marL="228600" indent="-228600" algn="just" eaLnBrk="1" hangingPunct="1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Mẹ l</a:t>
            </a:r>
            <a:r>
              <a:rPr lang="vi-VN" sz="2400" b="1" dirty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à</a:t>
            </a:r>
            <a:r>
              <a:rPr 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đất nước, tháng ng</a:t>
            </a:r>
            <a:r>
              <a:rPr lang="vi-VN" sz="2400" b="1" dirty="0">
                <a:solidFill>
                  <a:srgbClr val="FF0000"/>
                </a:solidFill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à</a:t>
            </a:r>
            <a:r>
              <a:rPr 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 của con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.”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58C32F21-AC28-45CD-96BB-C0B1C5DEF085}"/>
              </a:ext>
            </a:extLst>
          </p:cNvPr>
          <p:cNvGrpSpPr/>
          <p:nvPr/>
        </p:nvGrpSpPr>
        <p:grpSpPr>
          <a:xfrm>
            <a:off x="1199456" y="-27384"/>
            <a:ext cx="8568952" cy="1130555"/>
            <a:chOff x="5384298" y="4185456"/>
            <a:chExt cx="5832648" cy="1130555"/>
          </a:xfrm>
        </p:grpSpPr>
        <p:sp>
          <p:nvSpPr>
            <p:cNvPr id="11" name="椭圆 31">
              <a:extLst>
                <a:ext uri="{FF2B5EF4-FFF2-40B4-BE49-F238E27FC236}">
                  <a16:creationId xmlns:a16="http://schemas.microsoft.com/office/drawing/2014/main" xmlns="" id="{E70F14C5-44F3-44F6-8B1F-1DE1805148EC}"/>
                </a:ext>
              </a:extLst>
            </p:cNvPr>
            <p:cNvSpPr/>
            <p:nvPr/>
          </p:nvSpPr>
          <p:spPr>
            <a:xfrm flipH="1">
              <a:off x="5384298" y="4380648"/>
              <a:ext cx="5832648" cy="93536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000">
                <a:solidFill>
                  <a:schemeClr val="tx1"/>
                </a:solidFill>
                <a:latin typeface="Times New Roman" pitchFamily="18" charset="0"/>
                <a:ea typeface="字魂59号-创粗黑" panose="00000500000000000000" pitchFamily="2" charset="-122"/>
                <a:cs typeface="Times New Roman" pitchFamily="18" charset="0"/>
                <a:sym typeface="字魂59号-创粗黑" panose="00000500000000000000" pitchFamily="2" charset="-122"/>
              </a:endParaRPr>
            </a:p>
          </p:txBody>
        </p:sp>
        <p:pic>
          <p:nvPicPr>
            <p:cNvPr id="12" name="图片 33">
              <a:extLst>
                <a:ext uri="{FF2B5EF4-FFF2-40B4-BE49-F238E27FC236}">
                  <a16:creationId xmlns:a16="http://schemas.microsoft.com/office/drawing/2014/main" xmlns="" id="{563BEFA1-BDBE-426A-882C-BFB58E6809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686839" y="4185456"/>
              <a:ext cx="530107" cy="711544"/>
            </a:xfrm>
            <a:prstGeom prst="rect">
              <a:avLst/>
            </a:prstGeom>
          </p:spPr>
        </p:pic>
        <p:sp>
          <p:nvSpPr>
            <p:cNvPr id="13" name="Text Box 25">
              <a:extLst>
                <a:ext uri="{FF2B5EF4-FFF2-40B4-BE49-F238E27FC236}">
                  <a16:creationId xmlns:a16="http://schemas.microsoft.com/office/drawing/2014/main" xmlns="" id="{2D4A5691-F23E-4CC1-BF7D-8E5A0D9548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44401" y="4621519"/>
              <a:ext cx="536862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1" dirty="0" err="1">
                  <a:cs typeface="Times New Roman" pitchFamily="18" charset="0"/>
                </a:rPr>
                <a:t>Tình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yêu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thương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sâu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sắc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của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bạn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nhỏ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đối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với</a:t>
              </a:r>
              <a:r>
                <a:rPr lang="en-US" altLang="en-US" sz="2800" b="1" dirty="0"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cs typeface="Times New Roman" pitchFamily="18" charset="0"/>
                </a:rPr>
                <a:t>mẹ</a:t>
              </a:r>
              <a:r>
                <a:rPr lang="en-US" altLang="en-US" sz="2800" b="1" dirty="0">
                  <a:cs typeface="Times New Roman" pitchFamily="18" charset="0"/>
                </a:rPr>
                <a:t>.</a:t>
              </a:r>
              <a:endParaRPr lang="vi-VN" altLang="en-US" sz="2800" b="1" dirty="0">
                <a:cs typeface="Times New Roman" pitchFamily="18" charset="0"/>
              </a:endParaRPr>
            </a:p>
          </p:txBody>
        </p:sp>
      </p:grpSp>
      <p:pic>
        <p:nvPicPr>
          <p:cNvPr id="14" name="图片 7">
            <a:extLst>
              <a:ext uri="{FF2B5EF4-FFF2-40B4-BE49-F238E27FC236}">
                <a16:creationId xmlns:a16="http://schemas.microsoft.com/office/drawing/2014/main" xmlns="" id="{C3142449-BB6F-46A4-AC1D-78C3BBEA601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15488" y="5430485"/>
            <a:ext cx="12192000" cy="1545915"/>
          </a:xfrm>
          <a:prstGeom prst="rect">
            <a:avLst/>
          </a:prstGeom>
        </p:spPr>
      </p:pic>
      <p:pic>
        <p:nvPicPr>
          <p:cNvPr id="15" name="图片 8">
            <a:extLst>
              <a:ext uri="{FF2B5EF4-FFF2-40B4-BE49-F238E27FC236}">
                <a16:creationId xmlns:a16="http://schemas.microsoft.com/office/drawing/2014/main" xmlns="" id="{6D61BE89-CFCE-4318-AFE8-459127F2A5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4442" y="2411497"/>
            <a:ext cx="1889194" cy="1889194"/>
          </a:xfrm>
          <a:prstGeom prst="rect">
            <a:avLst/>
          </a:prstGeom>
        </p:spPr>
      </p:pic>
      <p:pic>
        <p:nvPicPr>
          <p:cNvPr id="3" name="Picture 2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xmlns="" id="{CD86D514-47E2-4ACE-BEA4-C721AAEBB8C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70"/>
          <a:stretch/>
        </p:blipFill>
        <p:spPr>
          <a:xfrm>
            <a:off x="8406785" y="3740118"/>
            <a:ext cx="2457033" cy="176686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32" grpId="0"/>
      <p:bldP spid="33" grpId="0" bldLvl="0" animBg="1"/>
      <p:bldP spid="34" grpId="0"/>
      <p:bldP spid="8" grpId="0" bldLvl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431704" y="1268760"/>
            <a:ext cx="8136904" cy="3528392"/>
          </a:xfrm>
          <a:prstGeom prst="rect">
            <a:avLst/>
          </a:prstGeom>
        </p:spPr>
      </p:pic>
      <p:sp>
        <p:nvSpPr>
          <p:cNvPr id="13" name="文本框 10"/>
          <p:cNvSpPr txBox="1"/>
          <p:nvPr/>
        </p:nvSpPr>
        <p:spPr>
          <a:xfrm>
            <a:off x="4007768" y="1412776"/>
            <a:ext cx="69847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sz="3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6428B648-6B1E-4A7F-BD8F-165511D16B04}"/>
              </a:ext>
            </a:extLst>
          </p:cNvPr>
          <p:cNvGrpSpPr/>
          <p:nvPr/>
        </p:nvGrpSpPr>
        <p:grpSpPr>
          <a:xfrm>
            <a:off x="1304222" y="365335"/>
            <a:ext cx="4727190" cy="712657"/>
            <a:chOff x="1304222" y="404664"/>
            <a:chExt cx="4727190" cy="71265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7F9A9D21-3B34-4B80-BFCA-2558CF259C58}"/>
                </a:ext>
              </a:extLst>
            </p:cNvPr>
            <p:cNvSpPr txBox="1"/>
            <p:nvPr/>
          </p:nvSpPr>
          <p:spPr>
            <a:xfrm>
              <a:off x="1750178" y="438929"/>
              <a:ext cx="4281234" cy="646331"/>
            </a:xfrm>
            <a:prstGeom prst="rect">
              <a:avLst/>
            </a:prstGeom>
            <a:ln>
              <a:solidFill>
                <a:srgbClr val="D14B6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fontAlgn="auto">
                <a:spcAft>
                  <a:spcPts val="0"/>
                </a:spcAft>
              </a:pPr>
              <a:r>
                <a:rPr lang="en-US" altLang="en-US" sz="3600" b="1" dirty="0" err="1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altLang="en-US" sz="3600" b="1" dirty="0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 </a:t>
              </a:r>
              <a:r>
                <a:rPr lang="en-US" altLang="en-US" sz="3600" b="1" dirty="0" err="1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altLang="en-US" sz="3600" b="1" dirty="0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endParaRPr lang="en-US" altLang="en-US" sz="3600" b="1" dirty="0">
                <a:solidFill>
                  <a:srgbClr val="D14B6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心电图">
              <a:extLst>
                <a:ext uri="{FF2B5EF4-FFF2-40B4-BE49-F238E27FC236}">
                  <a16:creationId xmlns:a16="http://schemas.microsoft.com/office/drawing/2014/main" xmlns="" id="{D5FA10DB-3240-4BD8-ADDA-675970E8C155}"/>
                </a:ext>
              </a:extLst>
            </p:cNvPr>
            <p:cNvSpPr/>
            <p:nvPr/>
          </p:nvSpPr>
          <p:spPr bwMode="auto">
            <a:xfrm>
              <a:off x="1304222" y="404664"/>
              <a:ext cx="831338" cy="712657"/>
            </a:xfrm>
            <a:custGeom>
              <a:avLst/>
              <a:gdLst>
                <a:gd name="T0" fmla="*/ 1057936 w 2019300"/>
                <a:gd name="T1" fmla="*/ 1427350 h 1766888"/>
                <a:gd name="T2" fmla="*/ 1097009 w 2019300"/>
                <a:gd name="T3" fmla="*/ 1440995 h 1766888"/>
                <a:gd name="T4" fmla="*/ 1134812 w 2019300"/>
                <a:gd name="T5" fmla="*/ 1428936 h 1766888"/>
                <a:gd name="T6" fmla="*/ 1155143 w 2019300"/>
                <a:gd name="T7" fmla="*/ 1405454 h 1766888"/>
                <a:gd name="T8" fmla="*/ 1376876 w 2019300"/>
                <a:gd name="T9" fmla="*/ 1161748 h 1766888"/>
                <a:gd name="T10" fmla="*/ 1401654 w 2019300"/>
                <a:gd name="T11" fmla="*/ 1182374 h 1766888"/>
                <a:gd name="T12" fmla="*/ 1606550 w 2019300"/>
                <a:gd name="T13" fmla="*/ 1189038 h 1766888"/>
                <a:gd name="T14" fmla="*/ 1071596 w 2019300"/>
                <a:gd name="T15" fmla="*/ 1750387 h 1766888"/>
                <a:gd name="T16" fmla="*/ 1029346 w 2019300"/>
                <a:gd name="T17" fmla="*/ 1765302 h 1766888"/>
                <a:gd name="T18" fmla="*/ 983601 w 2019300"/>
                <a:gd name="T19" fmla="*/ 1764032 h 1766888"/>
                <a:gd name="T20" fmla="*/ 941987 w 2019300"/>
                <a:gd name="T21" fmla="*/ 1747214 h 1766888"/>
                <a:gd name="T22" fmla="*/ 516628 w 2019300"/>
                <a:gd name="T23" fmla="*/ 1189038 h 1766888"/>
                <a:gd name="T24" fmla="*/ 544265 w 2019300"/>
                <a:gd name="T25" fmla="*/ 1182374 h 1766888"/>
                <a:gd name="T26" fmla="*/ 561102 w 2019300"/>
                <a:gd name="T27" fmla="*/ 1170633 h 1766888"/>
                <a:gd name="T28" fmla="*/ 798083 w 2019300"/>
                <a:gd name="T29" fmla="*/ 611188 h 1766888"/>
                <a:gd name="T30" fmla="*/ 602838 w 2019300"/>
                <a:gd name="T31" fmla="*/ 3809 h 1766888"/>
                <a:gd name="T32" fmla="*/ 692676 w 2019300"/>
                <a:gd name="T33" fmla="*/ 22854 h 1766888"/>
                <a:gd name="T34" fmla="*/ 777435 w 2019300"/>
                <a:gd name="T35" fmla="*/ 56817 h 1766888"/>
                <a:gd name="T36" fmla="*/ 855211 w 2019300"/>
                <a:gd name="T37" fmla="*/ 104746 h 1766888"/>
                <a:gd name="T38" fmla="*/ 929494 w 2019300"/>
                <a:gd name="T39" fmla="*/ 171403 h 1766888"/>
                <a:gd name="T40" fmla="*/ 1009491 w 2019300"/>
                <a:gd name="T41" fmla="*/ 283450 h 1766888"/>
                <a:gd name="T42" fmla="*/ 1089806 w 2019300"/>
                <a:gd name="T43" fmla="*/ 171403 h 1766888"/>
                <a:gd name="T44" fmla="*/ 1163772 w 2019300"/>
                <a:gd name="T45" fmla="*/ 104746 h 1766888"/>
                <a:gd name="T46" fmla="*/ 1241865 w 2019300"/>
                <a:gd name="T47" fmla="*/ 56817 h 1766888"/>
                <a:gd name="T48" fmla="*/ 1326624 w 2019300"/>
                <a:gd name="T49" fmla="*/ 22854 h 1766888"/>
                <a:gd name="T50" fmla="*/ 1416145 w 2019300"/>
                <a:gd name="T51" fmla="*/ 3809 h 1766888"/>
                <a:gd name="T52" fmla="*/ 1509475 w 2019300"/>
                <a:gd name="T53" fmla="*/ 635 h 1766888"/>
                <a:gd name="T54" fmla="*/ 1600901 w 2019300"/>
                <a:gd name="T55" fmla="*/ 13014 h 1766888"/>
                <a:gd name="T56" fmla="*/ 1687882 w 2019300"/>
                <a:gd name="T57" fmla="*/ 40311 h 1766888"/>
                <a:gd name="T58" fmla="*/ 1769150 w 2019300"/>
                <a:gd name="T59" fmla="*/ 82527 h 1766888"/>
                <a:gd name="T60" fmla="*/ 1842480 w 2019300"/>
                <a:gd name="T61" fmla="*/ 138709 h 1766888"/>
                <a:gd name="T62" fmla="*/ 1905971 w 2019300"/>
                <a:gd name="T63" fmla="*/ 206636 h 1766888"/>
                <a:gd name="T64" fmla="*/ 1956128 w 2019300"/>
                <a:gd name="T65" fmla="*/ 283767 h 1766888"/>
                <a:gd name="T66" fmla="*/ 1991999 w 2019300"/>
                <a:gd name="T67" fmla="*/ 367247 h 1766888"/>
                <a:gd name="T68" fmla="*/ 2012951 w 2019300"/>
                <a:gd name="T69" fmla="*/ 456757 h 1766888"/>
                <a:gd name="T70" fmla="*/ 2018665 w 2019300"/>
                <a:gd name="T71" fmla="*/ 549759 h 1766888"/>
                <a:gd name="T72" fmla="*/ 2008824 w 2019300"/>
                <a:gd name="T73" fmla="*/ 641491 h 1766888"/>
                <a:gd name="T74" fmla="*/ 1983111 w 2019300"/>
                <a:gd name="T75" fmla="*/ 729415 h 1766888"/>
                <a:gd name="T76" fmla="*/ 1943430 w 2019300"/>
                <a:gd name="T77" fmla="*/ 811307 h 1766888"/>
                <a:gd name="T78" fmla="*/ 1889146 w 2019300"/>
                <a:gd name="T79" fmla="*/ 886217 h 1766888"/>
                <a:gd name="T80" fmla="*/ 1321862 w 2019300"/>
                <a:gd name="T81" fmla="*/ 757982 h 1766888"/>
                <a:gd name="T82" fmla="*/ 1294562 w 2019300"/>
                <a:gd name="T83" fmla="*/ 726558 h 1766888"/>
                <a:gd name="T84" fmla="*/ 1257103 w 2019300"/>
                <a:gd name="T85" fmla="*/ 718623 h 1766888"/>
                <a:gd name="T86" fmla="*/ 1219326 w 2019300"/>
                <a:gd name="T87" fmla="*/ 737033 h 1766888"/>
                <a:gd name="T88" fmla="*/ 863782 w 2019300"/>
                <a:gd name="T89" fmla="*/ 397083 h 1766888"/>
                <a:gd name="T90" fmla="*/ 842195 w 2019300"/>
                <a:gd name="T91" fmla="*/ 372960 h 1766888"/>
                <a:gd name="T92" fmla="*/ 811403 w 2019300"/>
                <a:gd name="T93" fmla="*/ 362803 h 1766888"/>
                <a:gd name="T94" fmla="*/ 780293 w 2019300"/>
                <a:gd name="T95" fmla="*/ 368516 h 1766888"/>
                <a:gd name="T96" fmla="*/ 755214 w 2019300"/>
                <a:gd name="T97" fmla="*/ 389148 h 1766888"/>
                <a:gd name="T98" fmla="*/ 147615 w 2019300"/>
                <a:gd name="T99" fmla="*/ 905579 h 1766888"/>
                <a:gd name="T100" fmla="*/ 89521 w 2019300"/>
                <a:gd name="T101" fmla="*/ 833526 h 1766888"/>
                <a:gd name="T102" fmla="*/ 45713 w 2019300"/>
                <a:gd name="T103" fmla="*/ 753221 h 1766888"/>
                <a:gd name="T104" fmla="*/ 15873 w 2019300"/>
                <a:gd name="T105" fmla="*/ 667202 h 1766888"/>
                <a:gd name="T106" fmla="*/ 1270 w 2019300"/>
                <a:gd name="T107" fmla="*/ 576104 h 1766888"/>
                <a:gd name="T108" fmla="*/ 2857 w 2019300"/>
                <a:gd name="T109" fmla="*/ 482785 h 1766888"/>
                <a:gd name="T110" fmla="*/ 19365 w 2019300"/>
                <a:gd name="T111" fmla="*/ 392640 h 1766888"/>
                <a:gd name="T112" fmla="*/ 51110 w 2019300"/>
                <a:gd name="T113" fmla="*/ 307256 h 1766888"/>
                <a:gd name="T114" fmla="*/ 97140 w 2019300"/>
                <a:gd name="T115" fmla="*/ 228220 h 1766888"/>
                <a:gd name="T116" fmla="*/ 157455 w 2019300"/>
                <a:gd name="T117" fmla="*/ 156802 h 1766888"/>
                <a:gd name="T118" fmla="*/ 228247 w 2019300"/>
                <a:gd name="T119" fmla="*/ 97128 h 1766888"/>
                <a:gd name="T120" fmla="*/ 307292 w 2019300"/>
                <a:gd name="T121" fmla="*/ 51103 h 1766888"/>
                <a:gd name="T122" fmla="*/ 392686 w 2019300"/>
                <a:gd name="T123" fmla="*/ 19045 h 1766888"/>
                <a:gd name="T124" fmla="*/ 483159 w 2019300"/>
                <a:gd name="T125" fmla="*/ 2222 h 1766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19300" h="1766888">
                  <a:moveTo>
                    <a:pt x="798083" y="611188"/>
                  </a:moveTo>
                  <a:lnTo>
                    <a:pt x="1039193" y="1402281"/>
                  </a:lnTo>
                  <a:lnTo>
                    <a:pt x="1042052" y="1407993"/>
                  </a:lnTo>
                  <a:lnTo>
                    <a:pt x="1045229" y="1413387"/>
                  </a:lnTo>
                  <a:lnTo>
                    <a:pt x="1049359" y="1418465"/>
                  </a:lnTo>
                  <a:lnTo>
                    <a:pt x="1053171" y="1422907"/>
                  </a:lnTo>
                  <a:lnTo>
                    <a:pt x="1057936" y="1427350"/>
                  </a:lnTo>
                  <a:lnTo>
                    <a:pt x="1062701" y="1430840"/>
                  </a:lnTo>
                  <a:lnTo>
                    <a:pt x="1068101" y="1433696"/>
                  </a:lnTo>
                  <a:lnTo>
                    <a:pt x="1073502" y="1436552"/>
                  </a:lnTo>
                  <a:lnTo>
                    <a:pt x="1079220" y="1438139"/>
                  </a:lnTo>
                  <a:lnTo>
                    <a:pt x="1084938" y="1440043"/>
                  </a:lnTo>
                  <a:lnTo>
                    <a:pt x="1090973" y="1440677"/>
                  </a:lnTo>
                  <a:lnTo>
                    <a:pt x="1097009" y="1440995"/>
                  </a:lnTo>
                  <a:lnTo>
                    <a:pt x="1103363" y="1440677"/>
                  </a:lnTo>
                  <a:lnTo>
                    <a:pt x="1109398" y="1440043"/>
                  </a:lnTo>
                  <a:lnTo>
                    <a:pt x="1115434" y="1438456"/>
                  </a:lnTo>
                  <a:lnTo>
                    <a:pt x="1121470" y="1436552"/>
                  </a:lnTo>
                  <a:lnTo>
                    <a:pt x="1126235" y="1434331"/>
                  </a:lnTo>
                  <a:lnTo>
                    <a:pt x="1130364" y="1431792"/>
                  </a:lnTo>
                  <a:lnTo>
                    <a:pt x="1134812" y="1428936"/>
                  </a:lnTo>
                  <a:lnTo>
                    <a:pt x="1138306" y="1426080"/>
                  </a:lnTo>
                  <a:lnTo>
                    <a:pt x="1141801" y="1422907"/>
                  </a:lnTo>
                  <a:lnTo>
                    <a:pt x="1144977" y="1419417"/>
                  </a:lnTo>
                  <a:lnTo>
                    <a:pt x="1148472" y="1415926"/>
                  </a:lnTo>
                  <a:lnTo>
                    <a:pt x="1150695" y="1411801"/>
                  </a:lnTo>
                  <a:lnTo>
                    <a:pt x="1152919" y="1408627"/>
                  </a:lnTo>
                  <a:lnTo>
                    <a:pt x="1155143" y="1405454"/>
                  </a:lnTo>
                  <a:lnTo>
                    <a:pt x="1157366" y="1401964"/>
                  </a:lnTo>
                  <a:lnTo>
                    <a:pt x="1158637" y="1398473"/>
                  </a:lnTo>
                  <a:lnTo>
                    <a:pt x="1279351" y="961833"/>
                  </a:lnTo>
                  <a:lnTo>
                    <a:pt x="1369569" y="1148738"/>
                  </a:lnTo>
                  <a:lnTo>
                    <a:pt x="1371793" y="1153498"/>
                  </a:lnTo>
                  <a:lnTo>
                    <a:pt x="1374017" y="1157623"/>
                  </a:lnTo>
                  <a:lnTo>
                    <a:pt x="1376876" y="1161748"/>
                  </a:lnTo>
                  <a:lnTo>
                    <a:pt x="1379735" y="1165239"/>
                  </a:lnTo>
                  <a:lnTo>
                    <a:pt x="1382911" y="1168729"/>
                  </a:lnTo>
                  <a:lnTo>
                    <a:pt x="1386088" y="1171903"/>
                  </a:lnTo>
                  <a:lnTo>
                    <a:pt x="1389900" y="1174758"/>
                  </a:lnTo>
                  <a:lnTo>
                    <a:pt x="1393394" y="1177614"/>
                  </a:lnTo>
                  <a:lnTo>
                    <a:pt x="1397524" y="1180153"/>
                  </a:lnTo>
                  <a:lnTo>
                    <a:pt x="1401654" y="1182374"/>
                  </a:lnTo>
                  <a:lnTo>
                    <a:pt x="1406101" y="1184596"/>
                  </a:lnTo>
                  <a:lnTo>
                    <a:pt x="1410231" y="1185865"/>
                  </a:lnTo>
                  <a:lnTo>
                    <a:pt x="1414996" y="1187134"/>
                  </a:lnTo>
                  <a:lnTo>
                    <a:pt x="1419443" y="1188086"/>
                  </a:lnTo>
                  <a:lnTo>
                    <a:pt x="1424526" y="1188721"/>
                  </a:lnTo>
                  <a:lnTo>
                    <a:pt x="1429609" y="1189038"/>
                  </a:lnTo>
                  <a:lnTo>
                    <a:pt x="1606550" y="1189038"/>
                  </a:lnTo>
                  <a:lnTo>
                    <a:pt x="1102092" y="1726588"/>
                  </a:lnTo>
                  <a:lnTo>
                    <a:pt x="1097645" y="1731348"/>
                  </a:lnTo>
                  <a:lnTo>
                    <a:pt x="1092879" y="1735473"/>
                  </a:lnTo>
                  <a:lnTo>
                    <a:pt x="1087797" y="1739598"/>
                  </a:lnTo>
                  <a:lnTo>
                    <a:pt x="1082714" y="1743723"/>
                  </a:lnTo>
                  <a:lnTo>
                    <a:pt x="1076996" y="1747214"/>
                  </a:lnTo>
                  <a:lnTo>
                    <a:pt x="1071596" y="1750387"/>
                  </a:lnTo>
                  <a:lnTo>
                    <a:pt x="1065878" y="1753561"/>
                  </a:lnTo>
                  <a:lnTo>
                    <a:pt x="1060160" y="1756099"/>
                  </a:lnTo>
                  <a:lnTo>
                    <a:pt x="1054124" y="1758638"/>
                  </a:lnTo>
                  <a:lnTo>
                    <a:pt x="1048088" y="1760859"/>
                  </a:lnTo>
                  <a:lnTo>
                    <a:pt x="1041735" y="1762446"/>
                  </a:lnTo>
                  <a:lnTo>
                    <a:pt x="1035699" y="1764032"/>
                  </a:lnTo>
                  <a:lnTo>
                    <a:pt x="1029346" y="1765302"/>
                  </a:lnTo>
                  <a:lnTo>
                    <a:pt x="1022992" y="1766254"/>
                  </a:lnTo>
                  <a:lnTo>
                    <a:pt x="1016004" y="1766571"/>
                  </a:lnTo>
                  <a:lnTo>
                    <a:pt x="1009650" y="1766888"/>
                  </a:lnTo>
                  <a:lnTo>
                    <a:pt x="1003297" y="1766571"/>
                  </a:lnTo>
                  <a:lnTo>
                    <a:pt x="996626" y="1766254"/>
                  </a:lnTo>
                  <a:lnTo>
                    <a:pt x="989955" y="1765302"/>
                  </a:lnTo>
                  <a:lnTo>
                    <a:pt x="983601" y="1764032"/>
                  </a:lnTo>
                  <a:lnTo>
                    <a:pt x="977566" y="1762446"/>
                  </a:lnTo>
                  <a:lnTo>
                    <a:pt x="971212" y="1760859"/>
                  </a:lnTo>
                  <a:lnTo>
                    <a:pt x="965177" y="1758638"/>
                  </a:lnTo>
                  <a:lnTo>
                    <a:pt x="959141" y="1756099"/>
                  </a:lnTo>
                  <a:lnTo>
                    <a:pt x="953423" y="1753561"/>
                  </a:lnTo>
                  <a:lnTo>
                    <a:pt x="947705" y="1750387"/>
                  </a:lnTo>
                  <a:lnTo>
                    <a:pt x="941987" y="1747214"/>
                  </a:lnTo>
                  <a:lnTo>
                    <a:pt x="936586" y="1743723"/>
                  </a:lnTo>
                  <a:lnTo>
                    <a:pt x="931504" y="1739598"/>
                  </a:lnTo>
                  <a:lnTo>
                    <a:pt x="926739" y="1735473"/>
                  </a:lnTo>
                  <a:lnTo>
                    <a:pt x="921656" y="1731348"/>
                  </a:lnTo>
                  <a:lnTo>
                    <a:pt x="916891" y="1726588"/>
                  </a:lnTo>
                  <a:lnTo>
                    <a:pt x="412750" y="1189038"/>
                  </a:lnTo>
                  <a:lnTo>
                    <a:pt x="516628" y="1189038"/>
                  </a:lnTo>
                  <a:lnTo>
                    <a:pt x="516946" y="1189038"/>
                  </a:lnTo>
                  <a:lnTo>
                    <a:pt x="522028" y="1188721"/>
                  </a:lnTo>
                  <a:lnTo>
                    <a:pt x="527429" y="1188086"/>
                  </a:lnTo>
                  <a:lnTo>
                    <a:pt x="532511" y="1186499"/>
                  </a:lnTo>
                  <a:lnTo>
                    <a:pt x="537594" y="1185230"/>
                  </a:lnTo>
                  <a:lnTo>
                    <a:pt x="540771" y="1183961"/>
                  </a:lnTo>
                  <a:lnTo>
                    <a:pt x="544265" y="1182374"/>
                  </a:lnTo>
                  <a:lnTo>
                    <a:pt x="547442" y="1180470"/>
                  </a:lnTo>
                  <a:lnTo>
                    <a:pt x="549666" y="1179518"/>
                  </a:lnTo>
                  <a:lnTo>
                    <a:pt x="551254" y="1178249"/>
                  </a:lnTo>
                  <a:lnTo>
                    <a:pt x="553795" y="1176345"/>
                  </a:lnTo>
                  <a:lnTo>
                    <a:pt x="556337" y="1174441"/>
                  </a:lnTo>
                  <a:lnTo>
                    <a:pt x="558560" y="1172220"/>
                  </a:lnTo>
                  <a:lnTo>
                    <a:pt x="561102" y="1170633"/>
                  </a:lnTo>
                  <a:lnTo>
                    <a:pt x="565231" y="1165239"/>
                  </a:lnTo>
                  <a:lnTo>
                    <a:pt x="567137" y="1163335"/>
                  </a:lnTo>
                  <a:lnTo>
                    <a:pt x="568726" y="1160796"/>
                  </a:lnTo>
                  <a:lnTo>
                    <a:pt x="572220" y="1156036"/>
                  </a:lnTo>
                  <a:lnTo>
                    <a:pt x="575079" y="1150324"/>
                  </a:lnTo>
                  <a:lnTo>
                    <a:pt x="575079" y="1150007"/>
                  </a:lnTo>
                  <a:lnTo>
                    <a:pt x="798083" y="611188"/>
                  </a:lnTo>
                  <a:close/>
                  <a:moveTo>
                    <a:pt x="523158" y="0"/>
                  </a:moveTo>
                  <a:lnTo>
                    <a:pt x="536173" y="0"/>
                  </a:lnTo>
                  <a:lnTo>
                    <a:pt x="549824" y="0"/>
                  </a:lnTo>
                  <a:lnTo>
                    <a:pt x="562839" y="635"/>
                  </a:lnTo>
                  <a:lnTo>
                    <a:pt x="576490" y="1270"/>
                  </a:lnTo>
                  <a:lnTo>
                    <a:pt x="589822" y="2222"/>
                  </a:lnTo>
                  <a:lnTo>
                    <a:pt x="602838" y="3809"/>
                  </a:lnTo>
                  <a:lnTo>
                    <a:pt x="615536" y="5713"/>
                  </a:lnTo>
                  <a:lnTo>
                    <a:pt x="628869" y="7618"/>
                  </a:lnTo>
                  <a:lnTo>
                    <a:pt x="641567" y="10157"/>
                  </a:lnTo>
                  <a:lnTo>
                    <a:pt x="654582" y="13014"/>
                  </a:lnTo>
                  <a:lnTo>
                    <a:pt x="667280" y="15871"/>
                  </a:lnTo>
                  <a:lnTo>
                    <a:pt x="679978" y="19045"/>
                  </a:lnTo>
                  <a:lnTo>
                    <a:pt x="692676" y="22854"/>
                  </a:lnTo>
                  <a:lnTo>
                    <a:pt x="705057" y="26980"/>
                  </a:lnTo>
                  <a:lnTo>
                    <a:pt x="717120" y="31106"/>
                  </a:lnTo>
                  <a:lnTo>
                    <a:pt x="729501" y="35550"/>
                  </a:lnTo>
                  <a:lnTo>
                    <a:pt x="741881" y="40311"/>
                  </a:lnTo>
                  <a:lnTo>
                    <a:pt x="753627" y="45390"/>
                  </a:lnTo>
                  <a:lnTo>
                    <a:pt x="765690" y="51103"/>
                  </a:lnTo>
                  <a:lnTo>
                    <a:pt x="777435" y="56817"/>
                  </a:lnTo>
                  <a:lnTo>
                    <a:pt x="788864" y="62848"/>
                  </a:lnTo>
                  <a:lnTo>
                    <a:pt x="800292" y="68879"/>
                  </a:lnTo>
                  <a:lnTo>
                    <a:pt x="811403" y="75862"/>
                  </a:lnTo>
                  <a:lnTo>
                    <a:pt x="822513" y="82527"/>
                  </a:lnTo>
                  <a:lnTo>
                    <a:pt x="833624" y="89510"/>
                  </a:lnTo>
                  <a:lnTo>
                    <a:pt x="844735" y="97128"/>
                  </a:lnTo>
                  <a:lnTo>
                    <a:pt x="855211" y="104746"/>
                  </a:lnTo>
                  <a:lnTo>
                    <a:pt x="865687" y="112682"/>
                  </a:lnTo>
                  <a:lnTo>
                    <a:pt x="875845" y="121252"/>
                  </a:lnTo>
                  <a:lnTo>
                    <a:pt x="886321" y="129822"/>
                  </a:lnTo>
                  <a:lnTo>
                    <a:pt x="896162" y="138709"/>
                  </a:lnTo>
                  <a:lnTo>
                    <a:pt x="906003" y="147597"/>
                  </a:lnTo>
                  <a:lnTo>
                    <a:pt x="915526" y="156802"/>
                  </a:lnTo>
                  <a:lnTo>
                    <a:pt x="929494" y="171403"/>
                  </a:lnTo>
                  <a:lnTo>
                    <a:pt x="942510" y="186321"/>
                  </a:lnTo>
                  <a:lnTo>
                    <a:pt x="955525" y="201557"/>
                  </a:lnTo>
                  <a:lnTo>
                    <a:pt x="967588" y="217110"/>
                  </a:lnTo>
                  <a:lnTo>
                    <a:pt x="979016" y="232981"/>
                  </a:lnTo>
                  <a:lnTo>
                    <a:pt x="989492" y="249487"/>
                  </a:lnTo>
                  <a:lnTo>
                    <a:pt x="999968" y="266309"/>
                  </a:lnTo>
                  <a:lnTo>
                    <a:pt x="1009491" y="283450"/>
                  </a:lnTo>
                  <a:lnTo>
                    <a:pt x="1019015" y="266309"/>
                  </a:lnTo>
                  <a:lnTo>
                    <a:pt x="1029173" y="249487"/>
                  </a:lnTo>
                  <a:lnTo>
                    <a:pt x="1040284" y="232981"/>
                  </a:lnTo>
                  <a:lnTo>
                    <a:pt x="1051712" y="217110"/>
                  </a:lnTo>
                  <a:lnTo>
                    <a:pt x="1063775" y="201557"/>
                  </a:lnTo>
                  <a:lnTo>
                    <a:pt x="1076156" y="186321"/>
                  </a:lnTo>
                  <a:lnTo>
                    <a:pt x="1089806" y="171403"/>
                  </a:lnTo>
                  <a:lnTo>
                    <a:pt x="1103457" y="156802"/>
                  </a:lnTo>
                  <a:lnTo>
                    <a:pt x="1113298" y="147597"/>
                  </a:lnTo>
                  <a:lnTo>
                    <a:pt x="1122821" y="138709"/>
                  </a:lnTo>
                  <a:lnTo>
                    <a:pt x="1132662" y="129822"/>
                  </a:lnTo>
                  <a:lnTo>
                    <a:pt x="1143138" y="121252"/>
                  </a:lnTo>
                  <a:lnTo>
                    <a:pt x="1153296" y="112682"/>
                  </a:lnTo>
                  <a:lnTo>
                    <a:pt x="1163772" y="104746"/>
                  </a:lnTo>
                  <a:lnTo>
                    <a:pt x="1174566" y="97128"/>
                  </a:lnTo>
                  <a:lnTo>
                    <a:pt x="1185359" y="89510"/>
                  </a:lnTo>
                  <a:lnTo>
                    <a:pt x="1196470" y="82527"/>
                  </a:lnTo>
                  <a:lnTo>
                    <a:pt x="1207580" y="75862"/>
                  </a:lnTo>
                  <a:lnTo>
                    <a:pt x="1219009" y="68879"/>
                  </a:lnTo>
                  <a:lnTo>
                    <a:pt x="1230437" y="62848"/>
                  </a:lnTo>
                  <a:lnTo>
                    <a:pt x="1241865" y="56817"/>
                  </a:lnTo>
                  <a:lnTo>
                    <a:pt x="1253611" y="51103"/>
                  </a:lnTo>
                  <a:lnTo>
                    <a:pt x="1265356" y="45390"/>
                  </a:lnTo>
                  <a:lnTo>
                    <a:pt x="1277419" y="40311"/>
                  </a:lnTo>
                  <a:lnTo>
                    <a:pt x="1289482" y="35550"/>
                  </a:lnTo>
                  <a:lnTo>
                    <a:pt x="1301546" y="31106"/>
                  </a:lnTo>
                  <a:lnTo>
                    <a:pt x="1313926" y="26980"/>
                  </a:lnTo>
                  <a:lnTo>
                    <a:pt x="1326624" y="22854"/>
                  </a:lnTo>
                  <a:lnTo>
                    <a:pt x="1339005" y="19045"/>
                  </a:lnTo>
                  <a:lnTo>
                    <a:pt x="1351703" y="15871"/>
                  </a:lnTo>
                  <a:lnTo>
                    <a:pt x="1364718" y="13014"/>
                  </a:lnTo>
                  <a:lnTo>
                    <a:pt x="1377416" y="10157"/>
                  </a:lnTo>
                  <a:lnTo>
                    <a:pt x="1390114" y="7618"/>
                  </a:lnTo>
                  <a:lnTo>
                    <a:pt x="1403130" y="5713"/>
                  </a:lnTo>
                  <a:lnTo>
                    <a:pt x="1416145" y="3809"/>
                  </a:lnTo>
                  <a:lnTo>
                    <a:pt x="1429478" y="2222"/>
                  </a:lnTo>
                  <a:lnTo>
                    <a:pt x="1442493" y="1270"/>
                  </a:lnTo>
                  <a:lnTo>
                    <a:pt x="1456144" y="635"/>
                  </a:lnTo>
                  <a:lnTo>
                    <a:pt x="1469159" y="0"/>
                  </a:lnTo>
                  <a:lnTo>
                    <a:pt x="1482810" y="0"/>
                  </a:lnTo>
                  <a:lnTo>
                    <a:pt x="1496142" y="0"/>
                  </a:lnTo>
                  <a:lnTo>
                    <a:pt x="1509475" y="635"/>
                  </a:lnTo>
                  <a:lnTo>
                    <a:pt x="1522808" y="1270"/>
                  </a:lnTo>
                  <a:lnTo>
                    <a:pt x="1535824" y="2222"/>
                  </a:lnTo>
                  <a:lnTo>
                    <a:pt x="1549157" y="3809"/>
                  </a:lnTo>
                  <a:lnTo>
                    <a:pt x="1562172" y="5713"/>
                  </a:lnTo>
                  <a:lnTo>
                    <a:pt x="1575188" y="7618"/>
                  </a:lnTo>
                  <a:lnTo>
                    <a:pt x="1588203" y="10157"/>
                  </a:lnTo>
                  <a:lnTo>
                    <a:pt x="1600901" y="13014"/>
                  </a:lnTo>
                  <a:lnTo>
                    <a:pt x="1613916" y="15871"/>
                  </a:lnTo>
                  <a:lnTo>
                    <a:pt x="1626297" y="19045"/>
                  </a:lnTo>
                  <a:lnTo>
                    <a:pt x="1638678" y="22854"/>
                  </a:lnTo>
                  <a:lnTo>
                    <a:pt x="1651376" y="26980"/>
                  </a:lnTo>
                  <a:lnTo>
                    <a:pt x="1663756" y="31106"/>
                  </a:lnTo>
                  <a:lnTo>
                    <a:pt x="1675819" y="35550"/>
                  </a:lnTo>
                  <a:lnTo>
                    <a:pt x="1687882" y="40311"/>
                  </a:lnTo>
                  <a:lnTo>
                    <a:pt x="1699945" y="45390"/>
                  </a:lnTo>
                  <a:lnTo>
                    <a:pt x="1711691" y="51103"/>
                  </a:lnTo>
                  <a:lnTo>
                    <a:pt x="1723437" y="56817"/>
                  </a:lnTo>
                  <a:lnTo>
                    <a:pt x="1735182" y="62848"/>
                  </a:lnTo>
                  <a:lnTo>
                    <a:pt x="1746611" y="68879"/>
                  </a:lnTo>
                  <a:lnTo>
                    <a:pt x="1757721" y="75862"/>
                  </a:lnTo>
                  <a:lnTo>
                    <a:pt x="1769150" y="82527"/>
                  </a:lnTo>
                  <a:lnTo>
                    <a:pt x="1780260" y="89510"/>
                  </a:lnTo>
                  <a:lnTo>
                    <a:pt x="1790736" y="97128"/>
                  </a:lnTo>
                  <a:lnTo>
                    <a:pt x="1801529" y="104746"/>
                  </a:lnTo>
                  <a:lnTo>
                    <a:pt x="1812323" y="112682"/>
                  </a:lnTo>
                  <a:lnTo>
                    <a:pt x="1822481" y="121252"/>
                  </a:lnTo>
                  <a:lnTo>
                    <a:pt x="1832640" y="129822"/>
                  </a:lnTo>
                  <a:lnTo>
                    <a:pt x="1842480" y="138709"/>
                  </a:lnTo>
                  <a:lnTo>
                    <a:pt x="1852004" y="147597"/>
                  </a:lnTo>
                  <a:lnTo>
                    <a:pt x="1861845" y="156802"/>
                  </a:lnTo>
                  <a:lnTo>
                    <a:pt x="1871368" y="166642"/>
                  </a:lnTo>
                  <a:lnTo>
                    <a:pt x="1880257" y="176482"/>
                  </a:lnTo>
                  <a:lnTo>
                    <a:pt x="1889146" y="186321"/>
                  </a:lnTo>
                  <a:lnTo>
                    <a:pt x="1897717" y="196479"/>
                  </a:lnTo>
                  <a:lnTo>
                    <a:pt x="1905971" y="206636"/>
                  </a:lnTo>
                  <a:lnTo>
                    <a:pt x="1914224" y="217428"/>
                  </a:lnTo>
                  <a:lnTo>
                    <a:pt x="1921526" y="228220"/>
                  </a:lnTo>
                  <a:lnTo>
                    <a:pt x="1929144" y="238694"/>
                  </a:lnTo>
                  <a:lnTo>
                    <a:pt x="1936128" y="249804"/>
                  </a:lnTo>
                  <a:lnTo>
                    <a:pt x="1943430" y="260913"/>
                  </a:lnTo>
                  <a:lnTo>
                    <a:pt x="1949779" y="272340"/>
                  </a:lnTo>
                  <a:lnTo>
                    <a:pt x="1956128" y="283767"/>
                  </a:lnTo>
                  <a:lnTo>
                    <a:pt x="1962159" y="295511"/>
                  </a:lnTo>
                  <a:lnTo>
                    <a:pt x="1967873" y="307256"/>
                  </a:lnTo>
                  <a:lnTo>
                    <a:pt x="1973270" y="319000"/>
                  </a:lnTo>
                  <a:lnTo>
                    <a:pt x="1978667" y="331062"/>
                  </a:lnTo>
                  <a:lnTo>
                    <a:pt x="1983111" y="343123"/>
                  </a:lnTo>
                  <a:lnTo>
                    <a:pt x="1987873" y="355185"/>
                  </a:lnTo>
                  <a:lnTo>
                    <a:pt x="1991999" y="367247"/>
                  </a:lnTo>
                  <a:lnTo>
                    <a:pt x="1996126" y="379943"/>
                  </a:lnTo>
                  <a:lnTo>
                    <a:pt x="1999618" y="392640"/>
                  </a:lnTo>
                  <a:lnTo>
                    <a:pt x="2003110" y="405019"/>
                  </a:lnTo>
                  <a:lnTo>
                    <a:pt x="2005967" y="418033"/>
                  </a:lnTo>
                  <a:lnTo>
                    <a:pt x="2008824" y="430729"/>
                  </a:lnTo>
                  <a:lnTo>
                    <a:pt x="2011364" y="443426"/>
                  </a:lnTo>
                  <a:lnTo>
                    <a:pt x="2012951" y="456757"/>
                  </a:lnTo>
                  <a:lnTo>
                    <a:pt x="2014856" y="469771"/>
                  </a:lnTo>
                  <a:lnTo>
                    <a:pt x="2016443" y="482785"/>
                  </a:lnTo>
                  <a:lnTo>
                    <a:pt x="2017713" y="496116"/>
                  </a:lnTo>
                  <a:lnTo>
                    <a:pt x="2018348" y="509448"/>
                  </a:lnTo>
                  <a:lnTo>
                    <a:pt x="2018665" y="522462"/>
                  </a:lnTo>
                  <a:lnTo>
                    <a:pt x="2019300" y="536110"/>
                  </a:lnTo>
                  <a:lnTo>
                    <a:pt x="2018665" y="549759"/>
                  </a:lnTo>
                  <a:lnTo>
                    <a:pt x="2018348" y="562773"/>
                  </a:lnTo>
                  <a:lnTo>
                    <a:pt x="2017713" y="576104"/>
                  </a:lnTo>
                  <a:lnTo>
                    <a:pt x="2016443" y="589436"/>
                  </a:lnTo>
                  <a:lnTo>
                    <a:pt x="2014856" y="602767"/>
                  </a:lnTo>
                  <a:lnTo>
                    <a:pt x="2012951" y="615464"/>
                  </a:lnTo>
                  <a:lnTo>
                    <a:pt x="2011364" y="628795"/>
                  </a:lnTo>
                  <a:lnTo>
                    <a:pt x="2008824" y="641491"/>
                  </a:lnTo>
                  <a:lnTo>
                    <a:pt x="2005967" y="654188"/>
                  </a:lnTo>
                  <a:lnTo>
                    <a:pt x="2003110" y="667202"/>
                  </a:lnTo>
                  <a:lnTo>
                    <a:pt x="1999618" y="679898"/>
                  </a:lnTo>
                  <a:lnTo>
                    <a:pt x="1996126" y="692277"/>
                  </a:lnTo>
                  <a:lnTo>
                    <a:pt x="1991999" y="704974"/>
                  </a:lnTo>
                  <a:lnTo>
                    <a:pt x="1987873" y="717036"/>
                  </a:lnTo>
                  <a:lnTo>
                    <a:pt x="1983111" y="729415"/>
                  </a:lnTo>
                  <a:lnTo>
                    <a:pt x="1978667" y="741476"/>
                  </a:lnTo>
                  <a:lnTo>
                    <a:pt x="1973270" y="753221"/>
                  </a:lnTo>
                  <a:lnTo>
                    <a:pt x="1967873" y="765282"/>
                  </a:lnTo>
                  <a:lnTo>
                    <a:pt x="1962159" y="777027"/>
                  </a:lnTo>
                  <a:lnTo>
                    <a:pt x="1956128" y="788453"/>
                  </a:lnTo>
                  <a:lnTo>
                    <a:pt x="1949779" y="799880"/>
                  </a:lnTo>
                  <a:lnTo>
                    <a:pt x="1943430" y="811307"/>
                  </a:lnTo>
                  <a:lnTo>
                    <a:pt x="1936128" y="822417"/>
                  </a:lnTo>
                  <a:lnTo>
                    <a:pt x="1929144" y="833526"/>
                  </a:lnTo>
                  <a:lnTo>
                    <a:pt x="1921526" y="844318"/>
                  </a:lnTo>
                  <a:lnTo>
                    <a:pt x="1914224" y="855110"/>
                  </a:lnTo>
                  <a:lnTo>
                    <a:pt x="1905971" y="865585"/>
                  </a:lnTo>
                  <a:lnTo>
                    <a:pt x="1897717" y="875742"/>
                  </a:lnTo>
                  <a:lnTo>
                    <a:pt x="1889146" y="886217"/>
                  </a:lnTo>
                  <a:lnTo>
                    <a:pt x="1880257" y="896056"/>
                  </a:lnTo>
                  <a:lnTo>
                    <a:pt x="1871368" y="905579"/>
                  </a:lnTo>
                  <a:lnTo>
                    <a:pt x="1861845" y="915419"/>
                  </a:lnTo>
                  <a:lnTo>
                    <a:pt x="1724389" y="1062063"/>
                  </a:lnTo>
                  <a:lnTo>
                    <a:pt x="1467572" y="1062063"/>
                  </a:lnTo>
                  <a:lnTo>
                    <a:pt x="1324402" y="764330"/>
                  </a:lnTo>
                  <a:lnTo>
                    <a:pt x="1321862" y="757982"/>
                  </a:lnTo>
                  <a:lnTo>
                    <a:pt x="1319005" y="751634"/>
                  </a:lnTo>
                  <a:lnTo>
                    <a:pt x="1315513" y="745920"/>
                  </a:lnTo>
                  <a:lnTo>
                    <a:pt x="1311069" y="740207"/>
                  </a:lnTo>
                  <a:lnTo>
                    <a:pt x="1306307" y="735128"/>
                  </a:lnTo>
                  <a:lnTo>
                    <a:pt x="1300911" y="730367"/>
                  </a:lnTo>
                  <a:lnTo>
                    <a:pt x="1297736" y="728462"/>
                  </a:lnTo>
                  <a:lnTo>
                    <a:pt x="1294562" y="726558"/>
                  </a:lnTo>
                  <a:lnTo>
                    <a:pt x="1291387" y="724971"/>
                  </a:lnTo>
                  <a:lnTo>
                    <a:pt x="1287895" y="723384"/>
                  </a:lnTo>
                  <a:lnTo>
                    <a:pt x="1281864" y="721162"/>
                  </a:lnTo>
                  <a:lnTo>
                    <a:pt x="1275515" y="719892"/>
                  </a:lnTo>
                  <a:lnTo>
                    <a:pt x="1269483" y="718623"/>
                  </a:lnTo>
                  <a:lnTo>
                    <a:pt x="1263452" y="718305"/>
                  </a:lnTo>
                  <a:lnTo>
                    <a:pt x="1257103" y="718623"/>
                  </a:lnTo>
                  <a:lnTo>
                    <a:pt x="1251071" y="719892"/>
                  </a:lnTo>
                  <a:lnTo>
                    <a:pt x="1245357" y="721162"/>
                  </a:lnTo>
                  <a:lnTo>
                    <a:pt x="1239643" y="723384"/>
                  </a:lnTo>
                  <a:lnTo>
                    <a:pt x="1234246" y="725923"/>
                  </a:lnTo>
                  <a:lnTo>
                    <a:pt x="1228849" y="729097"/>
                  </a:lnTo>
                  <a:lnTo>
                    <a:pt x="1223770" y="732589"/>
                  </a:lnTo>
                  <a:lnTo>
                    <a:pt x="1219326" y="737033"/>
                  </a:lnTo>
                  <a:lnTo>
                    <a:pt x="1215517" y="741159"/>
                  </a:lnTo>
                  <a:lnTo>
                    <a:pt x="1211390" y="746238"/>
                  </a:lnTo>
                  <a:lnTo>
                    <a:pt x="1208215" y="751951"/>
                  </a:lnTo>
                  <a:lnTo>
                    <a:pt x="1205358" y="757664"/>
                  </a:lnTo>
                  <a:lnTo>
                    <a:pt x="1095203" y="1155700"/>
                  </a:lnTo>
                  <a:lnTo>
                    <a:pt x="866004" y="401527"/>
                  </a:lnTo>
                  <a:lnTo>
                    <a:pt x="863782" y="397083"/>
                  </a:lnTo>
                  <a:lnTo>
                    <a:pt x="861242" y="392957"/>
                  </a:lnTo>
                  <a:lnTo>
                    <a:pt x="859020" y="389148"/>
                  </a:lnTo>
                  <a:lnTo>
                    <a:pt x="856163" y="385022"/>
                  </a:lnTo>
                  <a:lnTo>
                    <a:pt x="852989" y="381530"/>
                  </a:lnTo>
                  <a:lnTo>
                    <a:pt x="849179" y="378356"/>
                  </a:lnTo>
                  <a:lnTo>
                    <a:pt x="845687" y="375499"/>
                  </a:lnTo>
                  <a:lnTo>
                    <a:pt x="842195" y="372960"/>
                  </a:lnTo>
                  <a:lnTo>
                    <a:pt x="837751" y="370421"/>
                  </a:lnTo>
                  <a:lnTo>
                    <a:pt x="833942" y="368516"/>
                  </a:lnTo>
                  <a:lnTo>
                    <a:pt x="829815" y="366612"/>
                  </a:lnTo>
                  <a:lnTo>
                    <a:pt x="825370" y="365342"/>
                  </a:lnTo>
                  <a:lnTo>
                    <a:pt x="820926" y="364073"/>
                  </a:lnTo>
                  <a:lnTo>
                    <a:pt x="816164" y="363438"/>
                  </a:lnTo>
                  <a:lnTo>
                    <a:pt x="811403" y="362803"/>
                  </a:lnTo>
                  <a:lnTo>
                    <a:pt x="806958" y="362803"/>
                  </a:lnTo>
                  <a:lnTo>
                    <a:pt x="802197" y="362803"/>
                  </a:lnTo>
                  <a:lnTo>
                    <a:pt x="797752" y="363438"/>
                  </a:lnTo>
                  <a:lnTo>
                    <a:pt x="793308" y="364073"/>
                  </a:lnTo>
                  <a:lnTo>
                    <a:pt x="788864" y="365342"/>
                  </a:lnTo>
                  <a:lnTo>
                    <a:pt x="784419" y="366612"/>
                  </a:lnTo>
                  <a:lnTo>
                    <a:pt x="780293" y="368516"/>
                  </a:lnTo>
                  <a:lnTo>
                    <a:pt x="775848" y="370421"/>
                  </a:lnTo>
                  <a:lnTo>
                    <a:pt x="772039" y="372960"/>
                  </a:lnTo>
                  <a:lnTo>
                    <a:pt x="768229" y="375499"/>
                  </a:lnTo>
                  <a:lnTo>
                    <a:pt x="764420" y="378356"/>
                  </a:lnTo>
                  <a:lnTo>
                    <a:pt x="761246" y="381530"/>
                  </a:lnTo>
                  <a:lnTo>
                    <a:pt x="758071" y="385022"/>
                  </a:lnTo>
                  <a:lnTo>
                    <a:pt x="755214" y="389148"/>
                  </a:lnTo>
                  <a:lnTo>
                    <a:pt x="752357" y="392957"/>
                  </a:lnTo>
                  <a:lnTo>
                    <a:pt x="750135" y="397083"/>
                  </a:lnTo>
                  <a:lnTo>
                    <a:pt x="748230" y="401527"/>
                  </a:lnTo>
                  <a:lnTo>
                    <a:pt x="474588" y="1062063"/>
                  </a:lnTo>
                  <a:lnTo>
                    <a:pt x="294911" y="1062063"/>
                  </a:lnTo>
                  <a:lnTo>
                    <a:pt x="157455" y="915419"/>
                  </a:lnTo>
                  <a:lnTo>
                    <a:pt x="147615" y="905579"/>
                  </a:lnTo>
                  <a:lnTo>
                    <a:pt x="138726" y="896056"/>
                  </a:lnTo>
                  <a:lnTo>
                    <a:pt x="129837" y="886217"/>
                  </a:lnTo>
                  <a:lnTo>
                    <a:pt x="121266" y="875742"/>
                  </a:lnTo>
                  <a:lnTo>
                    <a:pt x="113330" y="865585"/>
                  </a:lnTo>
                  <a:lnTo>
                    <a:pt x="105076" y="855110"/>
                  </a:lnTo>
                  <a:lnTo>
                    <a:pt x="97140" y="844318"/>
                  </a:lnTo>
                  <a:lnTo>
                    <a:pt x="89521" y="833526"/>
                  </a:lnTo>
                  <a:lnTo>
                    <a:pt x="82537" y="822417"/>
                  </a:lnTo>
                  <a:lnTo>
                    <a:pt x="75871" y="811307"/>
                  </a:lnTo>
                  <a:lnTo>
                    <a:pt x="68887" y="799880"/>
                  </a:lnTo>
                  <a:lnTo>
                    <a:pt x="62855" y="788453"/>
                  </a:lnTo>
                  <a:lnTo>
                    <a:pt x="56824" y="777027"/>
                  </a:lnTo>
                  <a:lnTo>
                    <a:pt x="51110" y="765282"/>
                  </a:lnTo>
                  <a:lnTo>
                    <a:pt x="45713" y="753221"/>
                  </a:lnTo>
                  <a:lnTo>
                    <a:pt x="40634" y="741476"/>
                  </a:lnTo>
                  <a:lnTo>
                    <a:pt x="35872" y="729415"/>
                  </a:lnTo>
                  <a:lnTo>
                    <a:pt x="31110" y="717036"/>
                  </a:lnTo>
                  <a:lnTo>
                    <a:pt x="26984" y="704974"/>
                  </a:lnTo>
                  <a:lnTo>
                    <a:pt x="23174" y="692277"/>
                  </a:lnTo>
                  <a:lnTo>
                    <a:pt x="19365" y="679898"/>
                  </a:lnTo>
                  <a:lnTo>
                    <a:pt x="15873" y="667202"/>
                  </a:lnTo>
                  <a:lnTo>
                    <a:pt x="13016" y="654188"/>
                  </a:lnTo>
                  <a:lnTo>
                    <a:pt x="10159" y="641491"/>
                  </a:lnTo>
                  <a:lnTo>
                    <a:pt x="7619" y="628795"/>
                  </a:lnTo>
                  <a:lnTo>
                    <a:pt x="6032" y="615464"/>
                  </a:lnTo>
                  <a:lnTo>
                    <a:pt x="4127" y="602767"/>
                  </a:lnTo>
                  <a:lnTo>
                    <a:pt x="2857" y="589436"/>
                  </a:lnTo>
                  <a:lnTo>
                    <a:pt x="1270" y="576104"/>
                  </a:lnTo>
                  <a:lnTo>
                    <a:pt x="635" y="562773"/>
                  </a:lnTo>
                  <a:lnTo>
                    <a:pt x="318" y="549759"/>
                  </a:lnTo>
                  <a:lnTo>
                    <a:pt x="0" y="536110"/>
                  </a:lnTo>
                  <a:lnTo>
                    <a:pt x="318" y="522462"/>
                  </a:lnTo>
                  <a:lnTo>
                    <a:pt x="635" y="509448"/>
                  </a:lnTo>
                  <a:lnTo>
                    <a:pt x="1270" y="496116"/>
                  </a:lnTo>
                  <a:lnTo>
                    <a:pt x="2857" y="482785"/>
                  </a:lnTo>
                  <a:lnTo>
                    <a:pt x="4127" y="469771"/>
                  </a:lnTo>
                  <a:lnTo>
                    <a:pt x="6032" y="456757"/>
                  </a:lnTo>
                  <a:lnTo>
                    <a:pt x="7619" y="443426"/>
                  </a:lnTo>
                  <a:lnTo>
                    <a:pt x="10159" y="430729"/>
                  </a:lnTo>
                  <a:lnTo>
                    <a:pt x="13016" y="418033"/>
                  </a:lnTo>
                  <a:lnTo>
                    <a:pt x="15873" y="405019"/>
                  </a:lnTo>
                  <a:lnTo>
                    <a:pt x="19365" y="392640"/>
                  </a:lnTo>
                  <a:lnTo>
                    <a:pt x="23174" y="379943"/>
                  </a:lnTo>
                  <a:lnTo>
                    <a:pt x="26984" y="367247"/>
                  </a:lnTo>
                  <a:lnTo>
                    <a:pt x="31110" y="355185"/>
                  </a:lnTo>
                  <a:lnTo>
                    <a:pt x="35872" y="343123"/>
                  </a:lnTo>
                  <a:lnTo>
                    <a:pt x="40634" y="331062"/>
                  </a:lnTo>
                  <a:lnTo>
                    <a:pt x="45713" y="319000"/>
                  </a:lnTo>
                  <a:lnTo>
                    <a:pt x="51110" y="307256"/>
                  </a:lnTo>
                  <a:lnTo>
                    <a:pt x="56824" y="295511"/>
                  </a:lnTo>
                  <a:lnTo>
                    <a:pt x="62855" y="283767"/>
                  </a:lnTo>
                  <a:lnTo>
                    <a:pt x="68887" y="272340"/>
                  </a:lnTo>
                  <a:lnTo>
                    <a:pt x="75871" y="260913"/>
                  </a:lnTo>
                  <a:lnTo>
                    <a:pt x="82537" y="249804"/>
                  </a:lnTo>
                  <a:lnTo>
                    <a:pt x="89521" y="238694"/>
                  </a:lnTo>
                  <a:lnTo>
                    <a:pt x="97140" y="228220"/>
                  </a:lnTo>
                  <a:lnTo>
                    <a:pt x="105076" y="217428"/>
                  </a:lnTo>
                  <a:lnTo>
                    <a:pt x="113330" y="206636"/>
                  </a:lnTo>
                  <a:lnTo>
                    <a:pt x="121266" y="196479"/>
                  </a:lnTo>
                  <a:lnTo>
                    <a:pt x="129837" y="186321"/>
                  </a:lnTo>
                  <a:lnTo>
                    <a:pt x="138726" y="176482"/>
                  </a:lnTo>
                  <a:lnTo>
                    <a:pt x="147615" y="166642"/>
                  </a:lnTo>
                  <a:lnTo>
                    <a:pt x="157455" y="156802"/>
                  </a:lnTo>
                  <a:lnTo>
                    <a:pt x="166662" y="147597"/>
                  </a:lnTo>
                  <a:lnTo>
                    <a:pt x="176502" y="138709"/>
                  </a:lnTo>
                  <a:lnTo>
                    <a:pt x="186661" y="129822"/>
                  </a:lnTo>
                  <a:lnTo>
                    <a:pt x="196502" y="121252"/>
                  </a:lnTo>
                  <a:lnTo>
                    <a:pt x="206978" y="112682"/>
                  </a:lnTo>
                  <a:lnTo>
                    <a:pt x="217454" y="104746"/>
                  </a:lnTo>
                  <a:lnTo>
                    <a:pt x="228247" y="97128"/>
                  </a:lnTo>
                  <a:lnTo>
                    <a:pt x="239040" y="89510"/>
                  </a:lnTo>
                  <a:lnTo>
                    <a:pt x="249833" y="82527"/>
                  </a:lnTo>
                  <a:lnTo>
                    <a:pt x="260944" y="75862"/>
                  </a:lnTo>
                  <a:lnTo>
                    <a:pt x="272372" y="68879"/>
                  </a:lnTo>
                  <a:lnTo>
                    <a:pt x="283801" y="62848"/>
                  </a:lnTo>
                  <a:lnTo>
                    <a:pt x="295546" y="56817"/>
                  </a:lnTo>
                  <a:lnTo>
                    <a:pt x="307292" y="51103"/>
                  </a:lnTo>
                  <a:lnTo>
                    <a:pt x="319038" y="45390"/>
                  </a:lnTo>
                  <a:lnTo>
                    <a:pt x="331101" y="40311"/>
                  </a:lnTo>
                  <a:lnTo>
                    <a:pt x="343164" y="35550"/>
                  </a:lnTo>
                  <a:lnTo>
                    <a:pt x="355227" y="31106"/>
                  </a:lnTo>
                  <a:lnTo>
                    <a:pt x="367925" y="26980"/>
                  </a:lnTo>
                  <a:lnTo>
                    <a:pt x="380305" y="22854"/>
                  </a:lnTo>
                  <a:lnTo>
                    <a:pt x="392686" y="19045"/>
                  </a:lnTo>
                  <a:lnTo>
                    <a:pt x="405067" y="15871"/>
                  </a:lnTo>
                  <a:lnTo>
                    <a:pt x="418082" y="13014"/>
                  </a:lnTo>
                  <a:lnTo>
                    <a:pt x="430780" y="10157"/>
                  </a:lnTo>
                  <a:lnTo>
                    <a:pt x="444113" y="7618"/>
                  </a:lnTo>
                  <a:lnTo>
                    <a:pt x="456811" y="5713"/>
                  </a:lnTo>
                  <a:lnTo>
                    <a:pt x="470144" y="3809"/>
                  </a:lnTo>
                  <a:lnTo>
                    <a:pt x="483159" y="2222"/>
                  </a:lnTo>
                  <a:lnTo>
                    <a:pt x="496492" y="1270"/>
                  </a:lnTo>
                  <a:lnTo>
                    <a:pt x="509508" y="635"/>
                  </a:lnTo>
                  <a:lnTo>
                    <a:pt x="523158" y="0"/>
                  </a:lnTo>
                  <a:close/>
                </a:path>
              </a:pathLst>
            </a:custGeom>
            <a:solidFill>
              <a:srgbClr val="F3807F"/>
            </a:solidFill>
            <a:ln>
              <a:noFill/>
            </a:ln>
          </p:spPr>
          <p:txBody>
            <a:bodyPr lIns="96433" tIns="48216" rIns="96433" bIns="48216"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83447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副标题 2"/>
          <p:cNvSpPr txBox="1"/>
          <p:nvPr/>
        </p:nvSpPr>
        <p:spPr>
          <a:xfrm>
            <a:off x="1856681" y="260649"/>
            <a:ext cx="8884190" cy="8580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zh-CN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Thứ</a:t>
            </a:r>
            <a:r>
              <a:rPr lang="en-US" altLang="zh-CN" sz="4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tư</a:t>
            </a:r>
            <a:r>
              <a:rPr lang="en-US" altLang="zh-CN" sz="4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ngày</a:t>
            </a:r>
            <a:r>
              <a:rPr lang="en-US" altLang="zh-CN" sz="4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6 </a:t>
            </a:r>
            <a:r>
              <a:rPr lang="en-US" altLang="zh-CN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tháng</a:t>
            </a:r>
            <a:r>
              <a:rPr lang="en-US" altLang="zh-CN" sz="4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9 </a:t>
            </a:r>
            <a:r>
              <a:rPr lang="en-US" altLang="zh-CN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năm</a:t>
            </a:r>
            <a:r>
              <a:rPr lang="en-US" altLang="zh-CN" sz="4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2022</a:t>
            </a:r>
            <a:endParaRPr lang="en-US" altLang="zh-CN" sz="4800" b="1" dirty="0" smtClean="0">
              <a:solidFill>
                <a:srgbClr val="002060"/>
              </a:solidFill>
              <a:latin typeface="Times New Roman" panose="02020603050405020304" pitchFamily="18" charset="0"/>
              <a:ea typeface="汉仪跳跳体简" panose="00020600040101010101" pitchFamily="18" charset="-122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zh-CN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Tập</a:t>
            </a:r>
            <a:r>
              <a:rPr lang="en-US" altLang="zh-CN" sz="4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đọc</a:t>
            </a:r>
            <a:endParaRPr lang="zh-CN" altLang="en-US" sz="4800" b="1" dirty="0">
              <a:solidFill>
                <a:srgbClr val="002060"/>
              </a:solidFill>
              <a:latin typeface="Times New Roman" panose="02020603050405020304" pitchFamily="18" charset="0"/>
              <a:ea typeface="汉仪跳跳体简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ADD48A6-53D3-4C32-82C2-70B2F46205BC}"/>
              </a:ext>
            </a:extLst>
          </p:cNvPr>
          <p:cNvSpPr txBox="1"/>
          <p:nvPr/>
        </p:nvSpPr>
        <p:spPr>
          <a:xfrm>
            <a:off x="911424" y="1557094"/>
            <a:ext cx="103691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 err="1" smtClean="0">
                <a:ln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glow rad="63500">
                    <a:srgbClr val="F3807F">
                      <a:alpha val="40000"/>
                    </a:srgbClr>
                  </a:glow>
                </a:effectLst>
                <a:latin typeface="UTM Silk Script" panose="02040603050506020204" pitchFamily="18" charset="0"/>
              </a:rPr>
              <a:t>Tiết</a:t>
            </a:r>
            <a:r>
              <a:rPr lang="en-US" sz="13800" dirty="0" smtClean="0">
                <a:ln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glow rad="63500">
                    <a:srgbClr val="F3807F">
                      <a:alpha val="40000"/>
                    </a:srgbClr>
                  </a:glow>
                </a:effectLst>
                <a:latin typeface="UTM Silk Script" panose="02040603050506020204" pitchFamily="18" charset="0"/>
              </a:rPr>
              <a:t> 2: </a:t>
            </a:r>
            <a:r>
              <a:rPr lang="en-US" sz="13800" dirty="0" err="1" smtClean="0">
                <a:ln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glow rad="63500">
                    <a:srgbClr val="F3807F">
                      <a:alpha val="40000"/>
                    </a:srgbClr>
                  </a:glow>
                </a:effectLst>
                <a:latin typeface="UTM Silk Script" panose="02040603050506020204" pitchFamily="18" charset="0"/>
              </a:rPr>
              <a:t>Mẹ</a:t>
            </a:r>
            <a:r>
              <a:rPr lang="en-US" sz="13800" dirty="0" smtClean="0">
                <a:ln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glow rad="63500">
                    <a:srgbClr val="F3807F">
                      <a:alpha val="40000"/>
                    </a:srgbClr>
                  </a:glow>
                </a:effectLst>
                <a:latin typeface="UTM Silk Script" panose="02040603050506020204" pitchFamily="18" charset="0"/>
              </a:rPr>
              <a:t> </a:t>
            </a:r>
            <a:r>
              <a:rPr lang="en-US" sz="13800" dirty="0" err="1">
                <a:ln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glow rad="63500">
                    <a:srgbClr val="F3807F">
                      <a:alpha val="40000"/>
                    </a:srgbClr>
                  </a:glow>
                </a:effectLst>
                <a:latin typeface="UTM Silk Script" panose="02040603050506020204" pitchFamily="18" charset="0"/>
              </a:rPr>
              <a:t>ốm</a:t>
            </a:r>
            <a:endParaRPr lang="en-US" sz="13800" dirty="0">
              <a:ln>
                <a:solidFill>
                  <a:prstClr val="white"/>
                </a:solidFill>
              </a:ln>
              <a:solidFill>
                <a:srgbClr val="FF0000"/>
              </a:solidFill>
              <a:effectLst>
                <a:glow rad="63500">
                  <a:srgbClr val="F3807F">
                    <a:alpha val="40000"/>
                  </a:srgbClr>
                </a:glow>
              </a:effectLst>
              <a:latin typeface="UTM Silk Script" panose="02040603050506020204" pitchFamily="18" charset="0"/>
            </a:endParaRPr>
          </a:p>
        </p:txBody>
      </p:sp>
      <p:pic>
        <p:nvPicPr>
          <p:cNvPr id="7" name="图片 5">
            <a:extLst>
              <a:ext uri="{FF2B5EF4-FFF2-40B4-BE49-F238E27FC236}">
                <a16:creationId xmlns:a16="http://schemas.microsoft.com/office/drawing/2014/main" xmlns="" id="{8C57F2F0-C379-4922-8BDE-19F292FA8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4702" y="3213580"/>
            <a:ext cx="720080" cy="375694"/>
          </a:xfrm>
          <a:prstGeom prst="rect">
            <a:avLst/>
          </a:prstGeom>
        </p:spPr>
      </p:pic>
      <p:sp>
        <p:nvSpPr>
          <p:cNvPr id="8" name="副标题 2">
            <a:extLst>
              <a:ext uri="{FF2B5EF4-FFF2-40B4-BE49-F238E27FC236}">
                <a16:creationId xmlns:a16="http://schemas.microsoft.com/office/drawing/2014/main" xmlns="" id="{5B8D9690-65F8-4FBC-8316-63E604344B8D}"/>
              </a:ext>
            </a:extLst>
          </p:cNvPr>
          <p:cNvSpPr txBox="1"/>
          <p:nvPr/>
        </p:nvSpPr>
        <p:spPr>
          <a:xfrm>
            <a:off x="5378074" y="4203972"/>
            <a:ext cx="5007447" cy="6998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zh-CN" sz="4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Trần</a:t>
            </a:r>
            <a:r>
              <a:rPr lang="en-US" altLang="zh-CN" sz="4800" b="1" dirty="0">
                <a:solidFill>
                  <a:srgbClr val="0070C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Đăng</a:t>
            </a:r>
            <a:r>
              <a:rPr lang="en-US" altLang="zh-CN" sz="4800" b="1" dirty="0">
                <a:solidFill>
                  <a:srgbClr val="0070C0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Khoa</a:t>
            </a:r>
            <a:endParaRPr lang="zh-CN" altLang="en-US" sz="4800" b="1" dirty="0">
              <a:solidFill>
                <a:srgbClr val="0070C0"/>
              </a:solidFill>
              <a:latin typeface="Times New Roman" panose="02020603050405020304" pitchFamily="18" charset="0"/>
              <a:ea typeface="汉仪跳跳体简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7816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4">
            <a:extLst>
              <a:ext uri="{FF2B5EF4-FFF2-40B4-BE49-F238E27FC236}">
                <a16:creationId xmlns:a16="http://schemas.microsoft.com/office/drawing/2014/main" xmlns="" id="{F50DAA43-4F7F-41EC-821A-3AD816E59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4435" y="2865274"/>
            <a:ext cx="3958588" cy="298259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CD5F22BB-7CB4-4063-ACEA-25A20E379475}"/>
              </a:ext>
            </a:extLst>
          </p:cNvPr>
          <p:cNvGrpSpPr/>
          <p:nvPr/>
        </p:nvGrpSpPr>
        <p:grpSpPr>
          <a:xfrm>
            <a:off x="335360" y="1382708"/>
            <a:ext cx="7416824" cy="3312368"/>
            <a:chOff x="335360" y="1382708"/>
            <a:chExt cx="7416824" cy="3312368"/>
          </a:xfrm>
        </p:grpSpPr>
        <p:pic>
          <p:nvPicPr>
            <p:cNvPr id="2" name="图片 2">
              <a:extLst>
                <a:ext uri="{FF2B5EF4-FFF2-40B4-BE49-F238E27FC236}">
                  <a16:creationId xmlns:a16="http://schemas.microsoft.com/office/drawing/2014/main" xmlns="" id="{F673F9D7-CBA2-4B3F-9327-B85E13DD12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5360" y="1382708"/>
              <a:ext cx="7416824" cy="3312368"/>
            </a:xfrm>
            <a:prstGeom prst="rect">
              <a:avLst/>
            </a:prstGeom>
          </p:spPr>
        </p:pic>
        <p:sp>
          <p:nvSpPr>
            <p:cNvPr id="4" name="文本框 10">
              <a:extLst>
                <a:ext uri="{FF2B5EF4-FFF2-40B4-BE49-F238E27FC236}">
                  <a16:creationId xmlns:a16="http://schemas.microsoft.com/office/drawing/2014/main" xmlns="" id="{420CBFD1-EBBB-4075-9DBA-49CD395F72F0}"/>
                </a:ext>
              </a:extLst>
            </p:cNvPr>
            <p:cNvSpPr txBox="1"/>
            <p:nvPr/>
          </p:nvSpPr>
          <p:spPr>
            <a:xfrm>
              <a:off x="1200940" y="1916527"/>
              <a:ext cx="601349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1pPr>
              <a:lvl2pPr marL="640080" indent="-18288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2pPr>
              <a:lvl3pPr marL="1282700" indent="-3683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3pPr>
              <a:lvl4pPr marL="1925955" indent="-55435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4pPr>
              <a:lvl5pPr marL="2568575" indent="-73977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4000" b="1" dirty="0" err="1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Trong</a:t>
              </a:r>
              <a:r>
                <a:rPr lang="en-US" altLang="zh-CN" sz="4000" b="1" dirty="0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thời</a:t>
              </a:r>
              <a:r>
                <a:rPr lang="en-US" altLang="zh-CN" sz="4000" b="1" dirty="0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gian</a:t>
              </a:r>
              <a:r>
                <a:rPr lang="en-US" altLang="zh-CN" sz="4000" b="1" dirty="0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nghỉ</a:t>
              </a:r>
              <a:r>
                <a:rPr lang="en-US" altLang="zh-CN" sz="4000" b="1" dirty="0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, </a:t>
              </a:r>
              <a:r>
                <a:rPr lang="en-US" altLang="zh-CN" sz="4000" b="1" dirty="0" smtClean="0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con </a:t>
              </a:r>
              <a:r>
                <a:rPr lang="en-US" altLang="zh-CN" sz="4000" b="1" dirty="0" err="1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đã</a:t>
              </a:r>
              <a:r>
                <a:rPr lang="en-US" altLang="zh-CN" sz="4000" b="1" dirty="0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làm</a:t>
              </a:r>
              <a:r>
                <a:rPr lang="en-US" altLang="zh-CN" sz="4000" b="1" dirty="0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gì</a:t>
              </a:r>
              <a:r>
                <a:rPr lang="en-US" altLang="zh-CN" sz="4000" b="1" dirty="0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để</a:t>
              </a:r>
              <a:r>
                <a:rPr lang="en-US" altLang="zh-CN" sz="4000" b="1" dirty="0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giúp</a:t>
              </a:r>
              <a:r>
                <a:rPr lang="en-US" altLang="zh-CN" sz="4000" b="1" dirty="0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đỡ</a:t>
              </a:r>
              <a:r>
                <a:rPr lang="en-US" altLang="zh-CN" sz="4000" b="1" dirty="0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mẹ</a:t>
              </a:r>
              <a:r>
                <a:rPr lang="en-US" altLang="zh-CN" sz="4000" b="1" dirty="0">
                  <a:solidFill>
                    <a:srgbClr val="FF0000"/>
                  </a:solidFill>
                  <a:effectLst>
                    <a:glow rad="63500">
                      <a:srgbClr val="CA8F45">
                        <a:satMod val="175000"/>
                        <a:alpha val="40000"/>
                      </a:srgbClr>
                    </a:glow>
                  </a:effectLst>
                  <a:latin typeface="UTM Windsor BT" panose="02040603050506020204" pitchFamily="18" charset="0"/>
                  <a:ea typeface="微软雅黑"/>
                  <a:cs typeface="+mn-ea"/>
                  <a:sym typeface="+mn-lt"/>
                </a:rPr>
                <a:t>?</a:t>
              </a:r>
            </a:p>
          </p:txBody>
        </p:sp>
      </p:grpSp>
      <p:pic>
        <p:nvPicPr>
          <p:cNvPr id="5" name="图片 7">
            <a:extLst>
              <a:ext uri="{FF2B5EF4-FFF2-40B4-BE49-F238E27FC236}">
                <a16:creationId xmlns:a16="http://schemas.microsoft.com/office/drawing/2014/main" xmlns="" id="{00B01551-82FE-4097-8D55-75BE56C765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47328" y="5373216"/>
            <a:ext cx="12192000" cy="154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2717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0">
            <a:extLst>
              <a:ext uri="{FF2B5EF4-FFF2-40B4-BE49-F238E27FC236}">
                <a16:creationId xmlns:a16="http://schemas.microsoft.com/office/drawing/2014/main" xmlns="" id="{E9473D9A-BDD9-47E9-882F-76CDDDA90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496" y="404664"/>
            <a:ext cx="10657183" cy="669674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94A612B0-5158-4520-9976-70F99C550D4D}"/>
              </a:ext>
            </a:extLst>
          </p:cNvPr>
          <p:cNvGrpSpPr/>
          <p:nvPr/>
        </p:nvGrpSpPr>
        <p:grpSpPr>
          <a:xfrm>
            <a:off x="1853580" y="1844824"/>
            <a:ext cx="7986836" cy="3581399"/>
            <a:chOff x="825499" y="4457700"/>
            <a:chExt cx="5766177" cy="262890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E617D3FB-A890-4C0C-8972-BAF144F866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5499" y="4457700"/>
              <a:ext cx="5766177" cy="137155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anchor="ctr"/>
            <a:lstStyle>
              <a:defPPr>
                <a:defRPr lang="en-US"/>
              </a:defPPr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1pPr>
              <a:lvl2pPr marL="45720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2pPr>
              <a:lvl3pPr marL="914400" lvl="2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3pPr>
              <a:lvl4pPr marL="1371600" lvl="3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4pPr>
              <a:lvl5pPr marL="1828800" lvl="4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5pPr>
              <a:lvl6pPr marL="2286000" lvl="5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6pPr>
              <a:lvl7pPr marL="2743200" lvl="6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7pPr>
              <a:lvl8pPr marL="3200400" lvl="7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8pPr>
              <a:lvl9pPr marL="3657600" lvl="8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9pPr>
            </a:lstStyle>
            <a:p>
              <a:pPr algn="ctr" eaLnBrk="1" hangingPunct="1">
                <a:buNone/>
              </a:pP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Sáng nay trời đổ mưa r</a:t>
              </a: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à</a:t>
              </a: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  <a:p>
              <a:pPr algn="ctr" eaLnBrk="1" hangingPunct="1">
                <a:buNone/>
              </a:pP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Nắng trong trái chín   </a:t>
              </a:r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ngọt ng</a:t>
              </a:r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à</a:t>
              </a:r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 </a:t>
              </a: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bay hương</a:t>
              </a:r>
            </a:p>
            <a:p>
              <a:pPr algn="ctr" eaLnBrk="1" hangingPunct="1">
                <a:buNone/>
              </a:pP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Cả đời đi gió   đi sương</a:t>
              </a:r>
            </a:p>
            <a:p>
              <a:pPr algn="ctr" eaLnBrk="1" hangingPunct="1">
                <a:buNone/>
              </a:pP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Bây giờ mẹ lại </a:t>
              </a:r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lần giường </a:t>
              </a: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 đi.</a:t>
              </a:r>
              <a:endParaRPr sz="2800" dirty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BDC5DCDB-1BB7-4F9C-B2AE-F7609F263E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5499" y="5715051"/>
              <a:ext cx="5507105" cy="137154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anchor="ctr"/>
            <a:lstStyle>
              <a:defPPr>
                <a:defRPr lang="en-US"/>
              </a:defPPr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1pPr>
              <a:lvl2pPr marL="45720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2pPr>
              <a:lvl3pPr marL="914400" lvl="2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3pPr>
              <a:lvl4pPr marL="1371600" lvl="3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4pPr>
              <a:lvl5pPr marL="1828800" lvl="4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5pPr>
              <a:lvl6pPr marL="2286000" lvl="5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6pPr>
              <a:lvl7pPr marL="2743200" lvl="6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7pPr>
              <a:lvl8pPr marL="3200400" lvl="7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8pPr>
              <a:lvl9pPr marL="3657600" lvl="8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9pPr>
            </a:lstStyle>
            <a:p>
              <a:pPr algn="ctr" eaLnBrk="1" hangingPunct="1">
                <a:buNone/>
              </a:pP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Mẹ vui, con có quản gì</a:t>
              </a:r>
            </a:p>
            <a:p>
              <a:pPr algn="ctr" eaLnBrk="1" hangingPunct="1">
                <a:buNone/>
              </a:pPr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Ngâm thơ</a:t>
              </a: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kể chuyện</a:t>
              </a: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rồi thì </a:t>
              </a:r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múa ca</a:t>
              </a:r>
            </a:p>
            <a:p>
              <a:pPr algn="ctr" eaLnBrk="1" hangingPunct="1">
                <a:buNone/>
              </a:pP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Rồi con diễn kịch giữa nh</a:t>
              </a: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à</a:t>
              </a:r>
              <a:endParaRPr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eaLnBrk="1" hangingPunct="1">
                <a:buNone/>
              </a:pP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 mình con sắm </a:t>
              </a:r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cả ba </a:t>
              </a: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vai chèo.</a:t>
              </a:r>
              <a:endParaRPr sz="2800" dirty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18DD27D-8696-4D45-8CCC-E77AA4DD6561}"/>
              </a:ext>
            </a:extLst>
          </p:cNvPr>
          <p:cNvGrpSpPr/>
          <p:nvPr/>
        </p:nvGrpSpPr>
        <p:grpSpPr>
          <a:xfrm>
            <a:off x="2783632" y="44625"/>
            <a:ext cx="7488832" cy="1296144"/>
            <a:chOff x="4439817" y="-483636"/>
            <a:chExt cx="3024336" cy="881468"/>
          </a:xfrm>
        </p:grpSpPr>
        <p:pic>
          <p:nvPicPr>
            <p:cNvPr id="7" name="PA_图片 3">
              <a:extLst>
                <a:ext uri="{FF2B5EF4-FFF2-40B4-BE49-F238E27FC236}">
                  <a16:creationId xmlns:a16="http://schemas.microsoft.com/office/drawing/2014/main" xmlns="" id="{1C5F34D2-4805-49EB-B843-487449A105A8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9817" y="-483636"/>
              <a:ext cx="3024336" cy="881468"/>
            </a:xfrm>
            <a:prstGeom prst="rect">
              <a:avLst/>
            </a:prstGeom>
          </p:spPr>
        </p:pic>
        <p:sp>
          <p:nvSpPr>
            <p:cNvPr id="8" name="Rectangle 2">
              <a:extLst>
                <a:ext uri="{FF2B5EF4-FFF2-40B4-BE49-F238E27FC236}">
                  <a16:creationId xmlns:a16="http://schemas.microsoft.com/office/drawing/2014/main" xmlns="" id="{73198FF6-F7BC-4DED-900F-2A5EDEEDEB1A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4730619" y="-241965"/>
              <a:ext cx="2288288" cy="357191"/>
            </a:xfrm>
            <a:prstGeom prst="rect">
              <a:avLst/>
            </a:prstGeom>
          </p:spPr>
          <p:txBody>
            <a:bodyPr/>
            <a:lstStyle>
              <a:lvl1pPr algn="l" defTabSz="86677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17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solidFill>
                      <a:srgbClr val="D14B6C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Luyện</a:t>
              </a:r>
              <a:r>
                <a:rPr kumimoji="0" lang="en-US" sz="4400" b="1" i="0" u="none" strike="noStrike" kern="1200" cap="none" spc="0" normalizeH="0" baseline="0" noProof="0" dirty="0">
                  <a:ln>
                    <a:solidFill>
                      <a:srgbClr val="D14B6C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solidFill>
                      <a:srgbClr val="D14B6C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đọc</a:t>
              </a:r>
              <a:r>
                <a:rPr kumimoji="0" lang="en-US" sz="4400" b="1" i="0" u="none" strike="noStrike" kern="1200" cap="none" spc="0" normalizeH="0" baseline="0" noProof="0" dirty="0">
                  <a:ln>
                    <a:solidFill>
                      <a:srgbClr val="D14B6C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solidFill>
                      <a:srgbClr val="D14B6C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diễn</a:t>
              </a:r>
              <a:r>
                <a:rPr kumimoji="0" lang="en-US" sz="4400" b="1" i="0" u="none" strike="noStrike" kern="1200" cap="none" spc="0" normalizeH="0" baseline="0" noProof="0" dirty="0">
                  <a:ln>
                    <a:solidFill>
                      <a:srgbClr val="D14B6C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solidFill>
                      <a:srgbClr val="D14B6C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cảm</a:t>
              </a:r>
              <a:endParaRPr kumimoji="0" lang="en-US" sz="4400" b="1" i="0" u="none" strike="noStrike" kern="1200" cap="none" spc="0" normalizeH="0" baseline="0" noProof="0" dirty="0">
                <a:ln>
                  <a:solidFill>
                    <a:srgbClr val="D14B6C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pic>
        <p:nvPicPr>
          <p:cNvPr id="10" name="图片 4">
            <a:extLst>
              <a:ext uri="{FF2B5EF4-FFF2-40B4-BE49-F238E27FC236}">
                <a16:creationId xmlns:a16="http://schemas.microsoft.com/office/drawing/2014/main" xmlns="" id="{70205C47-B026-4BE9-A1E9-BED945AE7A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80448" y="3375895"/>
            <a:ext cx="2587619" cy="3482728"/>
          </a:xfrm>
          <a:prstGeom prst="rect">
            <a:avLst/>
          </a:prstGeom>
        </p:spPr>
      </p:pic>
      <p:pic>
        <p:nvPicPr>
          <p:cNvPr id="11" name="图片 7">
            <a:extLst>
              <a:ext uri="{FF2B5EF4-FFF2-40B4-BE49-F238E27FC236}">
                <a16:creationId xmlns:a16="http://schemas.microsoft.com/office/drawing/2014/main" xmlns="" id="{71B08347-BBED-4CDF-AC96-FD137AD77C9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15488" y="5555493"/>
            <a:ext cx="12192000" cy="154591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6E389054-B192-475E-91AA-F818FC1E4A82}"/>
              </a:ext>
            </a:extLst>
          </p:cNvPr>
          <p:cNvCxnSpPr/>
          <p:nvPr/>
        </p:nvCxnSpPr>
        <p:spPr>
          <a:xfrm rot="5400000">
            <a:off x="5995884" y="2910135"/>
            <a:ext cx="292100" cy="1397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862597C2-F7E2-4057-95A5-5114DE5FA930}"/>
              </a:ext>
            </a:extLst>
          </p:cNvPr>
          <p:cNvCxnSpPr/>
          <p:nvPr/>
        </p:nvCxnSpPr>
        <p:spPr>
          <a:xfrm rot="5400000">
            <a:off x="5564460" y="2478087"/>
            <a:ext cx="292100" cy="1397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1036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1-原创素材\1_mm1102\PPT\PPT_014\materaials\pageimg_g15.png">
            <a:extLst>
              <a:ext uri="{FF2B5EF4-FFF2-40B4-BE49-F238E27FC236}">
                <a16:creationId xmlns="" xmlns:a16="http://schemas.microsoft.com/office/drawing/2014/main" id="{C97035CC-B8C7-45D1-8CD6-244CEB61E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11243399" cy="546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2BA93374-EF0D-4AA5-A7DF-780C2F769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528" y="2132856"/>
            <a:ext cx="6693221" cy="204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72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Luyện</a:t>
            </a:r>
            <a:r>
              <a:rPr lang="en-US" altLang="en-US" sz="7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72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72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thuộc</a:t>
            </a:r>
            <a:r>
              <a:rPr lang="en-US" altLang="en-US" sz="72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72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lòng</a:t>
            </a:r>
            <a:r>
              <a:rPr lang="en-US" altLang="en-US" sz="72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72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72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72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thơ</a:t>
            </a:r>
            <a:endParaRPr lang="en-US" altLang="en-US" sz="72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4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3" name="WordArt 3" descr="Copy (3) of 0the Rose (8)">
            <a:extLst>
              <a:ext uri="{FF2B5EF4-FFF2-40B4-BE49-F238E27FC236}">
                <a16:creationId xmlns="" xmlns:a16="http://schemas.microsoft.com/office/drawing/2014/main" id="{95F86407-8A10-493A-8D40-718E48B8A72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42720" y="2590800"/>
            <a:ext cx="9652000" cy="23622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4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RUNG CHUÔNG VÀNG</a:t>
            </a:r>
          </a:p>
        </p:txBody>
      </p:sp>
      <p:sp>
        <p:nvSpPr>
          <p:cNvPr id="455691" name="Line 11">
            <a:extLst>
              <a:ext uri="{FF2B5EF4-FFF2-40B4-BE49-F238E27FC236}">
                <a16:creationId xmlns="" xmlns:a16="http://schemas.microsoft.com/office/drawing/2014/main" id="{0D959C73-645F-40F9-94BC-C24EF071E9D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94400" y="0"/>
            <a:ext cx="50800" cy="6858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Arial" pitchFamily="34" charset="0"/>
              <a:ea typeface="+mn-ea"/>
            </a:endParaRPr>
          </a:p>
        </p:txBody>
      </p:sp>
      <p:sp>
        <p:nvSpPr>
          <p:cNvPr id="455692" name="Line 12">
            <a:extLst>
              <a:ext uri="{FF2B5EF4-FFF2-40B4-BE49-F238E27FC236}">
                <a16:creationId xmlns="" xmlns:a16="http://schemas.microsoft.com/office/drawing/2014/main" id="{76B29CEC-4121-4EB5-8768-D1F31B91106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3401484"/>
            <a:ext cx="121920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  <a:latin typeface="Arial" pitchFamily="34" charset="0"/>
              <a:ea typeface="+mn-ea"/>
            </a:endParaRPr>
          </a:p>
        </p:txBody>
      </p:sp>
      <p:pic>
        <p:nvPicPr>
          <p:cNvPr id="7180" name="Picture 38" descr="one_christmas_bell_ringing_md_clr[1]">
            <a:extLst>
              <a:ext uri="{FF2B5EF4-FFF2-40B4-BE49-F238E27FC236}">
                <a16:creationId xmlns="" xmlns:a16="http://schemas.microsoft.com/office/drawing/2014/main" id="{CD17DF1D-67C4-4E63-9007-50A1A1267C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0" y="304800"/>
            <a:ext cx="2946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Picture 38" descr="one_christmas_bell_ringing_md_clr[1]">
            <a:extLst>
              <a:ext uri="{FF2B5EF4-FFF2-40B4-BE49-F238E27FC236}">
                <a16:creationId xmlns="" xmlns:a16="http://schemas.microsoft.com/office/drawing/2014/main" id="{5B1D11CE-B401-4144-8760-E5A6E51C50A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381000"/>
            <a:ext cx="2946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2" name="Picture 17" descr="smalborg[1]">
            <a:extLst>
              <a:ext uri="{FF2B5EF4-FFF2-40B4-BE49-F238E27FC236}">
                <a16:creationId xmlns="" xmlns:a16="http://schemas.microsoft.com/office/drawing/2014/main" id="{BECC45CB-C6B4-4F44-877C-236E9CE6D6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3200"/>
            <a:ext cx="12192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3" name="Picture 18" descr="smalborg[1]">
            <a:extLst>
              <a:ext uri="{FF2B5EF4-FFF2-40B4-BE49-F238E27FC236}">
                <a16:creationId xmlns="" xmlns:a16="http://schemas.microsoft.com/office/drawing/2014/main" id="{09D27F0F-CCAC-4317-9BE6-864213B304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99" y="-2117"/>
            <a:ext cx="12204700" cy="383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20" descr="Picture2">
            <a:extLst>
              <a:ext uri="{FF2B5EF4-FFF2-40B4-BE49-F238E27FC236}">
                <a16:creationId xmlns="" xmlns:a16="http://schemas.microsoft.com/office/drawing/2014/main" id="{89C37DCD-B6A3-4088-A365-81A9A1CAEE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451" y="-57151"/>
            <a:ext cx="3860800" cy="1934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9045452"/>
      </p:ext>
    </p:extLst>
  </p:cSld>
  <p:clrMapOvr>
    <a:masterClrMapping/>
  </p:clrMapOvr>
  <p:transition spd="med">
    <p:wheel/>
    <p:sndAc>
      <p:stSnd>
        <p:snd r:embed="rId3" name="REC_000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4556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" dur="2000"/>
                                        <p:tgtEl>
                                          <p:spTgt spid="4556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5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4556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5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556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5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="" xmlns:a16="http://schemas.microsoft.com/office/drawing/2014/main" id="{C1598D3D-DFAE-46F4-BE0A-E481779FE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5200" y="1143000"/>
            <a:ext cx="9391650" cy="1371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3733" dirty="0">
              <a:solidFill>
                <a:prstClr val="white"/>
              </a:solidFill>
            </a:endParaRPr>
          </a:p>
        </p:txBody>
      </p:sp>
      <p:grpSp>
        <p:nvGrpSpPr>
          <p:cNvPr id="15363" name="Group 51">
            <a:extLst>
              <a:ext uri="{FF2B5EF4-FFF2-40B4-BE49-F238E27FC236}">
                <a16:creationId xmlns="" xmlns:a16="http://schemas.microsoft.com/office/drawing/2014/main" id="{FE85C083-34C6-4526-B6E3-4301E8C340DD}"/>
              </a:ext>
            </a:extLst>
          </p:cNvPr>
          <p:cNvGrpSpPr>
            <a:grpSpLocks/>
          </p:cNvGrpSpPr>
          <p:nvPr/>
        </p:nvGrpSpPr>
        <p:grpSpPr bwMode="auto">
          <a:xfrm>
            <a:off x="304801" y="304800"/>
            <a:ext cx="469900" cy="6233584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D4F0E6D9-DD64-4BDC-86EE-F9A58753D9E6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631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solidFill>
                  <a:prstClr val="black"/>
                </a:solidFill>
                <a:latin typeface=".VnTime" pitchFamily="34" charset="0"/>
                <a:ea typeface="+mn-ea"/>
                <a:cs typeface="Arial" charset="0"/>
              </a:endParaRPr>
            </a:p>
          </p:txBody>
        </p:sp>
        <p:sp>
          <p:nvSpPr>
            <p:cNvPr id="15402" name="Rectangle 10">
              <a:extLst>
                <a:ext uri="{FF2B5EF4-FFF2-40B4-BE49-F238E27FC236}">
                  <a16:creationId xmlns="" xmlns:a16="http://schemas.microsoft.com/office/drawing/2014/main" id="{B4C2BD60-B9EB-4956-8732-340794EAE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2667">
                <a:solidFill>
                  <a:prstClr val="black"/>
                </a:solidFill>
                <a:latin typeface=".VnTime" panose="020B7200000000000000" pitchFamily="34" charset="0"/>
                <a:ea typeface="+mn-ea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46F431B1-B480-4DC3-BC06-CDCD3577A2D1}"/>
                </a:ext>
              </a:extLst>
            </p:cNvPr>
            <p:cNvSpPr/>
            <p:nvPr/>
          </p:nvSpPr>
          <p:spPr bwMode="auto">
            <a:xfrm>
              <a:off x="324555" y="-308313"/>
              <a:ext cx="74794" cy="716631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ea typeface="+mn-ea"/>
                <a:cs typeface="Arial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="" xmlns:a16="http://schemas.microsoft.com/office/drawing/2014/main" id="{27370D49-6A91-47DA-93E1-4EAA35720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18" y="3567243"/>
            <a:ext cx="7266517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con,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="" xmlns:a16="http://schemas.microsoft.com/office/drawing/2014/main" id="{B198831B-A9F9-4BDB-88F0-4C4AB9CFC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85" y="29379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="" xmlns:a16="http://schemas.microsoft.com/office/drawing/2014/main" id="{47B62BFA-F0A1-4C11-B271-56D1A5032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85" y="2715684"/>
            <a:ext cx="2000249" cy="802216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952F62B4-DD19-418E-A362-82186359E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284" y="2789767"/>
            <a:ext cx="1090083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="" xmlns:a16="http://schemas.microsoft.com/office/drawing/2014/main" id="{95411DC9-226B-4CBA-9C51-46DD33C51D8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87452" y="2901951"/>
            <a:ext cx="613833" cy="387349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A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="" xmlns:a16="http://schemas.microsoft.com/office/drawing/2014/main" id="{570406C0-1E65-4949-9957-D88B05649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68" y="3843867"/>
            <a:ext cx="791633" cy="349251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>
            <a:extLst>
              <a:ext uri="{FF2B5EF4-FFF2-40B4-BE49-F238E27FC236}">
                <a16:creationId xmlns="" xmlns:a16="http://schemas.microsoft.com/office/drawing/2014/main" id="{87C639F0-7736-4093-9C4A-82E6F9FCD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277" y="2637024"/>
            <a:ext cx="7266516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39" descr="Classicmode">
            <a:extLst>
              <a:ext uri="{FF2B5EF4-FFF2-40B4-BE49-F238E27FC236}">
                <a16:creationId xmlns="" xmlns:a16="http://schemas.microsoft.com/office/drawing/2014/main" id="{54C5F3D2-C3D1-4C92-8D20-646E26B1B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67" y="3621618"/>
            <a:ext cx="2000251" cy="8001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B654F85C-A629-406C-954B-E767099F7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867" y="3693585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="" xmlns:a16="http://schemas.microsoft.com/office/drawing/2014/main" id="{B7FE0E04-7640-49EA-9C8B-59BB183ED56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98034" y="38057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="" xmlns:a16="http://schemas.microsoft.com/office/drawing/2014/main" id="{BD7AB8F5-0E12-46DE-B856-24CFF1092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2552" y="4580467"/>
            <a:ext cx="7217833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="" xmlns:a16="http://schemas.microsoft.com/office/drawing/2014/main" id="{E6AFB58A-0116-474C-A552-60F5D355D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8" y="4809067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="" xmlns:a16="http://schemas.microsoft.com/office/drawing/2014/main" id="{BDB3878A-1BBB-4C7B-B89E-9A134BF5F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67" y="4580468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DF114B17-9DCE-4CE1-A343-EA59B8772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467" y="4732868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="" xmlns:a16="http://schemas.microsoft.com/office/drawing/2014/main" id="{531A1F37-AAD2-48B0-8138-374A45E5D48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4668" y="48090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c</a:t>
            </a:r>
          </a:p>
        </p:txBody>
      </p:sp>
      <p:sp>
        <p:nvSpPr>
          <p:cNvPr id="15381" name="WordArt 30">
            <a:extLst>
              <a:ext uri="{FF2B5EF4-FFF2-40B4-BE49-F238E27FC236}">
                <a16:creationId xmlns="" xmlns:a16="http://schemas.microsoft.com/office/drawing/2014/main" id="{A4A03CCA-81A3-41D8-8AFB-996B77BFF4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0934" y="152399"/>
            <a:ext cx="7965017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Rung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chuông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vàng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 </a:t>
            </a:r>
          </a:p>
        </p:txBody>
      </p:sp>
      <p:pic>
        <p:nvPicPr>
          <p:cNvPr id="15382" name="Picture 32" descr="Bellcoll">
            <a:hlinkClick r:id="" action="ppaction://hlinkshowjump?jump=firstslide"/>
            <a:extLst>
              <a:ext uri="{FF2B5EF4-FFF2-40B4-BE49-F238E27FC236}">
                <a16:creationId xmlns="" xmlns:a16="http://schemas.microsoft.com/office/drawing/2014/main" id="{FEDFC010-4403-4CF2-93B2-C45F8F1773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1" y="-228600"/>
            <a:ext cx="2203451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AutoShape 51">
            <a:extLst>
              <a:ext uri="{FF2B5EF4-FFF2-40B4-BE49-F238E27FC236}">
                <a16:creationId xmlns="" xmlns:a16="http://schemas.microsoft.com/office/drawing/2014/main" id="{F5148CF4-EAAA-471E-895F-E48E24D45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18" y="5541433"/>
            <a:ext cx="7217833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khép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3" name="Picture 37" descr="Blue_chapterlist">
            <a:extLst>
              <a:ext uri="{FF2B5EF4-FFF2-40B4-BE49-F238E27FC236}">
                <a16:creationId xmlns="" xmlns:a16="http://schemas.microsoft.com/office/drawing/2014/main" id="{7C354BB6-7BEA-4E10-AD39-B2AA43559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57700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9" descr="Classicmode">
            <a:extLst>
              <a:ext uri="{FF2B5EF4-FFF2-40B4-BE49-F238E27FC236}">
                <a16:creationId xmlns="" xmlns:a16="http://schemas.microsoft.com/office/drawing/2014/main" id="{BC7DB508-2560-4F61-BFDB-8E163E6B3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033" y="5541434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92E2EABC-646B-4D37-BF08-341E93843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234" y="5693834"/>
            <a:ext cx="1090084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36" name="WordArt 226">
            <a:extLst>
              <a:ext uri="{FF2B5EF4-FFF2-40B4-BE49-F238E27FC236}">
                <a16:creationId xmlns="" xmlns:a16="http://schemas.microsoft.com/office/drawing/2014/main" id="{B10DE5F7-256C-49AA-A8BC-FE9D40687D1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0434" y="5770034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D</a:t>
            </a:r>
          </a:p>
        </p:txBody>
      </p:sp>
      <p:sp>
        <p:nvSpPr>
          <p:cNvPr id="38" name="WordArt 34">
            <a:extLst>
              <a:ext uri="{FF2B5EF4-FFF2-40B4-BE49-F238E27FC236}">
                <a16:creationId xmlns="" xmlns:a16="http://schemas.microsoft.com/office/drawing/2014/main" id="{F532C137-931F-4C68-82C8-79E32EAFCB7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1</a:t>
            </a:r>
          </a:p>
        </p:txBody>
      </p:sp>
      <p:sp>
        <p:nvSpPr>
          <p:cNvPr id="41" name="WordArt 35">
            <a:extLst>
              <a:ext uri="{FF2B5EF4-FFF2-40B4-BE49-F238E27FC236}">
                <a16:creationId xmlns="" xmlns:a16="http://schemas.microsoft.com/office/drawing/2014/main" id="{F3AA95F4-9A31-47C9-A7A0-2A0A5772D41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2</a:t>
            </a:r>
          </a:p>
        </p:txBody>
      </p:sp>
      <p:sp>
        <p:nvSpPr>
          <p:cNvPr id="42" name="WordArt 36">
            <a:extLst>
              <a:ext uri="{FF2B5EF4-FFF2-40B4-BE49-F238E27FC236}">
                <a16:creationId xmlns="" xmlns:a16="http://schemas.microsoft.com/office/drawing/2014/main" id="{6754311F-1C98-4050-B0EA-21735C0186B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3</a:t>
            </a:r>
          </a:p>
        </p:txBody>
      </p:sp>
      <p:sp>
        <p:nvSpPr>
          <p:cNvPr id="43" name="WordArt 37">
            <a:extLst>
              <a:ext uri="{FF2B5EF4-FFF2-40B4-BE49-F238E27FC236}">
                <a16:creationId xmlns="" xmlns:a16="http://schemas.microsoft.com/office/drawing/2014/main" id="{35DCE0A9-6AC4-49C4-9A6D-F38435CE96C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48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4</a:t>
            </a:r>
          </a:p>
        </p:txBody>
      </p:sp>
      <p:sp>
        <p:nvSpPr>
          <p:cNvPr id="44" name="WordArt 38">
            <a:extLst>
              <a:ext uri="{FF2B5EF4-FFF2-40B4-BE49-F238E27FC236}">
                <a16:creationId xmlns="" xmlns:a16="http://schemas.microsoft.com/office/drawing/2014/main" id="{3DCAF2CB-1E9E-4BE4-95BF-A7FD9BEEA4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5</a:t>
            </a:r>
          </a:p>
        </p:txBody>
      </p:sp>
      <p:sp>
        <p:nvSpPr>
          <p:cNvPr id="45" name="WordArt 39">
            <a:extLst>
              <a:ext uri="{FF2B5EF4-FFF2-40B4-BE49-F238E27FC236}">
                <a16:creationId xmlns="" xmlns:a16="http://schemas.microsoft.com/office/drawing/2014/main" id="{3C5A651A-58A4-4A1D-B01A-5B05D65003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6</a:t>
            </a:r>
          </a:p>
        </p:txBody>
      </p:sp>
      <p:sp>
        <p:nvSpPr>
          <p:cNvPr id="46" name="WordArt 40">
            <a:extLst>
              <a:ext uri="{FF2B5EF4-FFF2-40B4-BE49-F238E27FC236}">
                <a16:creationId xmlns="" xmlns:a16="http://schemas.microsoft.com/office/drawing/2014/main" id="{8B475A57-9679-42F8-83F3-D3728ECA8D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9718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7</a:t>
            </a:r>
          </a:p>
        </p:txBody>
      </p:sp>
      <p:sp>
        <p:nvSpPr>
          <p:cNvPr id="47" name="WordArt 41">
            <a:extLst>
              <a:ext uri="{FF2B5EF4-FFF2-40B4-BE49-F238E27FC236}">
                <a16:creationId xmlns="" xmlns:a16="http://schemas.microsoft.com/office/drawing/2014/main" id="{B43E30D8-A513-44DE-99E3-28ACA6D636B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8</a:t>
            </a:r>
          </a:p>
        </p:txBody>
      </p:sp>
      <p:sp>
        <p:nvSpPr>
          <p:cNvPr id="48" name="WordArt 42">
            <a:extLst>
              <a:ext uri="{FF2B5EF4-FFF2-40B4-BE49-F238E27FC236}">
                <a16:creationId xmlns="" xmlns:a16="http://schemas.microsoft.com/office/drawing/2014/main" id="{406D4C22-45A9-4E46-8468-BEA3D9E4D21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9</a:t>
            </a:r>
          </a:p>
        </p:txBody>
      </p:sp>
      <p:sp>
        <p:nvSpPr>
          <p:cNvPr id="49" name="WordArt 43">
            <a:extLst>
              <a:ext uri="{FF2B5EF4-FFF2-40B4-BE49-F238E27FC236}">
                <a16:creationId xmlns="" xmlns:a16="http://schemas.microsoft.com/office/drawing/2014/main" id="{BEA202D2-A37D-4319-8F33-DA5F9B5D075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10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9D4158C6-25B8-4BA0-8003-97BE6F05995E}"/>
              </a:ext>
            </a:extLst>
          </p:cNvPr>
          <p:cNvGrpSpPr>
            <a:grpSpLocks/>
          </p:cNvGrpSpPr>
          <p:nvPr/>
        </p:nvGrpSpPr>
        <p:grpSpPr bwMode="auto">
          <a:xfrm>
            <a:off x="9652000" y="4343400"/>
            <a:ext cx="2336800" cy="1178984"/>
            <a:chOff x="4320" y="2928"/>
            <a:chExt cx="1104" cy="1104"/>
          </a:xfrm>
        </p:grpSpPr>
        <p:sp>
          <p:nvSpPr>
            <p:cNvPr id="15399" name="AutoShape 50">
              <a:extLst>
                <a:ext uri="{FF2B5EF4-FFF2-40B4-BE49-F238E27FC236}">
                  <a16:creationId xmlns="" xmlns:a16="http://schemas.microsoft.com/office/drawing/2014/main" id="{FF77D610-3AC8-4FC3-B42B-C5FBD352D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en-US" altLang="en-US" sz="8000" b="1">
                <a:solidFill>
                  <a:srgbClr val="FF0066"/>
                </a:solidFill>
                <a:latin typeface=".VnHelvetInsH" pitchFamily="34" charset="0"/>
                <a:ea typeface="+mn-ea"/>
              </a:endParaRPr>
            </a:p>
          </p:txBody>
        </p:sp>
        <p:sp>
          <p:nvSpPr>
            <p:cNvPr id="15400" name="WordArt 51">
              <a:extLst>
                <a:ext uri="{FF2B5EF4-FFF2-40B4-BE49-F238E27FC236}">
                  <a16:creationId xmlns="" xmlns:a16="http://schemas.microsoft.com/office/drawing/2014/main" id="{F2B02C4D-D11E-4666-BFF0-667E227A889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81" y="3142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</a:t>
              </a:r>
              <a:r>
                <a:rPr lang="en-US" sz="48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giờ</a:t>
              </a:r>
              <a:endParaRPr lang="en-US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0FE36DB7-B953-4400-BD90-054D9BFEFE1D}"/>
              </a:ext>
            </a:extLst>
          </p:cNvPr>
          <p:cNvSpPr txBox="1"/>
          <p:nvPr/>
        </p:nvSpPr>
        <p:spPr>
          <a:xfrm>
            <a:off x="2117558" y="1104461"/>
            <a:ext cx="9716240" cy="1451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thấy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nhỏ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mẹ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15000"/>
              </a:lnSpc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sớm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khỏe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2" name="AutoShape 51">
            <a:extLst>
              <a:ext uri="{FF2B5EF4-FFF2-40B4-BE49-F238E27FC236}">
                <a16:creationId xmlns="" xmlns:a16="http://schemas.microsoft.com/office/drawing/2014/main" id="{726B1C0E-7BC6-4D49-BCDA-A55E6AA9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276" y="2634480"/>
            <a:ext cx="7266517" cy="7493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624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0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="" xmlns:a16="http://schemas.microsoft.com/office/drawing/2014/main" id="{C1598D3D-DFAE-46F4-BE0A-E481779FE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2367" y="1143000"/>
            <a:ext cx="9624483" cy="1371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3733" dirty="0">
              <a:solidFill>
                <a:prstClr val="white"/>
              </a:solidFill>
            </a:endParaRPr>
          </a:p>
        </p:txBody>
      </p:sp>
      <p:grpSp>
        <p:nvGrpSpPr>
          <p:cNvPr id="15363" name="Group 51">
            <a:extLst>
              <a:ext uri="{FF2B5EF4-FFF2-40B4-BE49-F238E27FC236}">
                <a16:creationId xmlns="" xmlns:a16="http://schemas.microsoft.com/office/drawing/2014/main" id="{FE85C083-34C6-4526-B6E3-4301E8C340DD}"/>
              </a:ext>
            </a:extLst>
          </p:cNvPr>
          <p:cNvGrpSpPr>
            <a:grpSpLocks/>
          </p:cNvGrpSpPr>
          <p:nvPr/>
        </p:nvGrpSpPr>
        <p:grpSpPr bwMode="auto">
          <a:xfrm>
            <a:off x="304801" y="304800"/>
            <a:ext cx="469900" cy="6233584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D4F0E6D9-DD64-4BDC-86EE-F9A58753D9E6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631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solidFill>
                  <a:prstClr val="black"/>
                </a:solidFill>
                <a:latin typeface=".VnTime" pitchFamily="34" charset="0"/>
                <a:ea typeface="+mn-ea"/>
                <a:cs typeface="Arial" charset="0"/>
              </a:endParaRPr>
            </a:p>
          </p:txBody>
        </p:sp>
        <p:sp>
          <p:nvSpPr>
            <p:cNvPr id="15402" name="Rectangle 10">
              <a:extLst>
                <a:ext uri="{FF2B5EF4-FFF2-40B4-BE49-F238E27FC236}">
                  <a16:creationId xmlns="" xmlns:a16="http://schemas.microsoft.com/office/drawing/2014/main" id="{B4C2BD60-B9EB-4956-8732-340794EAE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2667">
                <a:solidFill>
                  <a:prstClr val="black"/>
                </a:solidFill>
                <a:latin typeface=".VnTime" panose="020B7200000000000000" pitchFamily="34" charset="0"/>
                <a:ea typeface="+mn-ea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46F431B1-B480-4DC3-BC06-CDCD3577A2D1}"/>
                </a:ext>
              </a:extLst>
            </p:cNvPr>
            <p:cNvSpPr/>
            <p:nvPr/>
          </p:nvSpPr>
          <p:spPr bwMode="auto">
            <a:xfrm>
              <a:off x="324555" y="-308313"/>
              <a:ext cx="74794" cy="716631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ea typeface="+mn-ea"/>
                <a:cs typeface="Arial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="" xmlns:a16="http://schemas.microsoft.com/office/drawing/2014/main" id="{27370D49-6A91-47DA-93E1-4EAA35720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18" y="3567243"/>
            <a:ext cx="7266517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say</a:t>
            </a: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="" xmlns:a16="http://schemas.microsoft.com/office/drawing/2014/main" id="{B198831B-A9F9-4BDB-88F0-4C4AB9CFC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85" y="29379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="" xmlns:a16="http://schemas.microsoft.com/office/drawing/2014/main" id="{47B62BFA-F0A1-4C11-B271-56D1A5032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85" y="2715684"/>
            <a:ext cx="2000249" cy="802216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952F62B4-DD19-418E-A362-82186359E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284" y="2789767"/>
            <a:ext cx="1090083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="" xmlns:a16="http://schemas.microsoft.com/office/drawing/2014/main" id="{95411DC9-226B-4CBA-9C51-46DD33C51D8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87452" y="2901951"/>
            <a:ext cx="613833" cy="387349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A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="" xmlns:a16="http://schemas.microsoft.com/office/drawing/2014/main" id="{570406C0-1E65-4949-9957-D88B05649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68" y="3843867"/>
            <a:ext cx="791633" cy="349251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>
            <a:extLst>
              <a:ext uri="{FF2B5EF4-FFF2-40B4-BE49-F238E27FC236}">
                <a16:creationId xmlns="" xmlns:a16="http://schemas.microsoft.com/office/drawing/2014/main" id="{87C639F0-7736-4093-9C4A-82E6F9FCD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277" y="2637024"/>
            <a:ext cx="7266516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nếp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nhăn</a:t>
            </a:r>
            <a:endParaRPr lang="en-US" alt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9" descr="Classicmode">
            <a:extLst>
              <a:ext uri="{FF2B5EF4-FFF2-40B4-BE49-F238E27FC236}">
                <a16:creationId xmlns="" xmlns:a16="http://schemas.microsoft.com/office/drawing/2014/main" id="{54C5F3D2-C3D1-4C92-8D20-646E26B1B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67" y="3621618"/>
            <a:ext cx="2000251" cy="8001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B654F85C-A629-406C-954B-E767099F7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867" y="3693585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="" xmlns:a16="http://schemas.microsoft.com/office/drawing/2014/main" id="{B7FE0E04-7640-49EA-9C8B-59BB183ED56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98034" y="38057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="" xmlns:a16="http://schemas.microsoft.com/office/drawing/2014/main" id="{BD7AB8F5-0E12-46DE-B856-24CFF1092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1146" y="4565638"/>
            <a:ext cx="7163690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…</a:t>
            </a: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="" xmlns:a16="http://schemas.microsoft.com/office/drawing/2014/main" id="{E6AFB58A-0116-474C-A552-60F5D355D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8" y="4809067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="" xmlns:a16="http://schemas.microsoft.com/office/drawing/2014/main" id="{BDB3878A-1BBB-4C7B-B89E-9A134BF5F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67" y="4580468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DF114B17-9DCE-4CE1-A343-EA59B8772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467" y="4732868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="" xmlns:a16="http://schemas.microsoft.com/office/drawing/2014/main" id="{531A1F37-AAD2-48B0-8138-374A45E5D48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4668" y="48090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c</a:t>
            </a:r>
          </a:p>
        </p:txBody>
      </p:sp>
      <p:sp>
        <p:nvSpPr>
          <p:cNvPr id="15381" name="WordArt 30">
            <a:extLst>
              <a:ext uri="{FF2B5EF4-FFF2-40B4-BE49-F238E27FC236}">
                <a16:creationId xmlns="" xmlns:a16="http://schemas.microsoft.com/office/drawing/2014/main" id="{A4A03CCA-81A3-41D8-8AFB-996B77BFF4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0934" y="152399"/>
            <a:ext cx="7965017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Rung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chuông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vàng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 </a:t>
            </a:r>
          </a:p>
        </p:txBody>
      </p:sp>
      <p:pic>
        <p:nvPicPr>
          <p:cNvPr id="15382" name="Picture 32" descr="Bellcoll">
            <a:hlinkClick r:id="" action="ppaction://hlinkshowjump?jump=firstslide"/>
            <a:extLst>
              <a:ext uri="{FF2B5EF4-FFF2-40B4-BE49-F238E27FC236}">
                <a16:creationId xmlns="" xmlns:a16="http://schemas.microsoft.com/office/drawing/2014/main" id="{FEDFC010-4403-4CF2-93B2-C45F8F1773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1" y="-228600"/>
            <a:ext cx="2203451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AutoShape 51">
            <a:extLst>
              <a:ext uri="{FF2B5EF4-FFF2-40B4-BE49-F238E27FC236}">
                <a16:creationId xmlns="" xmlns:a16="http://schemas.microsoft.com/office/drawing/2014/main" id="{F5148CF4-EAAA-471E-895F-E48E24D45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18" y="5541433"/>
            <a:ext cx="7217833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buốt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ran</a:t>
            </a:r>
          </a:p>
        </p:txBody>
      </p:sp>
      <p:pic>
        <p:nvPicPr>
          <p:cNvPr id="33" name="Picture 37" descr="Blue_chapterlist">
            <a:extLst>
              <a:ext uri="{FF2B5EF4-FFF2-40B4-BE49-F238E27FC236}">
                <a16:creationId xmlns="" xmlns:a16="http://schemas.microsoft.com/office/drawing/2014/main" id="{7C354BB6-7BEA-4E10-AD39-B2AA43559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57700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9" descr="Classicmode">
            <a:extLst>
              <a:ext uri="{FF2B5EF4-FFF2-40B4-BE49-F238E27FC236}">
                <a16:creationId xmlns="" xmlns:a16="http://schemas.microsoft.com/office/drawing/2014/main" id="{BC7DB508-2560-4F61-BFDB-8E163E6B3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033" y="5541434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92E2EABC-646B-4D37-BF08-341E93843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234" y="5693834"/>
            <a:ext cx="1090084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36" name="WordArt 226">
            <a:extLst>
              <a:ext uri="{FF2B5EF4-FFF2-40B4-BE49-F238E27FC236}">
                <a16:creationId xmlns="" xmlns:a16="http://schemas.microsoft.com/office/drawing/2014/main" id="{B10DE5F7-256C-49AA-A8BC-FE9D40687D1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0434" y="5770034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D</a:t>
            </a:r>
          </a:p>
        </p:txBody>
      </p:sp>
      <p:sp>
        <p:nvSpPr>
          <p:cNvPr id="38" name="WordArt 34">
            <a:extLst>
              <a:ext uri="{FF2B5EF4-FFF2-40B4-BE49-F238E27FC236}">
                <a16:creationId xmlns="" xmlns:a16="http://schemas.microsoft.com/office/drawing/2014/main" id="{F532C137-931F-4C68-82C8-79E32EAFCB7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1</a:t>
            </a:r>
          </a:p>
        </p:txBody>
      </p:sp>
      <p:sp>
        <p:nvSpPr>
          <p:cNvPr id="41" name="WordArt 35">
            <a:extLst>
              <a:ext uri="{FF2B5EF4-FFF2-40B4-BE49-F238E27FC236}">
                <a16:creationId xmlns="" xmlns:a16="http://schemas.microsoft.com/office/drawing/2014/main" id="{F3AA95F4-9A31-47C9-A7A0-2A0A5772D41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2</a:t>
            </a:r>
          </a:p>
        </p:txBody>
      </p:sp>
      <p:sp>
        <p:nvSpPr>
          <p:cNvPr id="42" name="WordArt 36">
            <a:extLst>
              <a:ext uri="{FF2B5EF4-FFF2-40B4-BE49-F238E27FC236}">
                <a16:creationId xmlns="" xmlns:a16="http://schemas.microsoft.com/office/drawing/2014/main" id="{6754311F-1C98-4050-B0EA-21735C0186B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3</a:t>
            </a:r>
          </a:p>
        </p:txBody>
      </p:sp>
      <p:sp>
        <p:nvSpPr>
          <p:cNvPr id="43" name="WordArt 37">
            <a:extLst>
              <a:ext uri="{FF2B5EF4-FFF2-40B4-BE49-F238E27FC236}">
                <a16:creationId xmlns="" xmlns:a16="http://schemas.microsoft.com/office/drawing/2014/main" id="{35DCE0A9-6AC4-49C4-9A6D-F38435CE96C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48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4</a:t>
            </a:r>
          </a:p>
        </p:txBody>
      </p:sp>
      <p:sp>
        <p:nvSpPr>
          <p:cNvPr id="44" name="WordArt 38">
            <a:extLst>
              <a:ext uri="{FF2B5EF4-FFF2-40B4-BE49-F238E27FC236}">
                <a16:creationId xmlns="" xmlns:a16="http://schemas.microsoft.com/office/drawing/2014/main" id="{3DCAF2CB-1E9E-4BE4-95BF-A7FD9BEEA4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5</a:t>
            </a:r>
          </a:p>
        </p:txBody>
      </p:sp>
      <p:sp>
        <p:nvSpPr>
          <p:cNvPr id="45" name="WordArt 39">
            <a:extLst>
              <a:ext uri="{FF2B5EF4-FFF2-40B4-BE49-F238E27FC236}">
                <a16:creationId xmlns="" xmlns:a16="http://schemas.microsoft.com/office/drawing/2014/main" id="{3C5A651A-58A4-4A1D-B01A-5B05D65003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6</a:t>
            </a:r>
          </a:p>
        </p:txBody>
      </p:sp>
      <p:sp>
        <p:nvSpPr>
          <p:cNvPr id="46" name="WordArt 40">
            <a:extLst>
              <a:ext uri="{FF2B5EF4-FFF2-40B4-BE49-F238E27FC236}">
                <a16:creationId xmlns="" xmlns:a16="http://schemas.microsoft.com/office/drawing/2014/main" id="{8B475A57-9679-42F8-83F3-D3728ECA8D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9718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7</a:t>
            </a:r>
          </a:p>
        </p:txBody>
      </p:sp>
      <p:sp>
        <p:nvSpPr>
          <p:cNvPr id="47" name="WordArt 41">
            <a:extLst>
              <a:ext uri="{FF2B5EF4-FFF2-40B4-BE49-F238E27FC236}">
                <a16:creationId xmlns="" xmlns:a16="http://schemas.microsoft.com/office/drawing/2014/main" id="{B43E30D8-A513-44DE-99E3-28ACA6D636B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8</a:t>
            </a:r>
          </a:p>
        </p:txBody>
      </p:sp>
      <p:sp>
        <p:nvSpPr>
          <p:cNvPr id="48" name="WordArt 42">
            <a:extLst>
              <a:ext uri="{FF2B5EF4-FFF2-40B4-BE49-F238E27FC236}">
                <a16:creationId xmlns="" xmlns:a16="http://schemas.microsoft.com/office/drawing/2014/main" id="{406D4C22-45A9-4E46-8468-BEA3D9E4D21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9</a:t>
            </a:r>
          </a:p>
        </p:txBody>
      </p:sp>
      <p:sp>
        <p:nvSpPr>
          <p:cNvPr id="49" name="WordArt 43">
            <a:extLst>
              <a:ext uri="{FF2B5EF4-FFF2-40B4-BE49-F238E27FC236}">
                <a16:creationId xmlns="" xmlns:a16="http://schemas.microsoft.com/office/drawing/2014/main" id="{BEA202D2-A37D-4319-8F33-DA5F9B5D075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10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9D4158C6-25B8-4BA0-8003-97BE6F05995E}"/>
              </a:ext>
            </a:extLst>
          </p:cNvPr>
          <p:cNvGrpSpPr>
            <a:grpSpLocks/>
          </p:cNvGrpSpPr>
          <p:nvPr/>
        </p:nvGrpSpPr>
        <p:grpSpPr bwMode="auto">
          <a:xfrm>
            <a:off x="9884835" y="4038109"/>
            <a:ext cx="2336800" cy="1178984"/>
            <a:chOff x="4320" y="2928"/>
            <a:chExt cx="1104" cy="1104"/>
          </a:xfrm>
        </p:grpSpPr>
        <p:sp>
          <p:nvSpPr>
            <p:cNvPr id="15399" name="AutoShape 50">
              <a:extLst>
                <a:ext uri="{FF2B5EF4-FFF2-40B4-BE49-F238E27FC236}">
                  <a16:creationId xmlns="" xmlns:a16="http://schemas.microsoft.com/office/drawing/2014/main" id="{FF77D610-3AC8-4FC3-B42B-C5FBD352D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en-US" altLang="en-US" sz="8000" b="1">
                <a:solidFill>
                  <a:srgbClr val="FF0066"/>
                </a:solidFill>
                <a:latin typeface=".VnHelvetInsH" pitchFamily="34" charset="0"/>
                <a:ea typeface="+mn-ea"/>
              </a:endParaRPr>
            </a:p>
          </p:txBody>
        </p:sp>
        <p:sp>
          <p:nvSpPr>
            <p:cNvPr id="15400" name="WordArt 51">
              <a:extLst>
                <a:ext uri="{FF2B5EF4-FFF2-40B4-BE49-F238E27FC236}">
                  <a16:creationId xmlns="" xmlns:a16="http://schemas.microsoft.com/office/drawing/2014/main" id="{F2B02C4D-D11E-4666-BFF0-667E227A889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81" y="3142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</a:t>
              </a:r>
              <a:r>
                <a:rPr lang="en-US" sz="48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giờ</a:t>
              </a:r>
              <a:endParaRPr lang="en-US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0FE36DB7-B953-4400-BD90-054D9BFEFE1D}"/>
              </a:ext>
            </a:extLst>
          </p:cNvPr>
          <p:cNvSpPr txBox="1"/>
          <p:nvPr/>
        </p:nvSpPr>
        <p:spPr>
          <a:xfrm>
            <a:off x="1890190" y="1119825"/>
            <a:ext cx="9817092" cy="1451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Bạn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nhỏ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thấy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mẹ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người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ý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nghĩa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to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lớn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đối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với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mình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qua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b="1" kern="0" dirty="0" err="1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thơ</a:t>
            </a:r>
            <a:r>
              <a:rPr lang="en-US" sz="4000" b="1" kern="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endParaRPr lang="en-US" altLang="en-US" sz="4000" b="1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" name="AutoShape 51">
            <a:extLst>
              <a:ext uri="{FF2B5EF4-FFF2-40B4-BE49-F238E27FC236}">
                <a16:creationId xmlns="" xmlns:a16="http://schemas.microsoft.com/office/drawing/2014/main" id="{726B1C0E-7BC6-4D49-BCDA-A55E6AA9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1145" y="4571988"/>
            <a:ext cx="7163689" cy="7493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024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0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="" xmlns:a16="http://schemas.microsoft.com/office/drawing/2014/main" id="{C1598D3D-DFAE-46F4-BE0A-E481779FE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9966" y="697427"/>
            <a:ext cx="10037233" cy="180128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3733" dirty="0">
              <a:solidFill>
                <a:prstClr val="white"/>
              </a:solidFill>
            </a:endParaRPr>
          </a:p>
        </p:txBody>
      </p:sp>
      <p:grpSp>
        <p:nvGrpSpPr>
          <p:cNvPr id="15363" name="Group 51">
            <a:extLst>
              <a:ext uri="{FF2B5EF4-FFF2-40B4-BE49-F238E27FC236}">
                <a16:creationId xmlns="" xmlns:a16="http://schemas.microsoft.com/office/drawing/2014/main" id="{FE85C083-34C6-4526-B6E3-4301E8C340DD}"/>
              </a:ext>
            </a:extLst>
          </p:cNvPr>
          <p:cNvGrpSpPr>
            <a:grpSpLocks/>
          </p:cNvGrpSpPr>
          <p:nvPr/>
        </p:nvGrpSpPr>
        <p:grpSpPr bwMode="auto">
          <a:xfrm>
            <a:off x="304801" y="304800"/>
            <a:ext cx="469900" cy="6233584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D4F0E6D9-DD64-4BDC-86EE-F9A58753D9E6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631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solidFill>
                  <a:prstClr val="black"/>
                </a:solidFill>
                <a:latin typeface=".VnTime" pitchFamily="34" charset="0"/>
                <a:ea typeface="+mn-ea"/>
                <a:cs typeface="Arial" charset="0"/>
              </a:endParaRPr>
            </a:p>
          </p:txBody>
        </p:sp>
        <p:sp>
          <p:nvSpPr>
            <p:cNvPr id="15402" name="Rectangle 10">
              <a:extLst>
                <a:ext uri="{FF2B5EF4-FFF2-40B4-BE49-F238E27FC236}">
                  <a16:creationId xmlns="" xmlns:a16="http://schemas.microsoft.com/office/drawing/2014/main" id="{B4C2BD60-B9EB-4956-8732-340794EAE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2667">
                <a:solidFill>
                  <a:prstClr val="black"/>
                </a:solidFill>
                <a:latin typeface=".VnTime" panose="020B7200000000000000" pitchFamily="34" charset="0"/>
                <a:ea typeface="+mn-ea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46F431B1-B480-4DC3-BC06-CDCD3577A2D1}"/>
                </a:ext>
              </a:extLst>
            </p:cNvPr>
            <p:cNvSpPr/>
            <p:nvPr/>
          </p:nvSpPr>
          <p:spPr bwMode="auto">
            <a:xfrm>
              <a:off x="324555" y="-308313"/>
              <a:ext cx="74794" cy="716631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ea typeface="+mn-ea"/>
                <a:cs typeface="Arial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="" xmlns:a16="http://schemas.microsoft.com/office/drawing/2014/main" id="{27370D49-6A91-47DA-93E1-4EAA35720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2467" y="3608704"/>
            <a:ext cx="8395700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bận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="" xmlns:a16="http://schemas.microsoft.com/office/drawing/2014/main" id="{B198831B-A9F9-4BDB-88F0-4C4AB9CFC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85" y="29379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="" xmlns:a16="http://schemas.microsoft.com/office/drawing/2014/main" id="{47B62BFA-F0A1-4C11-B271-56D1A5032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85" y="2715684"/>
            <a:ext cx="2000249" cy="802216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952F62B4-DD19-418E-A362-82186359E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284" y="2789767"/>
            <a:ext cx="1090083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="" xmlns:a16="http://schemas.microsoft.com/office/drawing/2014/main" id="{95411DC9-226B-4CBA-9C51-46DD33C51D8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87452" y="2901951"/>
            <a:ext cx="613833" cy="387349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A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="" xmlns:a16="http://schemas.microsoft.com/office/drawing/2014/main" id="{570406C0-1E65-4949-9957-D88B05649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68" y="3843867"/>
            <a:ext cx="791633" cy="349251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>
            <a:extLst>
              <a:ext uri="{FF2B5EF4-FFF2-40B4-BE49-F238E27FC236}">
                <a16:creationId xmlns="" xmlns:a16="http://schemas.microsoft.com/office/drawing/2014/main" id="{87C639F0-7736-4093-9C4A-82E6F9FCD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277" y="2637024"/>
            <a:ext cx="7266516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ẹ không thích vui chơi.</a:t>
            </a:r>
            <a:endParaRPr lang="en-US" alt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9" descr="Classicmode">
            <a:extLst>
              <a:ext uri="{FF2B5EF4-FFF2-40B4-BE49-F238E27FC236}">
                <a16:creationId xmlns="" xmlns:a16="http://schemas.microsoft.com/office/drawing/2014/main" id="{54C5F3D2-C3D1-4C92-8D20-646E26B1B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67" y="3621618"/>
            <a:ext cx="2000251" cy="8001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B654F85C-A629-406C-954B-E767099F7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867" y="3693585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="" xmlns:a16="http://schemas.microsoft.com/office/drawing/2014/main" id="{B7FE0E04-7640-49EA-9C8B-59BB183ED56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98034" y="38057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="" xmlns:a16="http://schemas.microsoft.com/office/drawing/2014/main" id="{BD7AB8F5-0E12-46DE-B856-24CFF1092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1145" y="4565638"/>
            <a:ext cx="8395699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vi-VN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bị ốm, không thể tươi cười, làm việc được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="" xmlns:a16="http://schemas.microsoft.com/office/drawing/2014/main" id="{E6AFB58A-0116-474C-A552-60F5D355D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8" y="4809067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="" xmlns:a16="http://schemas.microsoft.com/office/drawing/2014/main" id="{BDB3878A-1BBB-4C7B-B89E-9A134BF5F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67" y="4580468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DF114B17-9DCE-4CE1-A343-EA59B8772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467" y="4732868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="" xmlns:a16="http://schemas.microsoft.com/office/drawing/2014/main" id="{531A1F37-AAD2-48B0-8138-374A45E5D48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4668" y="48090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c</a:t>
            </a:r>
          </a:p>
        </p:txBody>
      </p:sp>
      <p:sp>
        <p:nvSpPr>
          <p:cNvPr id="15381" name="WordArt 30">
            <a:extLst>
              <a:ext uri="{FF2B5EF4-FFF2-40B4-BE49-F238E27FC236}">
                <a16:creationId xmlns="" xmlns:a16="http://schemas.microsoft.com/office/drawing/2014/main" id="{A4A03CCA-81A3-41D8-8AFB-996B77BFF4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0935" y="152399"/>
            <a:ext cx="7653866" cy="40216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Rung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chuông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vàng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 </a:t>
            </a:r>
          </a:p>
        </p:txBody>
      </p:sp>
      <p:pic>
        <p:nvPicPr>
          <p:cNvPr id="15382" name="Picture 32" descr="Bellcoll">
            <a:hlinkClick r:id="" action="ppaction://hlinkshowjump?jump=firstslide"/>
            <a:extLst>
              <a:ext uri="{FF2B5EF4-FFF2-40B4-BE49-F238E27FC236}">
                <a16:creationId xmlns="" xmlns:a16="http://schemas.microsoft.com/office/drawing/2014/main" id="{FEDFC010-4403-4CF2-93B2-C45F8F1773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1" y="-228600"/>
            <a:ext cx="2203451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AutoShape 51">
            <a:extLst>
              <a:ext uri="{FF2B5EF4-FFF2-40B4-BE49-F238E27FC236}">
                <a16:creationId xmlns="" xmlns:a16="http://schemas.microsoft.com/office/drawing/2014/main" id="{F5148CF4-EAAA-471E-895F-E48E24D45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18" y="5541433"/>
            <a:ext cx="7217833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3" name="Picture 37" descr="Blue_chapterlist">
            <a:extLst>
              <a:ext uri="{FF2B5EF4-FFF2-40B4-BE49-F238E27FC236}">
                <a16:creationId xmlns="" xmlns:a16="http://schemas.microsoft.com/office/drawing/2014/main" id="{7C354BB6-7BEA-4E10-AD39-B2AA43559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57700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9" descr="Classicmode">
            <a:extLst>
              <a:ext uri="{FF2B5EF4-FFF2-40B4-BE49-F238E27FC236}">
                <a16:creationId xmlns="" xmlns:a16="http://schemas.microsoft.com/office/drawing/2014/main" id="{BC7DB508-2560-4F61-BFDB-8E163E6B3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033" y="5541434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92E2EABC-646B-4D37-BF08-341E93843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234" y="5693834"/>
            <a:ext cx="1090084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36" name="WordArt 226">
            <a:extLst>
              <a:ext uri="{FF2B5EF4-FFF2-40B4-BE49-F238E27FC236}">
                <a16:creationId xmlns="" xmlns:a16="http://schemas.microsoft.com/office/drawing/2014/main" id="{B10DE5F7-256C-49AA-A8BC-FE9D40687D1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0434" y="5770034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D</a:t>
            </a:r>
          </a:p>
        </p:txBody>
      </p:sp>
      <p:sp>
        <p:nvSpPr>
          <p:cNvPr id="38" name="WordArt 34">
            <a:extLst>
              <a:ext uri="{FF2B5EF4-FFF2-40B4-BE49-F238E27FC236}">
                <a16:creationId xmlns="" xmlns:a16="http://schemas.microsoft.com/office/drawing/2014/main" id="{F532C137-931F-4C68-82C8-79E32EAFCB7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1</a:t>
            </a:r>
          </a:p>
        </p:txBody>
      </p:sp>
      <p:sp>
        <p:nvSpPr>
          <p:cNvPr id="41" name="WordArt 35">
            <a:extLst>
              <a:ext uri="{FF2B5EF4-FFF2-40B4-BE49-F238E27FC236}">
                <a16:creationId xmlns="" xmlns:a16="http://schemas.microsoft.com/office/drawing/2014/main" id="{F3AA95F4-9A31-47C9-A7A0-2A0A5772D41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2</a:t>
            </a:r>
          </a:p>
        </p:txBody>
      </p:sp>
      <p:sp>
        <p:nvSpPr>
          <p:cNvPr id="42" name="WordArt 36">
            <a:extLst>
              <a:ext uri="{FF2B5EF4-FFF2-40B4-BE49-F238E27FC236}">
                <a16:creationId xmlns="" xmlns:a16="http://schemas.microsoft.com/office/drawing/2014/main" id="{6754311F-1C98-4050-B0EA-21735C0186B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3</a:t>
            </a:r>
          </a:p>
        </p:txBody>
      </p:sp>
      <p:sp>
        <p:nvSpPr>
          <p:cNvPr id="43" name="WordArt 37">
            <a:extLst>
              <a:ext uri="{FF2B5EF4-FFF2-40B4-BE49-F238E27FC236}">
                <a16:creationId xmlns="" xmlns:a16="http://schemas.microsoft.com/office/drawing/2014/main" id="{35DCE0A9-6AC4-49C4-9A6D-F38435CE96C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48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4</a:t>
            </a:r>
          </a:p>
        </p:txBody>
      </p:sp>
      <p:sp>
        <p:nvSpPr>
          <p:cNvPr id="44" name="WordArt 38">
            <a:extLst>
              <a:ext uri="{FF2B5EF4-FFF2-40B4-BE49-F238E27FC236}">
                <a16:creationId xmlns="" xmlns:a16="http://schemas.microsoft.com/office/drawing/2014/main" id="{3DCAF2CB-1E9E-4BE4-95BF-A7FD9BEEA4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5</a:t>
            </a:r>
          </a:p>
        </p:txBody>
      </p:sp>
      <p:sp>
        <p:nvSpPr>
          <p:cNvPr id="45" name="WordArt 39">
            <a:extLst>
              <a:ext uri="{FF2B5EF4-FFF2-40B4-BE49-F238E27FC236}">
                <a16:creationId xmlns="" xmlns:a16="http://schemas.microsoft.com/office/drawing/2014/main" id="{3C5A651A-58A4-4A1D-B01A-5B05D65003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6</a:t>
            </a:r>
          </a:p>
        </p:txBody>
      </p:sp>
      <p:sp>
        <p:nvSpPr>
          <p:cNvPr id="46" name="WordArt 40">
            <a:extLst>
              <a:ext uri="{FF2B5EF4-FFF2-40B4-BE49-F238E27FC236}">
                <a16:creationId xmlns="" xmlns:a16="http://schemas.microsoft.com/office/drawing/2014/main" id="{8B475A57-9679-42F8-83F3-D3728ECA8D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9718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7</a:t>
            </a:r>
          </a:p>
        </p:txBody>
      </p:sp>
      <p:sp>
        <p:nvSpPr>
          <p:cNvPr id="47" name="WordArt 41">
            <a:extLst>
              <a:ext uri="{FF2B5EF4-FFF2-40B4-BE49-F238E27FC236}">
                <a16:creationId xmlns="" xmlns:a16="http://schemas.microsoft.com/office/drawing/2014/main" id="{B43E30D8-A513-44DE-99E3-28ACA6D636B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8</a:t>
            </a:r>
          </a:p>
        </p:txBody>
      </p:sp>
      <p:sp>
        <p:nvSpPr>
          <p:cNvPr id="48" name="WordArt 42">
            <a:extLst>
              <a:ext uri="{FF2B5EF4-FFF2-40B4-BE49-F238E27FC236}">
                <a16:creationId xmlns="" xmlns:a16="http://schemas.microsoft.com/office/drawing/2014/main" id="{406D4C22-45A9-4E46-8468-BEA3D9E4D21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9</a:t>
            </a:r>
          </a:p>
        </p:txBody>
      </p:sp>
      <p:sp>
        <p:nvSpPr>
          <p:cNvPr id="49" name="WordArt 43">
            <a:extLst>
              <a:ext uri="{FF2B5EF4-FFF2-40B4-BE49-F238E27FC236}">
                <a16:creationId xmlns="" xmlns:a16="http://schemas.microsoft.com/office/drawing/2014/main" id="{BEA202D2-A37D-4319-8F33-DA5F9B5D075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10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9D4158C6-25B8-4BA0-8003-97BE6F05995E}"/>
              </a:ext>
            </a:extLst>
          </p:cNvPr>
          <p:cNvGrpSpPr>
            <a:grpSpLocks/>
          </p:cNvGrpSpPr>
          <p:nvPr/>
        </p:nvGrpSpPr>
        <p:grpSpPr bwMode="auto">
          <a:xfrm>
            <a:off x="9887841" y="5398477"/>
            <a:ext cx="2336800" cy="1178984"/>
            <a:chOff x="4320" y="2928"/>
            <a:chExt cx="1104" cy="1104"/>
          </a:xfrm>
        </p:grpSpPr>
        <p:sp>
          <p:nvSpPr>
            <p:cNvPr id="15399" name="AutoShape 50">
              <a:extLst>
                <a:ext uri="{FF2B5EF4-FFF2-40B4-BE49-F238E27FC236}">
                  <a16:creationId xmlns="" xmlns:a16="http://schemas.microsoft.com/office/drawing/2014/main" id="{FF77D610-3AC8-4FC3-B42B-C5FBD352D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en-US" altLang="en-US" sz="8000" b="1">
                <a:solidFill>
                  <a:srgbClr val="FF0066"/>
                </a:solidFill>
                <a:latin typeface=".VnHelvetInsH" pitchFamily="34" charset="0"/>
                <a:ea typeface="+mn-ea"/>
              </a:endParaRPr>
            </a:p>
          </p:txBody>
        </p:sp>
        <p:sp>
          <p:nvSpPr>
            <p:cNvPr id="15400" name="WordArt 51">
              <a:extLst>
                <a:ext uri="{FF2B5EF4-FFF2-40B4-BE49-F238E27FC236}">
                  <a16:creationId xmlns="" xmlns:a16="http://schemas.microsoft.com/office/drawing/2014/main" id="{F2B02C4D-D11E-4666-BFF0-667E227A889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81" y="3142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</a:t>
              </a:r>
              <a:r>
                <a:rPr lang="en-US" sz="48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giờ</a:t>
              </a:r>
              <a:endParaRPr lang="en-US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0FE36DB7-B953-4400-BD90-054D9BFEFE1D}"/>
              </a:ext>
            </a:extLst>
          </p:cNvPr>
          <p:cNvSpPr txBox="1"/>
          <p:nvPr/>
        </p:nvSpPr>
        <p:spPr>
          <a:xfrm>
            <a:off x="2101854" y="781443"/>
            <a:ext cx="981709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lang="vi-V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âu thơ sau muốn nói điều gì?</a:t>
            </a:r>
          </a:p>
          <a:p>
            <a:pPr algn="ctr"/>
            <a:r>
              <a:rPr lang="vi-V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"</a:t>
            </a:r>
            <a:r>
              <a:rPr lang="vi-VN" sz="3200" b="1" i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Mọi hôm mẹ thích vui chơi</a:t>
            </a:r>
            <a:endParaRPr lang="vi-VN" sz="3200" b="1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/>
            <a:r>
              <a:rPr lang="vi-VN" sz="3200" b="1" i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Hôm nay mẹ chẳng nói cười được đâu.</a:t>
            </a:r>
            <a:r>
              <a:rPr lang="vi-V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"</a:t>
            </a:r>
          </a:p>
        </p:txBody>
      </p:sp>
      <p:sp>
        <p:nvSpPr>
          <p:cNvPr id="52" name="AutoShape 51">
            <a:extLst>
              <a:ext uri="{FF2B5EF4-FFF2-40B4-BE49-F238E27FC236}">
                <a16:creationId xmlns="" xmlns:a16="http://schemas.microsoft.com/office/drawing/2014/main" id="{726B1C0E-7BC6-4D49-BCDA-A55E6AA9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7134" y="4577253"/>
            <a:ext cx="8395699" cy="7493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vi-VN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bị ốm, không thể tươi cười, làm việc được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065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="" xmlns:a16="http://schemas.microsoft.com/office/drawing/2014/main" id="{C1598D3D-DFAE-46F4-BE0A-E481779FE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5200" y="1143000"/>
            <a:ext cx="9391650" cy="1371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3733" dirty="0">
              <a:solidFill>
                <a:prstClr val="white"/>
              </a:solidFill>
            </a:endParaRPr>
          </a:p>
        </p:txBody>
      </p:sp>
      <p:grpSp>
        <p:nvGrpSpPr>
          <p:cNvPr id="15363" name="Group 51">
            <a:extLst>
              <a:ext uri="{FF2B5EF4-FFF2-40B4-BE49-F238E27FC236}">
                <a16:creationId xmlns="" xmlns:a16="http://schemas.microsoft.com/office/drawing/2014/main" id="{FE85C083-34C6-4526-B6E3-4301E8C340DD}"/>
              </a:ext>
            </a:extLst>
          </p:cNvPr>
          <p:cNvGrpSpPr>
            <a:grpSpLocks/>
          </p:cNvGrpSpPr>
          <p:nvPr/>
        </p:nvGrpSpPr>
        <p:grpSpPr bwMode="auto">
          <a:xfrm>
            <a:off x="304801" y="304800"/>
            <a:ext cx="469900" cy="6233584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D4F0E6D9-DD64-4BDC-86EE-F9A58753D9E6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631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solidFill>
                  <a:prstClr val="black"/>
                </a:solidFill>
                <a:latin typeface=".VnTime" pitchFamily="34" charset="0"/>
                <a:ea typeface="+mn-ea"/>
                <a:cs typeface="Arial" charset="0"/>
              </a:endParaRPr>
            </a:p>
          </p:txBody>
        </p:sp>
        <p:sp>
          <p:nvSpPr>
            <p:cNvPr id="15402" name="Rectangle 10">
              <a:extLst>
                <a:ext uri="{FF2B5EF4-FFF2-40B4-BE49-F238E27FC236}">
                  <a16:creationId xmlns="" xmlns:a16="http://schemas.microsoft.com/office/drawing/2014/main" id="{B4C2BD60-B9EB-4956-8732-340794EAE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2667">
                <a:solidFill>
                  <a:prstClr val="black"/>
                </a:solidFill>
                <a:latin typeface=".VnTime" panose="020B7200000000000000" pitchFamily="34" charset="0"/>
                <a:ea typeface="+mn-ea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46F431B1-B480-4DC3-BC06-CDCD3577A2D1}"/>
                </a:ext>
              </a:extLst>
            </p:cNvPr>
            <p:cNvSpPr/>
            <p:nvPr/>
          </p:nvSpPr>
          <p:spPr bwMode="auto">
            <a:xfrm>
              <a:off x="324555" y="-308313"/>
              <a:ext cx="74794" cy="716631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ea typeface="+mn-ea"/>
                <a:cs typeface="Arial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="" xmlns:a16="http://schemas.microsoft.com/office/drawing/2014/main" id="{27370D49-6A91-47DA-93E1-4EAA35720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18" y="3567243"/>
            <a:ext cx="7266517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endParaRPr lang="en-US" altLang="en-US" sz="4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="" xmlns:a16="http://schemas.microsoft.com/office/drawing/2014/main" id="{B198831B-A9F9-4BDB-88F0-4C4AB9CFC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85" y="29379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="" xmlns:a16="http://schemas.microsoft.com/office/drawing/2014/main" id="{47B62BFA-F0A1-4C11-B271-56D1A5032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85" y="2715684"/>
            <a:ext cx="2000249" cy="802216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952F62B4-DD19-418E-A362-82186359E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284" y="2789767"/>
            <a:ext cx="1090083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="" xmlns:a16="http://schemas.microsoft.com/office/drawing/2014/main" id="{95411DC9-226B-4CBA-9C51-46DD33C51D8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87452" y="2901951"/>
            <a:ext cx="613833" cy="387349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A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="" xmlns:a16="http://schemas.microsoft.com/office/drawing/2014/main" id="{570406C0-1E65-4949-9957-D88B05649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68" y="3843867"/>
            <a:ext cx="791633" cy="349251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>
            <a:extLst>
              <a:ext uri="{FF2B5EF4-FFF2-40B4-BE49-F238E27FC236}">
                <a16:creationId xmlns="" xmlns:a16="http://schemas.microsoft.com/office/drawing/2014/main" id="{87C639F0-7736-4093-9C4A-82E6F9FCD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277" y="2637024"/>
            <a:ext cx="7266516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game  </a:t>
            </a:r>
          </a:p>
        </p:txBody>
      </p:sp>
      <p:pic>
        <p:nvPicPr>
          <p:cNvPr id="6" name="Picture 39" descr="Classicmode">
            <a:extLst>
              <a:ext uri="{FF2B5EF4-FFF2-40B4-BE49-F238E27FC236}">
                <a16:creationId xmlns="" xmlns:a16="http://schemas.microsoft.com/office/drawing/2014/main" id="{54C5F3D2-C3D1-4C92-8D20-646E26B1B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67" y="3621618"/>
            <a:ext cx="2000251" cy="8001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B654F85C-A629-406C-954B-E767099F7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867" y="3693585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="" xmlns:a16="http://schemas.microsoft.com/office/drawing/2014/main" id="{B7FE0E04-7640-49EA-9C8B-59BB183ED56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98034" y="38057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="" xmlns:a16="http://schemas.microsoft.com/office/drawing/2014/main" id="{BD7AB8F5-0E12-46DE-B856-24CFF1092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2552" y="4580467"/>
            <a:ext cx="7217833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lang="en-US" altLang="en-US" sz="4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="" xmlns:a16="http://schemas.microsoft.com/office/drawing/2014/main" id="{E6AFB58A-0116-474C-A552-60F5D355D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8" y="4809067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="" xmlns:a16="http://schemas.microsoft.com/office/drawing/2014/main" id="{BDB3878A-1BBB-4C7B-B89E-9A134BF5F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67" y="4580468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DF114B17-9DCE-4CE1-A343-EA59B8772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467" y="4732868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="" xmlns:a16="http://schemas.microsoft.com/office/drawing/2014/main" id="{531A1F37-AAD2-48B0-8138-374A45E5D48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4668" y="48090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c</a:t>
            </a:r>
          </a:p>
        </p:txBody>
      </p:sp>
      <p:sp>
        <p:nvSpPr>
          <p:cNvPr id="15381" name="WordArt 30">
            <a:extLst>
              <a:ext uri="{FF2B5EF4-FFF2-40B4-BE49-F238E27FC236}">
                <a16:creationId xmlns="" xmlns:a16="http://schemas.microsoft.com/office/drawing/2014/main" id="{A4A03CCA-81A3-41D8-8AFB-996B77BFF4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0934" y="152399"/>
            <a:ext cx="7965017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Rung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chuông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vàng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 </a:t>
            </a:r>
          </a:p>
        </p:txBody>
      </p:sp>
      <p:pic>
        <p:nvPicPr>
          <p:cNvPr id="15382" name="Picture 32" descr="Bellcoll">
            <a:hlinkClick r:id="" action="ppaction://hlinkshowjump?jump=firstslide"/>
            <a:extLst>
              <a:ext uri="{FF2B5EF4-FFF2-40B4-BE49-F238E27FC236}">
                <a16:creationId xmlns="" xmlns:a16="http://schemas.microsoft.com/office/drawing/2014/main" id="{FEDFC010-4403-4CF2-93B2-C45F8F1773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1" y="-228600"/>
            <a:ext cx="2203451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AutoShape 51">
            <a:extLst>
              <a:ext uri="{FF2B5EF4-FFF2-40B4-BE49-F238E27FC236}">
                <a16:creationId xmlns="" xmlns:a16="http://schemas.microsoft.com/office/drawing/2014/main" id="{F5148CF4-EAAA-471E-895F-E48E24D45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18" y="5541433"/>
            <a:ext cx="7217833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altLang="en-US" sz="4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7" descr="Blue_chapterlist">
            <a:extLst>
              <a:ext uri="{FF2B5EF4-FFF2-40B4-BE49-F238E27FC236}">
                <a16:creationId xmlns="" xmlns:a16="http://schemas.microsoft.com/office/drawing/2014/main" id="{7C354BB6-7BEA-4E10-AD39-B2AA43559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57700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9" descr="Classicmode">
            <a:extLst>
              <a:ext uri="{FF2B5EF4-FFF2-40B4-BE49-F238E27FC236}">
                <a16:creationId xmlns="" xmlns:a16="http://schemas.microsoft.com/office/drawing/2014/main" id="{BC7DB508-2560-4F61-BFDB-8E163E6B3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033" y="5541434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92E2EABC-646B-4D37-BF08-341E93843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234" y="5693834"/>
            <a:ext cx="1090084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36" name="WordArt 226">
            <a:extLst>
              <a:ext uri="{FF2B5EF4-FFF2-40B4-BE49-F238E27FC236}">
                <a16:creationId xmlns="" xmlns:a16="http://schemas.microsoft.com/office/drawing/2014/main" id="{B10DE5F7-256C-49AA-A8BC-FE9D40687D1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0434" y="5770034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D</a:t>
            </a:r>
          </a:p>
        </p:txBody>
      </p:sp>
      <p:sp>
        <p:nvSpPr>
          <p:cNvPr id="38" name="WordArt 34">
            <a:extLst>
              <a:ext uri="{FF2B5EF4-FFF2-40B4-BE49-F238E27FC236}">
                <a16:creationId xmlns="" xmlns:a16="http://schemas.microsoft.com/office/drawing/2014/main" id="{F532C137-931F-4C68-82C8-79E32EAFCB7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1</a:t>
            </a:r>
          </a:p>
        </p:txBody>
      </p:sp>
      <p:sp>
        <p:nvSpPr>
          <p:cNvPr id="41" name="WordArt 35">
            <a:extLst>
              <a:ext uri="{FF2B5EF4-FFF2-40B4-BE49-F238E27FC236}">
                <a16:creationId xmlns="" xmlns:a16="http://schemas.microsoft.com/office/drawing/2014/main" id="{F3AA95F4-9A31-47C9-A7A0-2A0A5772D41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2</a:t>
            </a:r>
          </a:p>
        </p:txBody>
      </p:sp>
      <p:sp>
        <p:nvSpPr>
          <p:cNvPr id="42" name="WordArt 36">
            <a:extLst>
              <a:ext uri="{FF2B5EF4-FFF2-40B4-BE49-F238E27FC236}">
                <a16:creationId xmlns="" xmlns:a16="http://schemas.microsoft.com/office/drawing/2014/main" id="{6754311F-1C98-4050-B0EA-21735C0186B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3</a:t>
            </a:r>
          </a:p>
        </p:txBody>
      </p:sp>
      <p:sp>
        <p:nvSpPr>
          <p:cNvPr id="43" name="WordArt 37">
            <a:extLst>
              <a:ext uri="{FF2B5EF4-FFF2-40B4-BE49-F238E27FC236}">
                <a16:creationId xmlns="" xmlns:a16="http://schemas.microsoft.com/office/drawing/2014/main" id="{35DCE0A9-6AC4-49C4-9A6D-F38435CE96C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648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4</a:t>
            </a:r>
          </a:p>
        </p:txBody>
      </p:sp>
      <p:sp>
        <p:nvSpPr>
          <p:cNvPr id="44" name="WordArt 38">
            <a:extLst>
              <a:ext uri="{FF2B5EF4-FFF2-40B4-BE49-F238E27FC236}">
                <a16:creationId xmlns="" xmlns:a16="http://schemas.microsoft.com/office/drawing/2014/main" id="{3DCAF2CB-1E9E-4BE4-95BF-A7FD9BEEA4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5</a:t>
            </a:r>
          </a:p>
        </p:txBody>
      </p:sp>
      <p:sp>
        <p:nvSpPr>
          <p:cNvPr id="45" name="WordArt 39">
            <a:extLst>
              <a:ext uri="{FF2B5EF4-FFF2-40B4-BE49-F238E27FC236}">
                <a16:creationId xmlns="" xmlns:a16="http://schemas.microsoft.com/office/drawing/2014/main" id="{3C5A651A-58A4-4A1D-B01A-5B05D65003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6</a:t>
            </a:r>
          </a:p>
        </p:txBody>
      </p:sp>
      <p:sp>
        <p:nvSpPr>
          <p:cNvPr id="46" name="WordArt 40">
            <a:extLst>
              <a:ext uri="{FF2B5EF4-FFF2-40B4-BE49-F238E27FC236}">
                <a16:creationId xmlns="" xmlns:a16="http://schemas.microsoft.com/office/drawing/2014/main" id="{8B475A57-9679-42F8-83F3-D3728ECA8D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9718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7</a:t>
            </a:r>
          </a:p>
        </p:txBody>
      </p:sp>
      <p:sp>
        <p:nvSpPr>
          <p:cNvPr id="47" name="WordArt 41">
            <a:extLst>
              <a:ext uri="{FF2B5EF4-FFF2-40B4-BE49-F238E27FC236}">
                <a16:creationId xmlns="" xmlns:a16="http://schemas.microsoft.com/office/drawing/2014/main" id="{B43E30D8-A513-44DE-99E3-28ACA6D636B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8</a:t>
            </a:r>
          </a:p>
        </p:txBody>
      </p:sp>
      <p:sp>
        <p:nvSpPr>
          <p:cNvPr id="48" name="WordArt 42">
            <a:extLst>
              <a:ext uri="{FF2B5EF4-FFF2-40B4-BE49-F238E27FC236}">
                <a16:creationId xmlns="" xmlns:a16="http://schemas.microsoft.com/office/drawing/2014/main" id="{406D4C22-45A9-4E46-8468-BEA3D9E4D21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9</a:t>
            </a:r>
          </a:p>
        </p:txBody>
      </p:sp>
      <p:sp>
        <p:nvSpPr>
          <p:cNvPr id="49" name="WordArt 43">
            <a:extLst>
              <a:ext uri="{FF2B5EF4-FFF2-40B4-BE49-F238E27FC236}">
                <a16:creationId xmlns="" xmlns:a16="http://schemas.microsoft.com/office/drawing/2014/main" id="{BEA202D2-A37D-4319-8F33-DA5F9B5D075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63200" y="28956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10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9D4158C6-25B8-4BA0-8003-97BE6F05995E}"/>
              </a:ext>
            </a:extLst>
          </p:cNvPr>
          <p:cNvGrpSpPr>
            <a:grpSpLocks/>
          </p:cNvGrpSpPr>
          <p:nvPr/>
        </p:nvGrpSpPr>
        <p:grpSpPr bwMode="auto">
          <a:xfrm>
            <a:off x="9652000" y="4343400"/>
            <a:ext cx="2336800" cy="1178984"/>
            <a:chOff x="4320" y="2928"/>
            <a:chExt cx="1104" cy="1104"/>
          </a:xfrm>
        </p:grpSpPr>
        <p:sp>
          <p:nvSpPr>
            <p:cNvPr id="15399" name="AutoShape 50">
              <a:extLst>
                <a:ext uri="{FF2B5EF4-FFF2-40B4-BE49-F238E27FC236}">
                  <a16:creationId xmlns="" xmlns:a16="http://schemas.microsoft.com/office/drawing/2014/main" id="{FF77D610-3AC8-4FC3-B42B-C5FBD352D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en-US" altLang="en-US" sz="8000" b="1">
                <a:solidFill>
                  <a:srgbClr val="FF0066"/>
                </a:solidFill>
                <a:latin typeface=".VnHelvetInsH" pitchFamily="34" charset="0"/>
                <a:ea typeface="+mn-ea"/>
              </a:endParaRPr>
            </a:p>
          </p:txBody>
        </p:sp>
        <p:sp>
          <p:nvSpPr>
            <p:cNvPr id="15400" name="WordArt 51">
              <a:extLst>
                <a:ext uri="{FF2B5EF4-FFF2-40B4-BE49-F238E27FC236}">
                  <a16:creationId xmlns="" xmlns:a16="http://schemas.microsoft.com/office/drawing/2014/main" id="{F2B02C4D-D11E-4666-BFF0-667E227A889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81" y="3142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</a:t>
              </a:r>
              <a:r>
                <a:rPr lang="en-US" sz="48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giờ</a:t>
              </a:r>
              <a:endParaRPr lang="en-US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0FE36DB7-B953-4400-BD90-054D9BFEFE1D}"/>
              </a:ext>
            </a:extLst>
          </p:cNvPr>
          <p:cNvSpPr txBox="1"/>
          <p:nvPr/>
        </p:nvSpPr>
        <p:spPr>
          <a:xfrm>
            <a:off x="2195022" y="1331314"/>
            <a:ext cx="9716240" cy="743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Khi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mẹ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bị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ốm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nên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2" name="AutoShape 51">
            <a:extLst>
              <a:ext uri="{FF2B5EF4-FFF2-40B4-BE49-F238E27FC236}">
                <a16:creationId xmlns="" xmlns:a16="http://schemas.microsoft.com/office/drawing/2014/main" id="{726B1C0E-7BC6-4D49-BCDA-A55E6AA9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9013" y="3552880"/>
            <a:ext cx="7266517" cy="7493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endParaRPr lang="en-US" altLang="en-US" sz="4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040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="" xmlns:a16="http://schemas.microsoft.com/office/drawing/2014/main" id="{C1598D3D-DFAE-46F4-BE0A-E481779FE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3745" y="1322998"/>
            <a:ext cx="10037233" cy="89285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3733" dirty="0">
              <a:solidFill>
                <a:prstClr val="white"/>
              </a:solidFill>
            </a:endParaRPr>
          </a:p>
        </p:txBody>
      </p:sp>
      <p:grpSp>
        <p:nvGrpSpPr>
          <p:cNvPr id="15363" name="Group 51">
            <a:extLst>
              <a:ext uri="{FF2B5EF4-FFF2-40B4-BE49-F238E27FC236}">
                <a16:creationId xmlns="" xmlns:a16="http://schemas.microsoft.com/office/drawing/2014/main" id="{FE85C083-34C6-4526-B6E3-4301E8C340DD}"/>
              </a:ext>
            </a:extLst>
          </p:cNvPr>
          <p:cNvGrpSpPr>
            <a:grpSpLocks/>
          </p:cNvGrpSpPr>
          <p:nvPr/>
        </p:nvGrpSpPr>
        <p:grpSpPr bwMode="auto">
          <a:xfrm>
            <a:off x="304801" y="304800"/>
            <a:ext cx="469900" cy="6233584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D4F0E6D9-DD64-4BDC-86EE-F9A58753D9E6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631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solidFill>
                  <a:prstClr val="black"/>
                </a:solidFill>
                <a:latin typeface=".VnTime" pitchFamily="34" charset="0"/>
                <a:ea typeface="+mn-ea"/>
                <a:cs typeface="Arial" charset="0"/>
              </a:endParaRPr>
            </a:p>
          </p:txBody>
        </p:sp>
        <p:sp>
          <p:nvSpPr>
            <p:cNvPr id="15402" name="Rectangle 10">
              <a:extLst>
                <a:ext uri="{FF2B5EF4-FFF2-40B4-BE49-F238E27FC236}">
                  <a16:creationId xmlns="" xmlns:a16="http://schemas.microsoft.com/office/drawing/2014/main" id="{B4C2BD60-B9EB-4956-8732-340794EAE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2667">
                <a:solidFill>
                  <a:prstClr val="black"/>
                </a:solidFill>
                <a:latin typeface=".VnTime" panose="020B7200000000000000" pitchFamily="34" charset="0"/>
                <a:ea typeface="+mn-ea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46F431B1-B480-4DC3-BC06-CDCD3577A2D1}"/>
                </a:ext>
              </a:extLst>
            </p:cNvPr>
            <p:cNvSpPr/>
            <p:nvPr/>
          </p:nvSpPr>
          <p:spPr bwMode="auto">
            <a:xfrm>
              <a:off x="324555" y="-308313"/>
              <a:ext cx="74794" cy="716631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667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ea typeface="+mn-ea"/>
                <a:cs typeface="Arial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="" xmlns:a16="http://schemas.microsoft.com/office/drawing/2014/main" id="{27370D49-6A91-47DA-93E1-4EAA35720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2466" y="3608704"/>
            <a:ext cx="9298511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="" xmlns:a16="http://schemas.microsoft.com/office/drawing/2014/main" id="{B198831B-A9F9-4BDB-88F0-4C4AB9CFC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85" y="29379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="" xmlns:a16="http://schemas.microsoft.com/office/drawing/2014/main" id="{47B62BFA-F0A1-4C11-B271-56D1A5032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40" y="2715585"/>
            <a:ext cx="2000249" cy="802216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952F62B4-DD19-418E-A362-82186359E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284" y="2789767"/>
            <a:ext cx="1090083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="" xmlns:a16="http://schemas.microsoft.com/office/drawing/2014/main" id="{95411DC9-226B-4CBA-9C51-46DD33C51D8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87452" y="2901951"/>
            <a:ext cx="613833" cy="387349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A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="" xmlns:a16="http://schemas.microsoft.com/office/drawing/2014/main" id="{570406C0-1E65-4949-9957-D88B05649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68" y="3843867"/>
            <a:ext cx="791633" cy="349251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1">
            <a:extLst>
              <a:ext uri="{FF2B5EF4-FFF2-40B4-BE49-F238E27FC236}">
                <a16:creationId xmlns="" xmlns:a16="http://schemas.microsoft.com/office/drawing/2014/main" id="{87C639F0-7736-4093-9C4A-82E6F9FCD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0488" y="2713568"/>
            <a:ext cx="7266516" cy="7493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9" descr="Classicmode">
            <a:extLst>
              <a:ext uri="{FF2B5EF4-FFF2-40B4-BE49-F238E27FC236}">
                <a16:creationId xmlns="" xmlns:a16="http://schemas.microsoft.com/office/drawing/2014/main" id="{54C5F3D2-C3D1-4C92-8D20-646E26B1B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67" y="3621618"/>
            <a:ext cx="2000251" cy="8001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B654F85C-A629-406C-954B-E767099F7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867" y="3693585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="" xmlns:a16="http://schemas.microsoft.com/office/drawing/2014/main" id="{B7FE0E04-7640-49EA-9C8B-59BB183ED56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98034" y="38057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="" xmlns:a16="http://schemas.microsoft.com/office/drawing/2014/main" id="{BD7AB8F5-0E12-46DE-B856-24CFF1092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3047" y="4580466"/>
            <a:ext cx="8395699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="" xmlns:a16="http://schemas.microsoft.com/office/drawing/2014/main" id="{E6AFB58A-0116-474C-A552-60F5D355D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8" y="4809067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="" xmlns:a16="http://schemas.microsoft.com/office/drawing/2014/main" id="{BDB3878A-1BBB-4C7B-B89E-9A134BF5F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67" y="4580468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DF114B17-9DCE-4CE1-A343-EA59B8772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467" y="4732868"/>
            <a:ext cx="1090084" cy="613833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="" xmlns:a16="http://schemas.microsoft.com/office/drawing/2014/main" id="{531A1F37-AAD2-48B0-8138-374A45E5D48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4668" y="4809067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c</a:t>
            </a:r>
          </a:p>
        </p:txBody>
      </p:sp>
      <p:sp>
        <p:nvSpPr>
          <p:cNvPr id="15381" name="WordArt 30">
            <a:extLst>
              <a:ext uri="{FF2B5EF4-FFF2-40B4-BE49-F238E27FC236}">
                <a16:creationId xmlns="" xmlns:a16="http://schemas.microsoft.com/office/drawing/2014/main" id="{A4A03CCA-81A3-41D8-8AFB-996B77BFF4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0934" y="152399"/>
            <a:ext cx="7780865" cy="62773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Rung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chuông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 </a:t>
            </a:r>
            <a:r>
              <a:rPr lang="en-US" sz="48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vàng</a:t>
            </a:r>
            <a:r>
              <a:rPr lang="en-US" sz="48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ea typeface="+mn-ea"/>
              </a:rPr>
              <a:t> </a:t>
            </a:r>
          </a:p>
        </p:txBody>
      </p:sp>
      <p:pic>
        <p:nvPicPr>
          <p:cNvPr id="15382" name="Picture 32" descr="Bellcoll">
            <a:hlinkClick r:id="" action="ppaction://hlinkshowjump?jump=firstslide"/>
            <a:extLst>
              <a:ext uri="{FF2B5EF4-FFF2-40B4-BE49-F238E27FC236}">
                <a16:creationId xmlns="" xmlns:a16="http://schemas.microsoft.com/office/drawing/2014/main" id="{FEDFC010-4403-4CF2-93B2-C45F8F1773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1" y="-228600"/>
            <a:ext cx="2203451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AutoShape 51">
            <a:extLst>
              <a:ext uri="{FF2B5EF4-FFF2-40B4-BE49-F238E27FC236}">
                <a16:creationId xmlns="" xmlns:a16="http://schemas.microsoft.com/office/drawing/2014/main" id="{F5148CF4-EAAA-471E-895F-E48E24D45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18" y="5541433"/>
            <a:ext cx="7217833" cy="76200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con. </a:t>
            </a:r>
          </a:p>
        </p:txBody>
      </p:sp>
      <p:pic>
        <p:nvPicPr>
          <p:cNvPr id="33" name="Picture 37" descr="Blue_chapterlist">
            <a:extLst>
              <a:ext uri="{FF2B5EF4-FFF2-40B4-BE49-F238E27FC236}">
                <a16:creationId xmlns="" xmlns:a16="http://schemas.microsoft.com/office/drawing/2014/main" id="{7C354BB6-7BEA-4E10-AD39-B2AA43559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5770034"/>
            <a:ext cx="791633" cy="35136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9" descr="Classicmode">
            <a:extLst>
              <a:ext uri="{FF2B5EF4-FFF2-40B4-BE49-F238E27FC236}">
                <a16:creationId xmlns="" xmlns:a16="http://schemas.microsoft.com/office/drawing/2014/main" id="{BC7DB508-2560-4F61-BFDB-8E163E6B3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033" y="5541434"/>
            <a:ext cx="2000251" cy="80221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="" xmlns:a16="http://schemas.microsoft.com/office/drawing/2014/main" id="{92E2EABC-646B-4D37-BF08-341E93843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234" y="5693834"/>
            <a:ext cx="1090084" cy="611717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667">
              <a:solidFill>
                <a:prstClr val="black"/>
              </a:solidFill>
              <a:latin typeface=".VnTime" panose="020B7200000000000000" pitchFamily="34" charset="0"/>
              <a:ea typeface="+mn-ea"/>
            </a:endParaRPr>
          </a:p>
        </p:txBody>
      </p:sp>
      <p:sp>
        <p:nvSpPr>
          <p:cNvPr id="36" name="WordArt 226">
            <a:extLst>
              <a:ext uri="{FF2B5EF4-FFF2-40B4-BE49-F238E27FC236}">
                <a16:creationId xmlns="" xmlns:a16="http://schemas.microsoft.com/office/drawing/2014/main" id="{B10DE5F7-256C-49AA-A8BC-FE9D40687D1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0434" y="5770034"/>
            <a:ext cx="613833" cy="387351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itchFamily="34" charset="0"/>
                <a:ea typeface="+mn-ea"/>
              </a:rPr>
              <a:t>D</a:t>
            </a:r>
          </a:p>
        </p:txBody>
      </p:sp>
      <p:sp>
        <p:nvSpPr>
          <p:cNvPr id="38" name="WordArt 34">
            <a:extLst>
              <a:ext uri="{FF2B5EF4-FFF2-40B4-BE49-F238E27FC236}">
                <a16:creationId xmlns="" xmlns:a16="http://schemas.microsoft.com/office/drawing/2014/main" id="{F532C137-931F-4C68-82C8-79E32EAFCB7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95164" y="2350301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1</a:t>
            </a:r>
          </a:p>
        </p:txBody>
      </p:sp>
      <p:sp>
        <p:nvSpPr>
          <p:cNvPr id="41" name="WordArt 35">
            <a:extLst>
              <a:ext uri="{FF2B5EF4-FFF2-40B4-BE49-F238E27FC236}">
                <a16:creationId xmlns="" xmlns:a16="http://schemas.microsoft.com/office/drawing/2014/main" id="{F3AA95F4-9A31-47C9-A7A0-2A0A5772D41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91306" y="2350302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2</a:t>
            </a:r>
          </a:p>
        </p:txBody>
      </p:sp>
      <p:sp>
        <p:nvSpPr>
          <p:cNvPr id="42" name="WordArt 36">
            <a:extLst>
              <a:ext uri="{FF2B5EF4-FFF2-40B4-BE49-F238E27FC236}">
                <a16:creationId xmlns="" xmlns:a16="http://schemas.microsoft.com/office/drawing/2014/main" id="{6754311F-1C98-4050-B0EA-21735C0186B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395164" y="2286693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3</a:t>
            </a:r>
          </a:p>
        </p:txBody>
      </p:sp>
      <p:sp>
        <p:nvSpPr>
          <p:cNvPr id="43" name="WordArt 37">
            <a:extLst>
              <a:ext uri="{FF2B5EF4-FFF2-40B4-BE49-F238E27FC236}">
                <a16:creationId xmlns="" xmlns:a16="http://schemas.microsoft.com/office/drawing/2014/main" id="{35DCE0A9-6AC4-49C4-9A6D-F38435CE96C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500784" y="2462104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4</a:t>
            </a:r>
          </a:p>
        </p:txBody>
      </p:sp>
      <p:sp>
        <p:nvSpPr>
          <p:cNvPr id="44" name="WordArt 38">
            <a:extLst>
              <a:ext uri="{FF2B5EF4-FFF2-40B4-BE49-F238E27FC236}">
                <a16:creationId xmlns="" xmlns:a16="http://schemas.microsoft.com/office/drawing/2014/main" id="{3DCAF2CB-1E9E-4BE4-95BF-A7FD9BEEA4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43591" y="2302803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5</a:t>
            </a:r>
          </a:p>
        </p:txBody>
      </p:sp>
      <p:sp>
        <p:nvSpPr>
          <p:cNvPr id="45" name="WordArt 39">
            <a:extLst>
              <a:ext uri="{FF2B5EF4-FFF2-40B4-BE49-F238E27FC236}">
                <a16:creationId xmlns="" xmlns:a16="http://schemas.microsoft.com/office/drawing/2014/main" id="{3C5A651A-58A4-4A1D-B01A-5B05D65003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75555" y="2381390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6</a:t>
            </a:r>
          </a:p>
        </p:txBody>
      </p:sp>
      <p:sp>
        <p:nvSpPr>
          <p:cNvPr id="46" name="WordArt 40">
            <a:extLst>
              <a:ext uri="{FF2B5EF4-FFF2-40B4-BE49-F238E27FC236}">
                <a16:creationId xmlns="" xmlns:a16="http://schemas.microsoft.com/office/drawing/2014/main" id="{8B475A57-9679-42F8-83F3-D3728ECA8D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flipV="1">
            <a:off x="10363200" y="2880811"/>
            <a:ext cx="889000" cy="916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7</a:t>
            </a:r>
          </a:p>
        </p:txBody>
      </p:sp>
      <p:sp>
        <p:nvSpPr>
          <p:cNvPr id="47" name="WordArt 41">
            <a:extLst>
              <a:ext uri="{FF2B5EF4-FFF2-40B4-BE49-F238E27FC236}">
                <a16:creationId xmlns="" xmlns:a16="http://schemas.microsoft.com/office/drawing/2014/main" id="{B43E30D8-A513-44DE-99E3-28ACA6D636B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91306" y="2336213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8</a:t>
            </a:r>
          </a:p>
        </p:txBody>
      </p:sp>
      <p:sp>
        <p:nvSpPr>
          <p:cNvPr id="48" name="WordArt 42">
            <a:extLst>
              <a:ext uri="{FF2B5EF4-FFF2-40B4-BE49-F238E27FC236}">
                <a16:creationId xmlns="" xmlns:a16="http://schemas.microsoft.com/office/drawing/2014/main" id="{406D4C22-45A9-4E46-8468-BEA3D9E4D21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75555" y="2336214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9</a:t>
            </a:r>
          </a:p>
        </p:txBody>
      </p:sp>
      <p:sp>
        <p:nvSpPr>
          <p:cNvPr id="49" name="WordArt 43">
            <a:extLst>
              <a:ext uri="{FF2B5EF4-FFF2-40B4-BE49-F238E27FC236}">
                <a16:creationId xmlns="" xmlns:a16="http://schemas.microsoft.com/office/drawing/2014/main" id="{BEA202D2-A37D-4319-8F33-DA5F9B5D075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496045" y="2351004"/>
            <a:ext cx="889000" cy="7429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itchFamily="34" charset="0"/>
                <a:ea typeface="+mn-ea"/>
              </a:rPr>
              <a:t>10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9D4158C6-25B8-4BA0-8003-97BE6F05995E}"/>
              </a:ext>
            </a:extLst>
          </p:cNvPr>
          <p:cNvGrpSpPr>
            <a:grpSpLocks/>
          </p:cNvGrpSpPr>
          <p:nvPr/>
        </p:nvGrpSpPr>
        <p:grpSpPr bwMode="auto">
          <a:xfrm>
            <a:off x="9887841" y="5398477"/>
            <a:ext cx="2336800" cy="1178984"/>
            <a:chOff x="4320" y="2928"/>
            <a:chExt cx="1104" cy="1104"/>
          </a:xfrm>
        </p:grpSpPr>
        <p:sp>
          <p:nvSpPr>
            <p:cNvPr id="15399" name="AutoShape 50">
              <a:extLst>
                <a:ext uri="{FF2B5EF4-FFF2-40B4-BE49-F238E27FC236}">
                  <a16:creationId xmlns="" xmlns:a16="http://schemas.microsoft.com/office/drawing/2014/main" id="{FF77D610-3AC8-4FC3-B42B-C5FBD352D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en-US" altLang="en-US" sz="8000" b="1">
                <a:solidFill>
                  <a:srgbClr val="FF0066"/>
                </a:solidFill>
                <a:latin typeface=".VnHelvetInsH" pitchFamily="34" charset="0"/>
                <a:ea typeface="+mn-ea"/>
              </a:endParaRPr>
            </a:p>
          </p:txBody>
        </p:sp>
        <p:sp>
          <p:nvSpPr>
            <p:cNvPr id="15400" name="WordArt 51">
              <a:extLst>
                <a:ext uri="{FF2B5EF4-FFF2-40B4-BE49-F238E27FC236}">
                  <a16:creationId xmlns="" xmlns:a16="http://schemas.microsoft.com/office/drawing/2014/main" id="{F2B02C4D-D11E-4666-BFF0-667E227A889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81" y="3142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</a:t>
              </a:r>
              <a:r>
                <a:rPr lang="en-US" sz="48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4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giờ</a:t>
              </a:r>
              <a:endParaRPr lang="en-US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0FE36DB7-B953-4400-BD90-054D9BFEFE1D}"/>
              </a:ext>
            </a:extLst>
          </p:cNvPr>
          <p:cNvSpPr txBox="1"/>
          <p:nvPr/>
        </p:nvSpPr>
        <p:spPr>
          <a:xfrm>
            <a:off x="1916084" y="1424456"/>
            <a:ext cx="98170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Nội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dung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“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Mẹ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ốm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lang="vi-VN" sz="3600" b="1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" name="AutoShape 51">
            <a:extLst>
              <a:ext uri="{FF2B5EF4-FFF2-40B4-BE49-F238E27FC236}">
                <a16:creationId xmlns="" xmlns:a16="http://schemas.microsoft.com/office/drawing/2014/main" id="{726B1C0E-7BC6-4D49-BCDA-A55E6AA9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6509" y="3602967"/>
            <a:ext cx="9298510" cy="7493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863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2">
            <a:extLst>
              <a:ext uri="{FF2B5EF4-FFF2-40B4-BE49-F238E27FC236}">
                <a16:creationId xmlns="" xmlns:a16="http://schemas.microsoft.com/office/drawing/2014/main" id="{883D04A6-3015-473E-951D-ACFB47459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5229" y="611505"/>
            <a:ext cx="21939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42900" indent="-342900" defTabSz="155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defTabSz="155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155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155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155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155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155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155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155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lvl="1" indent="0" algn="ctr">
              <a:lnSpc>
                <a:spcPct val="90000"/>
              </a:lnSpc>
              <a:spcAft>
                <a:spcPct val="15000"/>
              </a:spcAft>
            </a:pPr>
            <a:r>
              <a:rPr lang="en-US" altLang="en-US" sz="4000" b="1" u="sng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DẶN DÒ</a:t>
            </a:r>
            <a:endParaRPr lang="en-US" altLang="en-US" sz="4000" b="1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="" xmlns:a16="http://schemas.microsoft.com/office/drawing/2014/main" id="{CC79A85B-E00C-4D57-8F61-26668FF659DC}"/>
              </a:ext>
            </a:extLst>
          </p:cNvPr>
          <p:cNvGrpSpPr>
            <a:grpSpLocks/>
          </p:cNvGrpSpPr>
          <p:nvPr/>
        </p:nvGrpSpPr>
        <p:grpSpPr bwMode="auto">
          <a:xfrm>
            <a:off x="983004" y="794068"/>
            <a:ext cx="1089025" cy="5873750"/>
            <a:chOff x="1374772" y="1213680"/>
            <a:chExt cx="274322" cy="5187394"/>
          </a:xfrm>
        </p:grpSpPr>
        <p:sp>
          <p:nvSpPr>
            <p:cNvPr id="7" name="Pentagon 6">
              <a:extLst>
                <a:ext uri="{FF2B5EF4-FFF2-40B4-BE49-F238E27FC236}">
                  <a16:creationId xmlns="" xmlns:a16="http://schemas.microsoft.com/office/drawing/2014/main" id="{787579F5-40F5-424F-8719-00E6C15782A6}"/>
                </a:ext>
              </a:extLst>
            </p:cNvPr>
            <p:cNvSpPr/>
            <p:nvPr/>
          </p:nvSpPr>
          <p:spPr>
            <a:xfrm rot="5400000">
              <a:off x="1103767" y="5857517"/>
              <a:ext cx="814561" cy="272552"/>
            </a:xfrm>
            <a:prstGeom prst="homePlate">
              <a:avLst>
                <a:gd name="adj" fmla="val 281623"/>
              </a:avLst>
            </a:prstGeom>
            <a:gradFill flip="none" rotWithShape="1">
              <a:gsLst>
                <a:gs pos="100000">
                  <a:srgbClr val="B88954"/>
                </a:gs>
                <a:gs pos="0">
                  <a:srgbClr val="E1C9AF"/>
                </a:gs>
              </a:gsLst>
              <a:lin ang="5400000" scaled="1"/>
              <a:tileRect/>
            </a:gra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470BF08D-25FC-4B97-AB02-8D3C32BF03ED}"/>
                </a:ext>
              </a:extLst>
            </p:cNvPr>
            <p:cNvSpPr/>
            <p:nvPr/>
          </p:nvSpPr>
          <p:spPr>
            <a:xfrm>
              <a:off x="1374772" y="2007211"/>
              <a:ext cx="273437" cy="3776984"/>
            </a:xfrm>
            <a:custGeom>
              <a:avLst/>
              <a:gdLst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0 w 272825"/>
                <a:gd name="connsiteY3" fmla="*/ 3776662 h 3776662"/>
                <a:gd name="connsiteX4" fmla="*/ 0 w 272825"/>
                <a:gd name="connsiteY4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0 w 272825"/>
                <a:gd name="connsiteY3" fmla="*/ 3776662 h 3776662"/>
                <a:gd name="connsiteX4" fmla="*/ 1 w 272825"/>
                <a:gd name="connsiteY4" fmla="*/ 3609974 h 3776662"/>
                <a:gd name="connsiteX5" fmla="*/ 0 w 272825"/>
                <a:gd name="connsiteY5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57151 w 272825"/>
                <a:gd name="connsiteY3" fmla="*/ 3776661 h 3776662"/>
                <a:gd name="connsiteX4" fmla="*/ 0 w 272825"/>
                <a:gd name="connsiteY4" fmla="*/ 3776662 h 3776662"/>
                <a:gd name="connsiteX5" fmla="*/ 1 w 272825"/>
                <a:gd name="connsiteY5" fmla="*/ 3609974 h 3776662"/>
                <a:gd name="connsiteX6" fmla="*/ 0 w 272825"/>
                <a:gd name="connsiteY6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166689 w 272825"/>
                <a:gd name="connsiteY3" fmla="*/ 3776661 h 3776662"/>
                <a:gd name="connsiteX4" fmla="*/ 57151 w 272825"/>
                <a:gd name="connsiteY4" fmla="*/ 3776661 h 3776662"/>
                <a:gd name="connsiteX5" fmla="*/ 0 w 272825"/>
                <a:gd name="connsiteY5" fmla="*/ 3776662 h 3776662"/>
                <a:gd name="connsiteX6" fmla="*/ 1 w 272825"/>
                <a:gd name="connsiteY6" fmla="*/ 3609974 h 3776662"/>
                <a:gd name="connsiteX7" fmla="*/ 0 w 272825"/>
                <a:gd name="connsiteY7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166689 w 272825"/>
                <a:gd name="connsiteY3" fmla="*/ 3776661 h 3776662"/>
                <a:gd name="connsiteX4" fmla="*/ 107157 w 272825"/>
                <a:gd name="connsiteY4" fmla="*/ 3774280 h 3776662"/>
                <a:gd name="connsiteX5" fmla="*/ 57151 w 272825"/>
                <a:gd name="connsiteY5" fmla="*/ 3776661 h 3776662"/>
                <a:gd name="connsiteX6" fmla="*/ 0 w 272825"/>
                <a:gd name="connsiteY6" fmla="*/ 3776662 h 3776662"/>
                <a:gd name="connsiteX7" fmla="*/ 1 w 272825"/>
                <a:gd name="connsiteY7" fmla="*/ 3609974 h 3776662"/>
                <a:gd name="connsiteX8" fmla="*/ 0 w 272825"/>
                <a:gd name="connsiteY8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221457 w 272825"/>
                <a:gd name="connsiteY3" fmla="*/ 3774280 h 3776662"/>
                <a:gd name="connsiteX4" fmla="*/ 166689 w 272825"/>
                <a:gd name="connsiteY4" fmla="*/ 3776661 h 3776662"/>
                <a:gd name="connsiteX5" fmla="*/ 107157 w 272825"/>
                <a:gd name="connsiteY5" fmla="*/ 3774280 h 3776662"/>
                <a:gd name="connsiteX6" fmla="*/ 57151 w 272825"/>
                <a:gd name="connsiteY6" fmla="*/ 3776661 h 3776662"/>
                <a:gd name="connsiteX7" fmla="*/ 0 w 272825"/>
                <a:gd name="connsiteY7" fmla="*/ 3776662 h 3776662"/>
                <a:gd name="connsiteX8" fmla="*/ 1 w 272825"/>
                <a:gd name="connsiteY8" fmla="*/ 3609974 h 3776662"/>
                <a:gd name="connsiteX9" fmla="*/ 0 w 272825"/>
                <a:gd name="connsiteY9" fmla="*/ 0 h 3776662"/>
                <a:gd name="connsiteX0" fmla="*/ 0 w 272825"/>
                <a:gd name="connsiteY0" fmla="*/ 0 h 3776662"/>
                <a:gd name="connsiteX1" fmla="*/ 272825 w 272825"/>
                <a:gd name="connsiteY1" fmla="*/ 0 h 3776662"/>
                <a:gd name="connsiteX2" fmla="*/ 272825 w 272825"/>
                <a:gd name="connsiteY2" fmla="*/ 3776662 h 3776662"/>
                <a:gd name="connsiteX3" fmla="*/ 252414 w 272825"/>
                <a:gd name="connsiteY3" fmla="*/ 3776661 h 3776662"/>
                <a:gd name="connsiteX4" fmla="*/ 221457 w 272825"/>
                <a:gd name="connsiteY4" fmla="*/ 3774280 h 3776662"/>
                <a:gd name="connsiteX5" fmla="*/ 166689 w 272825"/>
                <a:gd name="connsiteY5" fmla="*/ 3776661 h 3776662"/>
                <a:gd name="connsiteX6" fmla="*/ 107157 w 272825"/>
                <a:gd name="connsiteY6" fmla="*/ 3774280 h 3776662"/>
                <a:gd name="connsiteX7" fmla="*/ 57151 w 272825"/>
                <a:gd name="connsiteY7" fmla="*/ 3776661 h 3776662"/>
                <a:gd name="connsiteX8" fmla="*/ 0 w 272825"/>
                <a:gd name="connsiteY8" fmla="*/ 3776662 h 3776662"/>
                <a:gd name="connsiteX9" fmla="*/ 1 w 272825"/>
                <a:gd name="connsiteY9" fmla="*/ 3609974 h 3776662"/>
                <a:gd name="connsiteX10" fmla="*/ 0 w 272825"/>
                <a:gd name="connsiteY10" fmla="*/ 0 h 3776662"/>
                <a:gd name="connsiteX0" fmla="*/ 0 w 273845"/>
                <a:gd name="connsiteY0" fmla="*/ 0 h 3776662"/>
                <a:gd name="connsiteX1" fmla="*/ 272825 w 273845"/>
                <a:gd name="connsiteY1" fmla="*/ 0 h 3776662"/>
                <a:gd name="connsiteX2" fmla="*/ 273845 w 273845"/>
                <a:gd name="connsiteY2" fmla="*/ 3581399 h 3776662"/>
                <a:gd name="connsiteX3" fmla="*/ 272825 w 273845"/>
                <a:gd name="connsiteY3" fmla="*/ 3776662 h 3776662"/>
                <a:gd name="connsiteX4" fmla="*/ 252414 w 273845"/>
                <a:gd name="connsiteY4" fmla="*/ 3776661 h 3776662"/>
                <a:gd name="connsiteX5" fmla="*/ 221457 w 273845"/>
                <a:gd name="connsiteY5" fmla="*/ 3774280 h 3776662"/>
                <a:gd name="connsiteX6" fmla="*/ 166689 w 273845"/>
                <a:gd name="connsiteY6" fmla="*/ 3776661 h 3776662"/>
                <a:gd name="connsiteX7" fmla="*/ 107157 w 273845"/>
                <a:gd name="connsiteY7" fmla="*/ 3774280 h 3776662"/>
                <a:gd name="connsiteX8" fmla="*/ 57151 w 273845"/>
                <a:gd name="connsiteY8" fmla="*/ 3776661 h 3776662"/>
                <a:gd name="connsiteX9" fmla="*/ 0 w 273845"/>
                <a:gd name="connsiteY9" fmla="*/ 3776662 h 3776662"/>
                <a:gd name="connsiteX10" fmla="*/ 1 w 273845"/>
                <a:gd name="connsiteY10" fmla="*/ 3609974 h 3776662"/>
                <a:gd name="connsiteX11" fmla="*/ 0 w 273845"/>
                <a:gd name="connsiteY11" fmla="*/ 0 h 3776662"/>
                <a:gd name="connsiteX0" fmla="*/ 0 w 273845"/>
                <a:gd name="connsiteY0" fmla="*/ 0 h 3776662"/>
                <a:gd name="connsiteX1" fmla="*/ 272825 w 273845"/>
                <a:gd name="connsiteY1" fmla="*/ 0 h 3776662"/>
                <a:gd name="connsiteX2" fmla="*/ 273845 w 273845"/>
                <a:gd name="connsiteY2" fmla="*/ 3581399 h 3776662"/>
                <a:gd name="connsiteX3" fmla="*/ 252414 w 273845"/>
                <a:gd name="connsiteY3" fmla="*/ 3776661 h 3776662"/>
                <a:gd name="connsiteX4" fmla="*/ 221457 w 273845"/>
                <a:gd name="connsiteY4" fmla="*/ 3774280 h 3776662"/>
                <a:gd name="connsiteX5" fmla="*/ 166689 w 273845"/>
                <a:gd name="connsiteY5" fmla="*/ 3776661 h 3776662"/>
                <a:gd name="connsiteX6" fmla="*/ 107157 w 273845"/>
                <a:gd name="connsiteY6" fmla="*/ 3774280 h 3776662"/>
                <a:gd name="connsiteX7" fmla="*/ 57151 w 273845"/>
                <a:gd name="connsiteY7" fmla="*/ 3776661 h 3776662"/>
                <a:gd name="connsiteX8" fmla="*/ 0 w 273845"/>
                <a:gd name="connsiteY8" fmla="*/ 3776662 h 3776662"/>
                <a:gd name="connsiteX9" fmla="*/ 1 w 273845"/>
                <a:gd name="connsiteY9" fmla="*/ 3609974 h 3776662"/>
                <a:gd name="connsiteX10" fmla="*/ 0 w 273845"/>
                <a:gd name="connsiteY10" fmla="*/ 0 h 3776662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52414 w 273845"/>
                <a:gd name="connsiteY3" fmla="*/ 3776661 h 3776661"/>
                <a:gd name="connsiteX4" fmla="*/ 221457 w 273845"/>
                <a:gd name="connsiteY4" fmla="*/ 3774280 h 3776661"/>
                <a:gd name="connsiteX5" fmla="*/ 166689 w 273845"/>
                <a:gd name="connsiteY5" fmla="*/ 3776661 h 3776661"/>
                <a:gd name="connsiteX6" fmla="*/ 107157 w 273845"/>
                <a:gd name="connsiteY6" fmla="*/ 3774280 h 3776661"/>
                <a:gd name="connsiteX7" fmla="*/ 57151 w 273845"/>
                <a:gd name="connsiteY7" fmla="*/ 3776661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52414 w 273845"/>
                <a:gd name="connsiteY3" fmla="*/ 3776661 h 3776661"/>
                <a:gd name="connsiteX4" fmla="*/ 221457 w 273845"/>
                <a:gd name="connsiteY4" fmla="*/ 3774280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76661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52414 w 273845"/>
                <a:gd name="connsiteY3" fmla="*/ 3776661 h 3776661"/>
                <a:gd name="connsiteX4" fmla="*/ 221457 w 273845"/>
                <a:gd name="connsiteY4" fmla="*/ 3774280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52414 w 273845"/>
                <a:gd name="connsiteY3" fmla="*/ 3776661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50032 w 273845"/>
                <a:gd name="connsiteY3" fmla="*/ 3695699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661"/>
                <a:gd name="connsiteX1" fmla="*/ 272825 w 273845"/>
                <a:gd name="connsiteY1" fmla="*/ 0 h 3776661"/>
                <a:gd name="connsiteX2" fmla="*/ 273845 w 273845"/>
                <a:gd name="connsiteY2" fmla="*/ 3581399 h 3776661"/>
                <a:gd name="connsiteX3" fmla="*/ 247651 w 273845"/>
                <a:gd name="connsiteY3" fmla="*/ 3702843 h 3776661"/>
                <a:gd name="connsiteX4" fmla="*/ 228601 w 273845"/>
                <a:gd name="connsiteY4" fmla="*/ 3629023 h 3776661"/>
                <a:gd name="connsiteX5" fmla="*/ 166689 w 273845"/>
                <a:gd name="connsiteY5" fmla="*/ 3776661 h 3776661"/>
                <a:gd name="connsiteX6" fmla="*/ 104776 w 273845"/>
                <a:gd name="connsiteY6" fmla="*/ 3664743 h 3776661"/>
                <a:gd name="connsiteX7" fmla="*/ 57151 w 273845"/>
                <a:gd name="connsiteY7" fmla="*/ 3750467 h 3776661"/>
                <a:gd name="connsiteX8" fmla="*/ 1 w 273845"/>
                <a:gd name="connsiteY8" fmla="*/ 3609974 h 3776661"/>
                <a:gd name="connsiteX9" fmla="*/ 0 w 273845"/>
                <a:gd name="connsiteY9" fmla="*/ 0 h 3776661"/>
                <a:gd name="connsiteX0" fmla="*/ 0 w 273845"/>
                <a:gd name="connsiteY0" fmla="*/ 0 h 3776887"/>
                <a:gd name="connsiteX1" fmla="*/ 272825 w 273845"/>
                <a:gd name="connsiteY1" fmla="*/ 0 h 3776887"/>
                <a:gd name="connsiteX2" fmla="*/ 273845 w 273845"/>
                <a:gd name="connsiteY2" fmla="*/ 3581399 h 3776887"/>
                <a:gd name="connsiteX3" fmla="*/ 247651 w 273845"/>
                <a:gd name="connsiteY3" fmla="*/ 3702843 h 3776887"/>
                <a:gd name="connsiteX4" fmla="*/ 228601 w 273845"/>
                <a:gd name="connsiteY4" fmla="*/ 3629023 h 3776887"/>
                <a:gd name="connsiteX5" fmla="*/ 166689 w 273845"/>
                <a:gd name="connsiteY5" fmla="*/ 3776661 h 3776887"/>
                <a:gd name="connsiteX6" fmla="*/ 104776 w 273845"/>
                <a:gd name="connsiteY6" fmla="*/ 3664743 h 3776887"/>
                <a:gd name="connsiteX7" fmla="*/ 57151 w 273845"/>
                <a:gd name="connsiteY7" fmla="*/ 3750467 h 3776887"/>
                <a:gd name="connsiteX8" fmla="*/ 1 w 273845"/>
                <a:gd name="connsiteY8" fmla="*/ 3609974 h 3776887"/>
                <a:gd name="connsiteX9" fmla="*/ 0 w 273845"/>
                <a:gd name="connsiteY9" fmla="*/ 0 h 3776887"/>
                <a:gd name="connsiteX0" fmla="*/ 0 w 273845"/>
                <a:gd name="connsiteY0" fmla="*/ 0 h 3776887"/>
                <a:gd name="connsiteX1" fmla="*/ 272825 w 273845"/>
                <a:gd name="connsiteY1" fmla="*/ 0 h 3776887"/>
                <a:gd name="connsiteX2" fmla="*/ 273845 w 273845"/>
                <a:gd name="connsiteY2" fmla="*/ 3581399 h 3776887"/>
                <a:gd name="connsiteX3" fmla="*/ 247651 w 273845"/>
                <a:gd name="connsiteY3" fmla="*/ 3702843 h 3776887"/>
                <a:gd name="connsiteX4" fmla="*/ 228601 w 273845"/>
                <a:gd name="connsiteY4" fmla="*/ 3629023 h 3776887"/>
                <a:gd name="connsiteX5" fmla="*/ 166689 w 273845"/>
                <a:gd name="connsiteY5" fmla="*/ 3776661 h 3776887"/>
                <a:gd name="connsiteX6" fmla="*/ 104776 w 273845"/>
                <a:gd name="connsiteY6" fmla="*/ 3664743 h 3776887"/>
                <a:gd name="connsiteX7" fmla="*/ 57151 w 273845"/>
                <a:gd name="connsiteY7" fmla="*/ 3750467 h 3776887"/>
                <a:gd name="connsiteX8" fmla="*/ 1 w 273845"/>
                <a:gd name="connsiteY8" fmla="*/ 3609974 h 3776887"/>
                <a:gd name="connsiteX9" fmla="*/ 0 w 273845"/>
                <a:gd name="connsiteY9" fmla="*/ 0 h 3776887"/>
                <a:gd name="connsiteX0" fmla="*/ 0 w 273845"/>
                <a:gd name="connsiteY0" fmla="*/ 0 h 3776887"/>
                <a:gd name="connsiteX1" fmla="*/ 272825 w 273845"/>
                <a:gd name="connsiteY1" fmla="*/ 0 h 3776887"/>
                <a:gd name="connsiteX2" fmla="*/ 273845 w 273845"/>
                <a:gd name="connsiteY2" fmla="*/ 3581399 h 3776887"/>
                <a:gd name="connsiteX3" fmla="*/ 247651 w 273845"/>
                <a:gd name="connsiteY3" fmla="*/ 3702843 h 3776887"/>
                <a:gd name="connsiteX4" fmla="*/ 228601 w 273845"/>
                <a:gd name="connsiteY4" fmla="*/ 3629023 h 3776887"/>
                <a:gd name="connsiteX5" fmla="*/ 166689 w 273845"/>
                <a:gd name="connsiteY5" fmla="*/ 3776661 h 3776887"/>
                <a:gd name="connsiteX6" fmla="*/ 104776 w 273845"/>
                <a:gd name="connsiteY6" fmla="*/ 3664743 h 3776887"/>
                <a:gd name="connsiteX7" fmla="*/ 57151 w 273845"/>
                <a:gd name="connsiteY7" fmla="*/ 3750467 h 3776887"/>
                <a:gd name="connsiteX8" fmla="*/ 1 w 273845"/>
                <a:gd name="connsiteY8" fmla="*/ 3609974 h 3776887"/>
                <a:gd name="connsiteX9" fmla="*/ 0 w 273845"/>
                <a:gd name="connsiteY9" fmla="*/ 0 h 3776887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7651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7651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94"/>
                <a:gd name="connsiteY0" fmla="*/ 0 h 3776859"/>
                <a:gd name="connsiteX1" fmla="*/ 272825 w 273894"/>
                <a:gd name="connsiteY1" fmla="*/ 0 h 3776859"/>
                <a:gd name="connsiteX2" fmla="*/ 273845 w 273894"/>
                <a:gd name="connsiteY2" fmla="*/ 3581399 h 3776859"/>
                <a:gd name="connsiteX3" fmla="*/ 247651 w 273894"/>
                <a:gd name="connsiteY3" fmla="*/ 3702843 h 3776859"/>
                <a:gd name="connsiteX4" fmla="*/ 223839 w 273894"/>
                <a:gd name="connsiteY4" fmla="*/ 3631404 h 3776859"/>
                <a:gd name="connsiteX5" fmla="*/ 166689 w 273894"/>
                <a:gd name="connsiteY5" fmla="*/ 3776661 h 3776859"/>
                <a:gd name="connsiteX6" fmla="*/ 104776 w 273894"/>
                <a:gd name="connsiteY6" fmla="*/ 3664743 h 3776859"/>
                <a:gd name="connsiteX7" fmla="*/ 57151 w 273894"/>
                <a:gd name="connsiteY7" fmla="*/ 3750467 h 3776859"/>
                <a:gd name="connsiteX8" fmla="*/ 1 w 273894"/>
                <a:gd name="connsiteY8" fmla="*/ 3609974 h 3776859"/>
                <a:gd name="connsiteX9" fmla="*/ 0 w 273894"/>
                <a:gd name="connsiteY9" fmla="*/ 0 h 3776859"/>
                <a:gd name="connsiteX0" fmla="*/ 0 w 273894"/>
                <a:gd name="connsiteY0" fmla="*/ 0 h 3776859"/>
                <a:gd name="connsiteX1" fmla="*/ 272825 w 273894"/>
                <a:gd name="connsiteY1" fmla="*/ 0 h 3776859"/>
                <a:gd name="connsiteX2" fmla="*/ 273845 w 273894"/>
                <a:gd name="connsiteY2" fmla="*/ 3581399 h 3776859"/>
                <a:gd name="connsiteX3" fmla="*/ 247651 w 273894"/>
                <a:gd name="connsiteY3" fmla="*/ 3702843 h 3776859"/>
                <a:gd name="connsiteX4" fmla="*/ 223839 w 273894"/>
                <a:gd name="connsiteY4" fmla="*/ 3631404 h 3776859"/>
                <a:gd name="connsiteX5" fmla="*/ 166689 w 273894"/>
                <a:gd name="connsiteY5" fmla="*/ 3776661 h 3776859"/>
                <a:gd name="connsiteX6" fmla="*/ 104776 w 273894"/>
                <a:gd name="connsiteY6" fmla="*/ 3664743 h 3776859"/>
                <a:gd name="connsiteX7" fmla="*/ 57151 w 273894"/>
                <a:gd name="connsiteY7" fmla="*/ 3750467 h 3776859"/>
                <a:gd name="connsiteX8" fmla="*/ 1 w 273894"/>
                <a:gd name="connsiteY8" fmla="*/ 3609974 h 3776859"/>
                <a:gd name="connsiteX9" fmla="*/ 0 w 273894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7651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52414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52414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  <a:gd name="connsiteX0" fmla="*/ 0 w 273845"/>
                <a:gd name="connsiteY0" fmla="*/ 0 h 3776859"/>
                <a:gd name="connsiteX1" fmla="*/ 272825 w 273845"/>
                <a:gd name="connsiteY1" fmla="*/ 0 h 3776859"/>
                <a:gd name="connsiteX2" fmla="*/ 273845 w 273845"/>
                <a:gd name="connsiteY2" fmla="*/ 3581399 h 3776859"/>
                <a:gd name="connsiteX3" fmla="*/ 245270 w 273845"/>
                <a:gd name="connsiteY3" fmla="*/ 3702843 h 3776859"/>
                <a:gd name="connsiteX4" fmla="*/ 223839 w 273845"/>
                <a:gd name="connsiteY4" fmla="*/ 3631404 h 3776859"/>
                <a:gd name="connsiteX5" fmla="*/ 166689 w 273845"/>
                <a:gd name="connsiteY5" fmla="*/ 3776661 h 3776859"/>
                <a:gd name="connsiteX6" fmla="*/ 104776 w 273845"/>
                <a:gd name="connsiteY6" fmla="*/ 3664743 h 3776859"/>
                <a:gd name="connsiteX7" fmla="*/ 57151 w 273845"/>
                <a:gd name="connsiteY7" fmla="*/ 3750467 h 3776859"/>
                <a:gd name="connsiteX8" fmla="*/ 1 w 273845"/>
                <a:gd name="connsiteY8" fmla="*/ 3609974 h 3776859"/>
                <a:gd name="connsiteX9" fmla="*/ 0 w 273845"/>
                <a:gd name="connsiteY9" fmla="*/ 0 h 377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3845" h="3776859">
                  <a:moveTo>
                    <a:pt x="0" y="0"/>
                  </a:moveTo>
                  <a:lnTo>
                    <a:pt x="272825" y="0"/>
                  </a:lnTo>
                  <a:lnTo>
                    <a:pt x="273845" y="3581399"/>
                  </a:lnTo>
                  <a:cubicBezTo>
                    <a:pt x="269876" y="3659980"/>
                    <a:pt x="258763" y="3688555"/>
                    <a:pt x="245270" y="3702843"/>
                  </a:cubicBezTo>
                  <a:cubicBezTo>
                    <a:pt x="228204" y="3675061"/>
                    <a:pt x="236936" y="3619101"/>
                    <a:pt x="223839" y="3631404"/>
                  </a:cubicBezTo>
                  <a:cubicBezTo>
                    <a:pt x="210742" y="3643707"/>
                    <a:pt x="186533" y="3771105"/>
                    <a:pt x="166689" y="3776661"/>
                  </a:cubicBezTo>
                  <a:cubicBezTo>
                    <a:pt x="146845" y="3782217"/>
                    <a:pt x="123032" y="3669109"/>
                    <a:pt x="104776" y="3664743"/>
                  </a:cubicBezTo>
                  <a:cubicBezTo>
                    <a:pt x="86520" y="3660377"/>
                    <a:pt x="74614" y="3759595"/>
                    <a:pt x="57151" y="3750467"/>
                  </a:cubicBezTo>
                  <a:cubicBezTo>
                    <a:pt x="28576" y="3725068"/>
                    <a:pt x="9527" y="3661568"/>
                    <a:pt x="1" y="3609974"/>
                  </a:cubicBezTo>
                  <a:cubicBezTo>
                    <a:pt x="1" y="2406649"/>
                    <a:pt x="0" y="1203325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83000">
                  <a:srgbClr val="C87B14"/>
                </a:gs>
                <a:gs pos="82000">
                  <a:srgbClr val="FF9F0B">
                    <a:lumMod val="90000"/>
                  </a:srgbClr>
                </a:gs>
                <a:gs pos="34000">
                  <a:srgbClr val="FEA30A">
                    <a:lumMod val="90000"/>
                  </a:srgbClr>
                </a:gs>
                <a:gs pos="0">
                  <a:srgbClr val="B87B00">
                    <a:lumMod val="90000"/>
                    <a:lumOff val="10000"/>
                  </a:srgbClr>
                </a:gs>
                <a:gs pos="33000">
                  <a:srgbClr val="BD7C04">
                    <a:lumMod val="100000"/>
                  </a:srgbClr>
                </a:gs>
                <a:gs pos="100000">
                  <a:srgbClr val="BC7908"/>
                </a:gs>
              </a:gsLst>
              <a:lin ang="0" scaled="1"/>
              <a:tileRect/>
            </a:gra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="" xmlns:a16="http://schemas.microsoft.com/office/drawing/2014/main" id="{A285E30C-454D-4445-AAED-C680715E5118}"/>
                </a:ext>
              </a:extLst>
            </p:cNvPr>
            <p:cNvSpPr/>
            <p:nvPr/>
          </p:nvSpPr>
          <p:spPr>
            <a:xfrm>
              <a:off x="1374772" y="1416969"/>
              <a:ext cx="272552" cy="590242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27000">
                  <a:srgbClr val="F2F2F2">
                    <a:lumMod val="0"/>
                    <a:lumOff val="100000"/>
                  </a:srgbClr>
                </a:gs>
                <a:gs pos="100000">
                  <a:schemeClr val="bg1">
                    <a:lumMod val="50000"/>
                  </a:schemeClr>
                </a:gs>
              </a:gsLst>
              <a:lin ang="10800000" scaled="1"/>
              <a:tileRect/>
            </a:gra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="" xmlns:a16="http://schemas.microsoft.com/office/drawing/2014/main" id="{EAE4FF84-3A7C-4E42-A6CE-F9BD5217D296}"/>
                </a:ext>
              </a:extLst>
            </p:cNvPr>
            <p:cNvSpPr/>
            <p:nvPr/>
          </p:nvSpPr>
          <p:spPr>
            <a:xfrm>
              <a:off x="1404859" y="1213680"/>
              <a:ext cx="212378" cy="203289"/>
            </a:xfrm>
            <a:prstGeom prst="rect">
              <a:avLst/>
            </a:prstGeom>
            <a:gradFill flip="none" rotWithShape="1">
              <a:gsLst>
                <a:gs pos="16000">
                  <a:srgbClr val="B24349"/>
                </a:gs>
                <a:gs pos="52000">
                  <a:srgbClr val="FFB3C7">
                    <a:lumMod val="84000"/>
                  </a:srgbClr>
                </a:gs>
                <a:gs pos="100000">
                  <a:srgbClr val="CC7190">
                    <a:lumMod val="84000"/>
                  </a:srgbClr>
                </a:gs>
              </a:gsLst>
              <a:lin ang="0" scaled="1"/>
              <a:tileRect/>
            </a:gra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Freeform 175">
              <a:extLst>
                <a:ext uri="{FF2B5EF4-FFF2-40B4-BE49-F238E27FC236}">
                  <a16:creationId xmlns="" xmlns:a16="http://schemas.microsoft.com/office/drawing/2014/main" id="{4A75A3F3-441B-41D8-8664-1ED238439082}"/>
                </a:ext>
              </a:extLst>
            </p:cNvPr>
            <p:cNvSpPr/>
            <p:nvPr/>
          </p:nvSpPr>
          <p:spPr>
            <a:xfrm rot="5400000">
              <a:off x="1396785" y="6250530"/>
              <a:ext cx="228526" cy="72563"/>
            </a:xfrm>
            <a:custGeom>
              <a:avLst/>
              <a:gdLst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  <a:gd name="connsiteX0" fmla="*/ 0 w 226544"/>
                <a:gd name="connsiteY0" fmla="*/ 35306 h 70612"/>
                <a:gd name="connsiteX1" fmla="*/ 27685 w 226544"/>
                <a:gd name="connsiteY1" fmla="*/ 0 h 70612"/>
                <a:gd name="connsiteX2" fmla="*/ 226544 w 226544"/>
                <a:gd name="connsiteY2" fmla="*/ 35306 h 70612"/>
                <a:gd name="connsiteX3" fmla="*/ 27685 w 226544"/>
                <a:gd name="connsiteY3" fmla="*/ 70612 h 70612"/>
                <a:gd name="connsiteX4" fmla="*/ 0 w 226544"/>
                <a:gd name="connsiteY4" fmla="*/ 35306 h 70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544" h="70612">
                  <a:moveTo>
                    <a:pt x="0" y="35306"/>
                  </a:moveTo>
                  <a:cubicBezTo>
                    <a:pt x="1521" y="15316"/>
                    <a:pt x="12805" y="4576"/>
                    <a:pt x="27685" y="0"/>
                  </a:cubicBezTo>
                  <a:lnTo>
                    <a:pt x="226544" y="35306"/>
                  </a:lnTo>
                  <a:lnTo>
                    <a:pt x="27685" y="70612"/>
                  </a:lnTo>
                  <a:cubicBezTo>
                    <a:pt x="11264" y="65009"/>
                    <a:pt x="1007" y="52726"/>
                    <a:pt x="0" y="35306"/>
                  </a:cubicBezTo>
                  <a:close/>
                </a:path>
              </a:pathLst>
            </a:custGeom>
            <a:solidFill>
              <a:srgbClr val="4C504C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E9AE7D96-DEE6-4942-AEAB-E473383AA458}"/>
                </a:ext>
              </a:extLst>
            </p:cNvPr>
            <p:cNvCxnSpPr/>
            <p:nvPr/>
          </p:nvCxnSpPr>
          <p:spPr>
            <a:xfrm>
              <a:off x="1374772" y="1487069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="" xmlns:a16="http://schemas.microsoft.com/office/drawing/2014/main" id="{8FE10A88-E35B-466E-B335-4FE5C318FBCB}"/>
                </a:ext>
              </a:extLst>
            </p:cNvPr>
            <p:cNvCxnSpPr/>
            <p:nvPr/>
          </p:nvCxnSpPr>
          <p:spPr>
            <a:xfrm>
              <a:off x="1374772" y="1562777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="" xmlns:a16="http://schemas.microsoft.com/office/drawing/2014/main" id="{5C49A6B5-4A3A-45F2-89F5-A946B8AA710D}"/>
                </a:ext>
              </a:extLst>
            </p:cNvPr>
            <p:cNvCxnSpPr/>
            <p:nvPr/>
          </p:nvCxnSpPr>
          <p:spPr>
            <a:xfrm>
              <a:off x="1374772" y="1638485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="" xmlns:a16="http://schemas.microsoft.com/office/drawing/2014/main" id="{1AA64C30-2243-4C78-BDBC-D126FB4C3381}"/>
                </a:ext>
              </a:extLst>
            </p:cNvPr>
            <p:cNvCxnSpPr/>
            <p:nvPr/>
          </p:nvCxnSpPr>
          <p:spPr>
            <a:xfrm>
              <a:off x="1374772" y="1714193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="" xmlns:a16="http://schemas.microsoft.com/office/drawing/2014/main" id="{861E0FF8-7D51-4BAE-A445-D830A4503FCB}"/>
                </a:ext>
              </a:extLst>
            </p:cNvPr>
            <p:cNvCxnSpPr/>
            <p:nvPr/>
          </p:nvCxnSpPr>
          <p:spPr>
            <a:xfrm>
              <a:off x="1374772" y="1789901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="" xmlns:a16="http://schemas.microsoft.com/office/drawing/2014/main" id="{B628A61D-F9EE-43ED-8A9B-5FE36CE6D895}"/>
                </a:ext>
              </a:extLst>
            </p:cNvPr>
            <p:cNvCxnSpPr/>
            <p:nvPr/>
          </p:nvCxnSpPr>
          <p:spPr>
            <a:xfrm>
              <a:off x="1374772" y="1865609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="" xmlns:a16="http://schemas.microsoft.com/office/drawing/2014/main" id="{56B673FC-8D4F-4EB3-AF77-67F7210439B4}"/>
                </a:ext>
              </a:extLst>
            </p:cNvPr>
            <p:cNvCxnSpPr/>
            <p:nvPr/>
          </p:nvCxnSpPr>
          <p:spPr>
            <a:xfrm>
              <a:off x="1374772" y="1941317"/>
              <a:ext cx="2743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FC1E1E09-DE9E-41E9-8DE6-AA3A5A23FD6E}"/>
              </a:ext>
            </a:extLst>
          </p:cNvPr>
          <p:cNvGrpSpPr>
            <a:grpSpLocks/>
          </p:cNvGrpSpPr>
          <p:nvPr/>
        </p:nvGrpSpPr>
        <p:grpSpPr bwMode="auto">
          <a:xfrm>
            <a:off x="1594509" y="1878203"/>
            <a:ext cx="6194425" cy="966858"/>
            <a:chOff x="740867" y="1755042"/>
            <a:chExt cx="6194385" cy="787215"/>
          </a:xfrm>
        </p:grpSpPr>
        <p:sp>
          <p:nvSpPr>
            <p:cNvPr id="29" name="Trapezoid 28">
              <a:extLst>
                <a:ext uri="{FF2B5EF4-FFF2-40B4-BE49-F238E27FC236}">
                  <a16:creationId xmlns="" xmlns:a16="http://schemas.microsoft.com/office/drawing/2014/main" id="{FDC36E50-8BB6-495A-A969-F6109809E3E8}"/>
                </a:ext>
              </a:extLst>
            </p:cNvPr>
            <p:cNvSpPr/>
            <p:nvPr/>
          </p:nvSpPr>
          <p:spPr>
            <a:xfrm rot="16200000">
              <a:off x="397265" y="2098644"/>
              <a:ext cx="787215" cy="100011"/>
            </a:xfrm>
            <a:prstGeom prst="trapezoid">
              <a:avLst>
                <a:gd name="adj" fmla="val 69837"/>
              </a:avLst>
            </a:prstGeom>
            <a:solidFill>
              <a:schemeClr val="accent3">
                <a:lumMod val="5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Pentagon 11">
              <a:extLst>
                <a:ext uri="{FF2B5EF4-FFF2-40B4-BE49-F238E27FC236}">
                  <a16:creationId xmlns="" xmlns:a16="http://schemas.microsoft.com/office/drawing/2014/main" id="{106D35FD-BFBC-4F1E-91CC-38D611D02C6C}"/>
                </a:ext>
              </a:extLst>
            </p:cNvPr>
            <p:cNvSpPr/>
            <p:nvPr/>
          </p:nvSpPr>
          <p:spPr>
            <a:xfrm>
              <a:off x="809129" y="1836149"/>
              <a:ext cx="6126123" cy="644084"/>
            </a:xfrm>
            <a:prstGeom prst="homePlate">
              <a:avLst>
                <a:gd name="adj" fmla="val 36274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3623E2C2-4E5B-4B15-859C-E0E373D83462}"/>
                </a:ext>
              </a:extLst>
            </p:cNvPr>
            <p:cNvSpPr txBox="1"/>
            <p:nvPr/>
          </p:nvSpPr>
          <p:spPr>
            <a:xfrm>
              <a:off x="751027" y="1844209"/>
              <a:ext cx="1496289" cy="64633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D2877F84-6F16-4767-B980-1D277AFAFBB9}"/>
                </a:ext>
              </a:extLst>
            </p:cNvPr>
            <p:cNvSpPr txBox="1"/>
            <p:nvPr/>
          </p:nvSpPr>
          <p:spPr>
            <a:xfrm>
              <a:off x="2825224" y="1871137"/>
              <a:ext cx="3583010" cy="526242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3600" b="1" dirty="0" err="1" smtClean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Luyện</a:t>
              </a:r>
              <a:r>
                <a:rPr lang="en-US" sz="3600" b="1" dirty="0" smtClean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đọc</a:t>
              </a:r>
              <a:r>
                <a:rPr lang="en-US" sz="3600" b="1" dirty="0" smtClean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lại</a:t>
              </a:r>
              <a:r>
                <a:rPr lang="en-US" sz="3600" b="1" dirty="0" smtClean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bài</a:t>
              </a:r>
              <a:endParaRPr lang="en-US" sz="3600" b="1" dirty="0">
                <a:solidFill>
                  <a:srgbClr val="EEECE1">
                    <a:lumMod val="1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AE87DE9A-0EF8-45C9-9D48-15EDDDF52FDB}"/>
              </a:ext>
            </a:extLst>
          </p:cNvPr>
          <p:cNvGrpSpPr>
            <a:grpSpLocks/>
          </p:cNvGrpSpPr>
          <p:nvPr/>
        </p:nvGrpSpPr>
        <p:grpSpPr bwMode="auto">
          <a:xfrm>
            <a:off x="1571002" y="3265527"/>
            <a:ext cx="7145337" cy="806503"/>
            <a:chOff x="816491" y="3018734"/>
            <a:chExt cx="8144003" cy="653498"/>
          </a:xfrm>
        </p:grpSpPr>
        <p:sp>
          <p:nvSpPr>
            <p:cNvPr id="178" name="Pentagon 177">
              <a:extLst>
                <a:ext uri="{FF2B5EF4-FFF2-40B4-BE49-F238E27FC236}">
                  <a16:creationId xmlns="" xmlns:a16="http://schemas.microsoft.com/office/drawing/2014/main" id="{BA090FBC-7AEB-4F00-9598-25F94AD2FF49}"/>
                </a:ext>
              </a:extLst>
            </p:cNvPr>
            <p:cNvSpPr/>
            <p:nvPr/>
          </p:nvSpPr>
          <p:spPr>
            <a:xfrm>
              <a:off x="1715751" y="3018734"/>
              <a:ext cx="7244743" cy="647138"/>
            </a:xfrm>
            <a:prstGeom prst="homePlate">
              <a:avLst>
                <a:gd name="adj" fmla="val 36274"/>
              </a:avLst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="" xmlns:a16="http://schemas.microsoft.com/office/drawing/2014/main" id="{62F09B12-34BC-4555-B43F-FB4226545804}"/>
                </a:ext>
              </a:extLst>
            </p:cNvPr>
            <p:cNvSpPr txBox="1"/>
            <p:nvPr/>
          </p:nvSpPr>
          <p:spPr>
            <a:xfrm>
              <a:off x="816491" y="3025901"/>
              <a:ext cx="1546538" cy="64633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="" xmlns:a16="http://schemas.microsoft.com/office/drawing/2014/main" id="{3DAC544B-ED26-429D-9550-23A275F743C2}"/>
                </a:ext>
              </a:extLst>
            </p:cNvPr>
            <p:cNvSpPr txBox="1"/>
            <p:nvPr/>
          </p:nvSpPr>
          <p:spPr>
            <a:xfrm>
              <a:off x="2849520" y="3120770"/>
              <a:ext cx="5395561" cy="523713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600" b="1" dirty="0" err="1" smtClean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Học</a:t>
              </a:r>
              <a:r>
                <a:rPr lang="en-US" sz="3600" b="1" dirty="0" smtClean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thuộc</a:t>
              </a:r>
              <a:r>
                <a:rPr lang="en-US" sz="3600" b="1" dirty="0" smtClean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lòng</a:t>
              </a:r>
              <a:r>
                <a:rPr lang="en-US" sz="3600" b="1" dirty="0" smtClean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endParaRPr lang="en-US" sz="3600" dirty="0">
                <a:solidFill>
                  <a:srgbClr val="EEECE1">
                    <a:lumMod val="1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A8110140-D679-42D8-A86F-D87FF712B7EC}"/>
              </a:ext>
            </a:extLst>
          </p:cNvPr>
          <p:cNvGrpSpPr>
            <a:grpSpLocks/>
          </p:cNvGrpSpPr>
          <p:nvPr/>
        </p:nvGrpSpPr>
        <p:grpSpPr bwMode="auto">
          <a:xfrm>
            <a:off x="1571002" y="4510819"/>
            <a:ext cx="8088312" cy="960021"/>
            <a:chOff x="751023" y="4390961"/>
            <a:chExt cx="10836280" cy="787215"/>
          </a:xfrm>
        </p:grpSpPr>
        <p:sp>
          <p:nvSpPr>
            <p:cNvPr id="182" name="Trapezoid 181">
              <a:extLst>
                <a:ext uri="{FF2B5EF4-FFF2-40B4-BE49-F238E27FC236}">
                  <a16:creationId xmlns="" xmlns:a16="http://schemas.microsoft.com/office/drawing/2014/main" id="{5E60037D-0849-4DAE-A185-85DB2C25275E}"/>
                </a:ext>
              </a:extLst>
            </p:cNvPr>
            <p:cNvSpPr/>
            <p:nvPr/>
          </p:nvSpPr>
          <p:spPr>
            <a:xfrm rot="16200000">
              <a:off x="409524" y="4734588"/>
              <a:ext cx="787215" cy="99962"/>
            </a:xfrm>
            <a:prstGeom prst="trapezoid">
              <a:avLst>
                <a:gd name="adj" fmla="val 69837"/>
              </a:avLst>
            </a:prstGeom>
            <a:solidFill>
              <a:schemeClr val="accent5">
                <a:lumMod val="5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1" name="Pentagon 180">
              <a:extLst>
                <a:ext uri="{FF2B5EF4-FFF2-40B4-BE49-F238E27FC236}">
                  <a16:creationId xmlns="" xmlns:a16="http://schemas.microsoft.com/office/drawing/2014/main" id="{BF022EE1-C0D5-429A-88DF-61CA0BC33805}"/>
                </a:ext>
              </a:extLst>
            </p:cNvPr>
            <p:cNvSpPr/>
            <p:nvPr/>
          </p:nvSpPr>
          <p:spPr>
            <a:xfrm>
              <a:off x="751023" y="4467977"/>
              <a:ext cx="10836280" cy="646331"/>
            </a:xfrm>
            <a:prstGeom prst="homePlate">
              <a:avLst>
                <a:gd name="adj" fmla="val 3627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rgbClr val="00B0F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="" xmlns:a16="http://schemas.microsoft.com/office/drawing/2014/main" id="{738D0954-B3B5-4F4E-B655-129DAC7B0EFD}"/>
                </a:ext>
              </a:extLst>
            </p:cNvPr>
            <p:cNvSpPr txBox="1"/>
            <p:nvPr/>
          </p:nvSpPr>
          <p:spPr>
            <a:xfrm>
              <a:off x="751023" y="4470247"/>
              <a:ext cx="1990796" cy="646331"/>
            </a:xfrm>
            <a:prstGeom prst="rect">
              <a:avLst/>
            </a:prstGeom>
            <a:solidFill>
              <a:srgbClr val="00B050"/>
            </a:solidFill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="" xmlns:a16="http://schemas.microsoft.com/office/drawing/2014/main" id="{66DF3CEE-0A54-4766-A729-E19CD26C1191}"/>
                </a:ext>
              </a:extLst>
            </p:cNvPr>
            <p:cNvSpPr txBox="1"/>
            <p:nvPr/>
          </p:nvSpPr>
          <p:spPr>
            <a:xfrm>
              <a:off x="3229678" y="4519574"/>
              <a:ext cx="5966507" cy="529990"/>
            </a:xfrm>
            <a:prstGeom prst="rect">
              <a:avLst/>
            </a:prstGeom>
            <a:noFill/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3600" b="1" dirty="0" err="1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Trả</a:t>
              </a:r>
              <a:r>
                <a:rPr lang="en-US" sz="3600" b="1" dirty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lời</a:t>
              </a:r>
              <a:r>
                <a:rPr lang="en-US" sz="3600" b="1" dirty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lại</a:t>
              </a:r>
              <a:r>
                <a:rPr lang="en-US" sz="3600" b="1" dirty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các</a:t>
              </a:r>
              <a:r>
                <a:rPr lang="en-US" sz="3600" b="1" dirty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câu</a:t>
              </a:r>
              <a:r>
                <a:rPr lang="en-US" sz="3600" b="1" dirty="0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EEECE1">
                      <a:lumMod val="10000"/>
                    </a:srgb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hỏi</a:t>
              </a:r>
              <a:endParaRPr lang="en-US" sz="3600" b="1" dirty="0">
                <a:solidFill>
                  <a:srgbClr val="EEECE1">
                    <a:lumMod val="1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22535" name="Picture 3" descr="G:\BACK GROUND\245367938509487affe8be1cb078d9af.jpg">
            <a:extLst>
              <a:ext uri="{FF2B5EF4-FFF2-40B4-BE49-F238E27FC236}">
                <a16:creationId xmlns="" xmlns:a16="http://schemas.microsoft.com/office/drawing/2014/main" id="{61849014-D55A-4A3E-9EBB-C929FD51E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638" y="-103580"/>
            <a:ext cx="2827338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466BD238-87A6-4F51-AFB7-9A1270ECB1C9}"/>
              </a:ext>
            </a:extLst>
          </p:cNvPr>
          <p:cNvSpPr/>
          <p:nvPr/>
        </p:nvSpPr>
        <p:spPr>
          <a:xfrm>
            <a:off x="9831729" y="3569018"/>
            <a:ext cx="966788" cy="719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6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461857"/>
      </p:ext>
    </p:extLst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6090202C-31DF-47D6-A120-25040678EE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384429"/>
              </p:ext>
            </p:extLst>
          </p:nvPr>
        </p:nvGraphicFramePr>
        <p:xfrm>
          <a:off x="266700" y="102870"/>
          <a:ext cx="11658600" cy="6652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56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029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656915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4400" b="1" i="0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Mẹ</a:t>
                      </a:r>
                      <a:r>
                        <a:rPr lang="en-US" sz="4400" b="1" i="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400" b="1" i="0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ốm</a:t>
                      </a:r>
                      <a:endParaRPr lang="en-US" sz="4400" b="1" i="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en-US" sz="2400" b="1" i="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Mọi hôm mẹ thích vui chơi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Hôm nay mẹ chẳng nói cười được đâu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Lá trầu khô giữa cơi trầu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Truyện Kiều gấp lại trên đầu bấy nay.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vi-VN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Cánh màn khép lỏng cả ngày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Ruộng vườn vắng mẹ cuốc cày sớm trưa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Nắng mưa từ những ngày xưa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Lặn trong đời mẹ đến giờ chưa tan.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vi-VN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Khắp người đau buốt, nóng ran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Mẹ ơi! Cô bác xóm làng đến thăm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Người cho trứng, người cho cam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 anh </a:t>
                      </a:r>
                      <a:r>
                        <a:rPr lang="en-US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sĩ đã mang thuốc vào.</a:t>
                      </a: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Sáng nay trời đổ mưa rào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Nắng trong trái chín ngọt ngào bay hương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Cả đời đi gió đi sương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Bây giờ mẹ lại lần giường tập đi.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vi-VN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Mẹ vui, con có quản gì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Ngâm thơ, kể chuyện</a:t>
                      </a:r>
                      <a:r>
                        <a:rPr lang="en-US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rồi thì múa ca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Rồi con diễn kịch giữa nhà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Một mình con sắm cả ba vai chèo.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vi-VN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Vì con mẹ khổ đủ điều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Quanh đôi mắt mẹ đã nhiều nếp nhăn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 mong mẹ khỏe dần dần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Ngày ăn ngon miệng, đêm nằm ngủ say.</a:t>
                      </a:r>
                      <a:endParaRPr lang="en-US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endParaRPr lang="vi-VN" sz="24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ase"/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Rồi ra đọc sách, cấy cày</a:t>
                      </a:r>
                      <a:b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vi-VN" sz="2400" b="1" i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Mẹ là đất nước, tháng ngày của con…</a:t>
                      </a:r>
                    </a:p>
                    <a:p>
                      <a:r>
                        <a:rPr lang="en-US" sz="2400" b="1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</a:t>
                      </a:r>
                      <a:r>
                        <a:rPr lang="en-US" sz="2400" b="1" i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Trần</a:t>
                      </a:r>
                      <a:r>
                        <a:rPr lang="en-US" sz="2400" b="1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0" baseline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Đăng</a:t>
                      </a:r>
                      <a:r>
                        <a:rPr lang="en-US" sz="2400" b="1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0" baseline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Khoa</a:t>
                      </a:r>
                      <a:endParaRPr lang="en-US" sz="2400" b="1" i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AC644C35-96D4-47A3-B32D-5ECC33090D03}"/>
              </a:ext>
            </a:extLst>
          </p:cNvPr>
          <p:cNvCxnSpPr/>
          <p:nvPr/>
        </p:nvCxnSpPr>
        <p:spPr>
          <a:xfrm>
            <a:off x="6019800" y="506730"/>
            <a:ext cx="0" cy="6248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49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G:\anh slide\child-cartoon-illustration-cartoon-student.jpg">
            <a:extLst>
              <a:ext uri="{FF2B5EF4-FFF2-40B4-BE49-F238E27FC236}">
                <a16:creationId xmlns="" xmlns:a16="http://schemas.microsoft.com/office/drawing/2014/main" id="{DD1A8AE3-0004-4317-B3E1-6B7BE46E8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TextBox 1">
            <a:extLst>
              <a:ext uri="{FF2B5EF4-FFF2-40B4-BE49-F238E27FC236}">
                <a16:creationId xmlns="" xmlns:a16="http://schemas.microsoft.com/office/drawing/2014/main" id="{E90D79A3-E5AB-487B-89F0-DA396DE70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800" y="1498600"/>
            <a:ext cx="7518400" cy="1898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867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</a:t>
            </a:r>
            <a:r>
              <a:rPr lang="en-US" altLang="en-US" sz="5867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5867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lang="en-US" altLang="en-US" sz="5867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</a:t>
            </a:r>
            <a:r>
              <a:rPr lang="en-US" altLang="en-US" sz="5867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lang="en-US" altLang="en-US" sz="5867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5867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tập</a:t>
            </a:r>
            <a:r>
              <a:rPr lang="en-US" altLang="en-US" sz="5867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5867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thật</a:t>
            </a:r>
            <a:r>
              <a:rPr lang="en-US" altLang="en-US" sz="5867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5867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tốt</a:t>
            </a:r>
            <a:r>
              <a:rPr lang="en-US" altLang="en-US" sz="5867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5867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nhé</a:t>
            </a:r>
            <a:r>
              <a:rPr lang="en-US" altLang="en-US" sz="5867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87326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91390" y="1715470"/>
            <a:ext cx="601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n-US" sz="54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Nóng</a:t>
            </a:r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ran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43527" y="3179329"/>
            <a:ext cx="601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n-US" sz="54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Đau</a:t>
            </a:r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buốt</a:t>
            </a:r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86600" y="1730263"/>
            <a:ext cx="601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n-US" sz="54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</a:t>
            </a:r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trầu</a:t>
            </a:r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86600" y="3111995"/>
            <a:ext cx="601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n-US" sz="54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Ruộng</a:t>
            </a:r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vườn</a:t>
            </a:r>
            <a:endParaRPr lang="en-US" sz="5400" b="1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="" xmlns:a16="http://schemas.microsoft.com/office/drawing/2014/main" id="{0E1F1879-E88A-4E1D-982E-FB3A200F0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9514" y="424705"/>
            <a:ext cx="6102349" cy="100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Luyện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đọc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từ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khó</a:t>
            </a:r>
            <a:endParaRPr lang="en-US" altLang="en-US" sz="6000" b="1" dirty="0">
              <a:solidFill>
                <a:srgbClr val="0000CC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3" name="Picture 5" descr="G:\BACK GROUND\c5396b7bc23cdf40770cf46a308b3da9.jpg">
            <a:extLst>
              <a:ext uri="{FF2B5EF4-FFF2-40B4-BE49-F238E27FC236}">
                <a16:creationId xmlns="" xmlns:a16="http://schemas.microsoft.com/office/drawing/2014/main" id="{497362EF-0187-4C8B-BE72-735C11EFD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0" y="5436858"/>
            <a:ext cx="1080314" cy="130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G:\BACK GROUND\c85a79de51c8c9e90b91d389155ac6ff.jpg">
            <a:extLst>
              <a:ext uri="{FF2B5EF4-FFF2-40B4-BE49-F238E27FC236}">
                <a16:creationId xmlns="" xmlns:a16="http://schemas.microsoft.com/office/drawing/2014/main" id="{DD66CE48-555B-4CEB-96FC-C2F87BACC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311" y="4731857"/>
            <a:ext cx="1654689" cy="207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8D2D181-C383-48CF-BE1B-F96919AD6E03}"/>
              </a:ext>
            </a:extLst>
          </p:cNvPr>
          <p:cNvSpPr txBox="1"/>
          <p:nvPr/>
        </p:nvSpPr>
        <p:spPr>
          <a:xfrm>
            <a:off x="7102642" y="4643188"/>
            <a:ext cx="601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n-US" sz="54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Diễn</a:t>
            </a:r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kịch</a:t>
            </a:r>
            <a:endParaRPr lang="en-US" sz="5400" b="1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7AD92BB-5EE6-41DD-9876-163DDAD29A3A}"/>
              </a:ext>
            </a:extLst>
          </p:cNvPr>
          <p:cNvSpPr txBox="1"/>
          <p:nvPr/>
        </p:nvSpPr>
        <p:spPr>
          <a:xfrm>
            <a:off x="1343527" y="4650882"/>
            <a:ext cx="601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en-US" sz="54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Khép</a:t>
            </a:r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lỏng</a:t>
            </a:r>
            <a:endParaRPr lang="en-US" sz="5400" b="1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A9F00C2-2628-4329-BE1C-BD27DFC4B520}"/>
              </a:ext>
            </a:extLst>
          </p:cNvPr>
          <p:cNvSpPr txBox="1"/>
          <p:nvPr/>
        </p:nvSpPr>
        <p:spPr>
          <a:xfrm>
            <a:off x="3726949" y="1715684"/>
            <a:ext cx="1252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</a:t>
            </a:r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1FD00D8-86C9-49D1-903B-1E574F0F0FE4}"/>
              </a:ext>
            </a:extLst>
          </p:cNvPr>
          <p:cNvSpPr txBox="1"/>
          <p:nvPr/>
        </p:nvSpPr>
        <p:spPr>
          <a:xfrm>
            <a:off x="8473387" y="1730263"/>
            <a:ext cx="10069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3190788-1378-444A-B3C5-47BE6195D3FC}"/>
              </a:ext>
            </a:extLst>
          </p:cNvPr>
          <p:cNvSpPr txBox="1"/>
          <p:nvPr/>
        </p:nvSpPr>
        <p:spPr>
          <a:xfrm>
            <a:off x="3522914" y="3179543"/>
            <a:ext cx="14569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uốt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E743CF7A-23A6-479A-A1D7-E7CB3C5D0407}"/>
              </a:ext>
            </a:extLst>
          </p:cNvPr>
          <p:cNvGrpSpPr/>
          <p:nvPr/>
        </p:nvGrpSpPr>
        <p:grpSpPr>
          <a:xfrm>
            <a:off x="7502274" y="3110135"/>
            <a:ext cx="3824747" cy="925190"/>
            <a:chOff x="7502274" y="3110135"/>
            <a:chExt cx="3824747" cy="925190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818A6B6C-4D32-4876-8B31-EF879F7D6C3A}"/>
                </a:ext>
              </a:extLst>
            </p:cNvPr>
            <p:cNvSpPr txBox="1"/>
            <p:nvPr/>
          </p:nvSpPr>
          <p:spPr>
            <a:xfrm>
              <a:off x="7502274" y="3111995"/>
              <a:ext cx="6096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38B99DB1-DFFE-4885-97F8-0F64561B0DAA}"/>
                </a:ext>
              </a:extLst>
            </p:cNvPr>
            <p:cNvSpPr txBox="1"/>
            <p:nvPr/>
          </p:nvSpPr>
          <p:spPr>
            <a:xfrm>
              <a:off x="9955421" y="3110135"/>
              <a:ext cx="13716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ươn</a:t>
              </a:r>
              <a:endPara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39C70FA-7C44-428A-9D62-2DAEB2124FD3}"/>
              </a:ext>
            </a:extLst>
          </p:cNvPr>
          <p:cNvSpPr txBox="1"/>
          <p:nvPr/>
        </p:nvSpPr>
        <p:spPr>
          <a:xfrm>
            <a:off x="3500730" y="4654713"/>
            <a:ext cx="1565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lỏng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92AD01AD-92F5-4301-8227-F02017574AF0}"/>
              </a:ext>
            </a:extLst>
          </p:cNvPr>
          <p:cNvGrpSpPr/>
          <p:nvPr/>
        </p:nvGrpSpPr>
        <p:grpSpPr>
          <a:xfrm>
            <a:off x="7491302" y="4627818"/>
            <a:ext cx="3149919" cy="938028"/>
            <a:chOff x="7491302" y="4627818"/>
            <a:chExt cx="3149919" cy="938028"/>
          </a:xfrm>
        </p:grpSpPr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BB9998F3-55E3-4A62-9601-2F266E95F597}"/>
                </a:ext>
              </a:extLst>
            </p:cNvPr>
            <p:cNvSpPr txBox="1"/>
            <p:nvPr/>
          </p:nvSpPr>
          <p:spPr>
            <a:xfrm>
              <a:off x="7491302" y="4627818"/>
              <a:ext cx="204596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Diễn</a:t>
              </a:r>
              <a:endPara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B2D0D467-B870-40CA-B7CD-65460E6F5AC7}"/>
                </a:ext>
              </a:extLst>
            </p:cNvPr>
            <p:cNvSpPr txBox="1"/>
            <p:nvPr/>
          </p:nvSpPr>
          <p:spPr>
            <a:xfrm>
              <a:off x="9423190" y="4642516"/>
              <a:ext cx="121803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ịch</a:t>
              </a:r>
              <a:endPara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139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1-原创素材\1_mm1102\PPT\PPT_014\materaials\pageimg_g15.png">
            <a:extLst>
              <a:ext uri="{FF2B5EF4-FFF2-40B4-BE49-F238E27FC236}">
                <a16:creationId xmlns="" xmlns:a16="http://schemas.microsoft.com/office/drawing/2014/main" id="{23D61931-AB77-480A-B4BE-DA03DA8A4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11401926" cy="546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E3C7CB00-B8EE-41E6-A82B-1C6F8D4A54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622" y="2531724"/>
            <a:ext cx="8763000" cy="100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Luyện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6000" b="1" dirty="0" err="1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đọc</a:t>
            </a:r>
            <a:r>
              <a:rPr lang="en-US" altLang="en-US" sz="6000" b="1" dirty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6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câu</a:t>
            </a:r>
            <a:endParaRPr lang="en-US" altLang="en-US" sz="6000" b="1" dirty="0">
              <a:solidFill>
                <a:srgbClr val="0000CC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73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7C6DBDC-07BD-4D04-B08A-9C1C4DD636C5}"/>
              </a:ext>
            </a:extLst>
          </p:cNvPr>
          <p:cNvSpPr txBox="1"/>
          <p:nvPr/>
        </p:nvSpPr>
        <p:spPr>
          <a:xfrm>
            <a:off x="838200" y="1066800"/>
            <a:ext cx="98298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trầu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cơi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trầu</a:t>
            </a:r>
            <a:endParaRPr lang="en-US" sz="40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bấy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25B0F559-2A1E-4180-918A-DA834A9CFAD8}"/>
              </a:ext>
            </a:extLst>
          </p:cNvPr>
          <p:cNvCxnSpPr>
            <a:cxnSpLocks/>
          </p:cNvCxnSpPr>
          <p:nvPr/>
        </p:nvCxnSpPr>
        <p:spPr>
          <a:xfrm flipH="1">
            <a:off x="4648200" y="1295400"/>
            <a:ext cx="152400" cy="6256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AB9FA799-8A52-4B13-951C-DD66D03CE114}"/>
              </a:ext>
            </a:extLst>
          </p:cNvPr>
          <p:cNvCxnSpPr>
            <a:cxnSpLocks/>
          </p:cNvCxnSpPr>
          <p:nvPr/>
        </p:nvCxnSpPr>
        <p:spPr>
          <a:xfrm flipH="1">
            <a:off x="4343400" y="2227294"/>
            <a:ext cx="152400" cy="6256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55E58AFA-EAB3-4BD6-9F79-E3AE94EB4E19}"/>
              </a:ext>
            </a:extLst>
          </p:cNvPr>
          <p:cNvCxnSpPr>
            <a:cxnSpLocks/>
          </p:cNvCxnSpPr>
          <p:nvPr/>
        </p:nvCxnSpPr>
        <p:spPr>
          <a:xfrm flipH="1">
            <a:off x="5029200" y="3878179"/>
            <a:ext cx="152400" cy="6256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86D05298-19CF-4DE8-B07D-68AFC5502509}"/>
              </a:ext>
            </a:extLst>
          </p:cNvPr>
          <p:cNvCxnSpPr>
            <a:cxnSpLocks/>
          </p:cNvCxnSpPr>
          <p:nvPr/>
        </p:nvCxnSpPr>
        <p:spPr>
          <a:xfrm flipH="1">
            <a:off x="4191000" y="4854244"/>
            <a:ext cx="152400" cy="6256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F7D5A9B4-AE7A-4208-986E-1B4C4A86A0C0}"/>
              </a:ext>
            </a:extLst>
          </p:cNvPr>
          <p:cNvSpPr txBox="1"/>
          <p:nvPr/>
        </p:nvSpPr>
        <p:spPr>
          <a:xfrm>
            <a:off x="1251284" y="3658014"/>
            <a:ext cx="9416716" cy="1828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khép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endParaRPr lang="en-US" sz="40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cuốc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712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1-原创素材\1_mm1102\PPT\PPT_014\materaials\pageimg_g15.png">
            <a:extLst>
              <a:ext uri="{FF2B5EF4-FFF2-40B4-BE49-F238E27FC236}">
                <a16:creationId xmlns="" xmlns:a16="http://schemas.microsoft.com/office/drawing/2014/main" id="{BA45C662-5C93-4E44-B55A-4812D40AE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97251"/>
            <a:ext cx="11401926" cy="546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164A20B1-E920-46FD-B11A-B3BD2B0772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924175"/>
            <a:ext cx="7114117" cy="100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6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Giải</a:t>
            </a:r>
            <a:r>
              <a:rPr lang="en-US" altLang="en-US" sz="6400" b="1" dirty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6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nghĩa</a:t>
            </a:r>
            <a:r>
              <a:rPr lang="en-US" altLang="en-US" sz="6400" b="1" dirty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6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từ</a:t>
            </a:r>
            <a:r>
              <a:rPr lang="en-US" altLang="en-US" sz="6400" b="1" dirty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6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+mn-ea"/>
              </a:rPr>
              <a:t>khó</a:t>
            </a:r>
            <a:endParaRPr lang="en-US" altLang="en-US" sz="6400" b="1" dirty="0">
              <a:solidFill>
                <a:srgbClr val="0000CC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84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ơi trầ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400050"/>
            <a:ext cx="4572000" cy="5638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 Box 65">
            <a:extLst>
              <a:ext uri="{FF2B5EF4-FFF2-40B4-BE49-F238E27FC236}">
                <a16:creationId xmlns="" xmlns:a16="http://schemas.microsoft.com/office/drawing/2014/main" id="{3F197662-9C8B-4BE5-9276-88C074549463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22232" y="2293872"/>
            <a:ext cx="6937127" cy="1978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92457" dir="98432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415" tIns="34208" rIns="68415" bIns="34208">
            <a:spAutoFit/>
          </a:bodyPr>
          <a:lstStyle>
            <a:lvl1pPr defTabSz="684213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68421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</a:t>
            </a:r>
            <a:r>
              <a:rPr lang="en-US" alt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dùng</a:t>
            </a:r>
            <a:r>
              <a:rPr lang="en-US" alt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lang="en-US" alt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đựng</a:t>
            </a:r>
            <a:r>
              <a:rPr lang="en-US" alt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trầu</a:t>
            </a:r>
            <a:r>
              <a:rPr lang="en-US" alt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cau</a:t>
            </a:r>
            <a:r>
              <a:rPr lang="en-US" alt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đáy</a:t>
            </a:r>
            <a:r>
              <a:rPr lang="en-US" alt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nông</a:t>
            </a:r>
            <a:r>
              <a:rPr lang="en-US" alt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thường</a:t>
            </a:r>
            <a:r>
              <a:rPr lang="en-US" alt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bằng</a:t>
            </a:r>
            <a:r>
              <a:rPr lang="en-US" alt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gỗ</a:t>
            </a:r>
            <a:r>
              <a:rPr lang="en-US" alt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8" descr="G:\BACK GROUND\c7703809f91d16036e7d267d89d0e53c.jpg">
            <a:extLst>
              <a:ext uri="{FF2B5EF4-FFF2-40B4-BE49-F238E27FC236}">
                <a16:creationId xmlns="" xmlns:a16="http://schemas.microsoft.com/office/drawing/2014/main" id="{652F33A1-F6DF-4C98-B137-EBC4F5CF9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50" y="4272646"/>
            <a:ext cx="2984500" cy="252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croll: Horizontal 3">
            <a:extLst>
              <a:ext uri="{FF2B5EF4-FFF2-40B4-BE49-F238E27FC236}">
                <a16:creationId xmlns:a16="http://schemas.microsoft.com/office/drawing/2014/main" xmlns="" id="{BA69D27F-CE03-478C-8E51-121372C4D0E4}"/>
              </a:ext>
            </a:extLst>
          </p:cNvPr>
          <p:cNvSpPr/>
          <p:nvPr/>
        </p:nvSpPr>
        <p:spPr>
          <a:xfrm>
            <a:off x="2135560" y="908720"/>
            <a:ext cx="3456384" cy="1008112"/>
          </a:xfrm>
          <a:prstGeom prst="horizontalScroll">
            <a:avLst/>
          </a:prstGeom>
          <a:solidFill>
            <a:srgbClr val="F3807F"/>
          </a:solidFill>
          <a:ln w="12700" cap="flat" cmpd="sng" algn="ctr">
            <a:solidFill>
              <a:srgbClr val="D14B6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cơi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trầu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79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188640"/>
            <a:ext cx="4800600" cy="60597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 Box 65">
            <a:extLst>
              <a:ext uri="{FF2B5EF4-FFF2-40B4-BE49-F238E27FC236}">
                <a16:creationId xmlns="" xmlns:a16="http://schemas.microsoft.com/office/drawing/2014/main" id="{EF4D5021-CDA3-4FA4-9528-71C17A63846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857378" y="1052736"/>
            <a:ext cx="1123629" cy="807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92457" dir="98432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415" tIns="34208" rIns="68415" bIns="34208">
            <a:spAutoFit/>
          </a:bodyPr>
          <a:lstStyle>
            <a:lvl1pPr defTabSz="684213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68421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 </a:t>
            </a:r>
            <a:r>
              <a:rPr lang="en-US" alt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sĩ</a:t>
            </a:r>
            <a:endParaRPr lang="en-US" altLang="en-US" sz="4800" b="1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 Box 65">
            <a:extLst>
              <a:ext uri="{FF2B5EF4-FFF2-40B4-BE49-F238E27FC236}">
                <a16:creationId xmlns="" xmlns:a16="http://schemas.microsoft.com/office/drawing/2014/main" id="{7F4D7514-95F2-46CC-8B31-96C30E527AD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57200" y="1802427"/>
            <a:ext cx="6278446" cy="2152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92457" dir="98432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415" tIns="34208" rIns="68415" bIns="34208">
            <a:spAutoFit/>
          </a:bodyPr>
          <a:lstStyle>
            <a:lvl1pPr defTabSz="684213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68421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68421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lang="en-US" alt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lang="en-US" alt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thuốc</a:t>
            </a:r>
            <a:r>
              <a:rPr lang="en-US" alt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lang="en-US" alt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trình</a:t>
            </a:r>
            <a:r>
              <a:rPr lang="en-US" alt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</a:t>
            </a:r>
            <a:r>
              <a:rPr lang="en-US" alt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trung</a:t>
            </a:r>
            <a:r>
              <a:rPr lang="en-US" alt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cấp</a:t>
            </a:r>
            <a:r>
              <a:rPr lang="en-US" altLang="en-US" sz="4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8" descr="G:\BACK GROUND\c7703809f91d16036e7d267d89d0e53c.jpg">
            <a:extLst>
              <a:ext uri="{FF2B5EF4-FFF2-40B4-BE49-F238E27FC236}">
                <a16:creationId xmlns="" xmlns:a16="http://schemas.microsoft.com/office/drawing/2014/main" id="{DCDC9E18-1820-4F5F-9EDC-F325CA9BF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255445"/>
            <a:ext cx="2984500" cy="252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12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heme/theme1.xml><?xml version="1.0" encoding="utf-8"?>
<a:theme xmlns:a="http://schemas.openxmlformats.org/drawingml/2006/main" name="第一PPT，www.1ppt.com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第一PPT，www.1ppt.com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第一PPT，www.1ppt.com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第一PPT，www.1ppt.com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1136</Words>
  <Application>Microsoft Office PowerPoint</Application>
  <PresentationFormat>Custom</PresentationFormat>
  <Paragraphs>241</Paragraphs>
  <Slides>30</Slides>
  <Notes>7</Notes>
  <HiddenSlides>0</HiddenSlides>
  <MMClips>1</MMClips>
  <ScaleCrop>false</ScaleCrop>
  <HeadingPairs>
    <vt:vector size="4" baseType="variant">
      <vt:variant>
        <vt:lpstr>Theme</vt:lpstr>
      </vt:variant>
      <vt:variant>
        <vt:i4>12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第一PPT，www.1ppt.com</vt:lpstr>
      <vt:lpstr>Office Theme</vt:lpstr>
      <vt:lpstr>1_第一PPT，www.1ppt.com</vt:lpstr>
      <vt:lpstr>2_第一PPT，www.1ppt.com</vt:lpstr>
      <vt:lpstr>1_Office Theme</vt:lpstr>
      <vt:lpstr>2_Office Theme</vt:lpstr>
      <vt:lpstr>3_第一PPT，www.1ppt.com</vt:lpstr>
      <vt:lpstr>3_Office Theme</vt:lpstr>
      <vt:lpstr>4_Office Theme</vt:lpstr>
      <vt:lpstr>5_Office Theme</vt:lpstr>
      <vt:lpstr>6_Office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/>
  <cp:keywords/>
  <dc:description/>
  <cp:lastModifiedBy/>
  <cp:revision>2</cp:revision>
  <dcterms:created xsi:type="dcterms:W3CDTF">2017-04-05T10:58:00Z</dcterms:created>
  <dcterms:modified xsi:type="dcterms:W3CDTF">2023-06-09T13:58:22Z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2052-11.1.0.8500</vt:lpwstr>
  </property>
</Properties>
</file>