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8" r:id="rId3"/>
    <p:sldMasterId id="2147483710" r:id="rId4"/>
    <p:sldMasterId id="2147483722" r:id="rId5"/>
    <p:sldMasterId id="2147483736" r:id="rId6"/>
    <p:sldMasterId id="2147483748" r:id="rId7"/>
    <p:sldMasterId id="2147483762" r:id="rId8"/>
    <p:sldMasterId id="2147483774" r:id="rId9"/>
  </p:sldMasterIdLst>
  <p:notesMasterIdLst>
    <p:notesMasterId r:id="rId41"/>
  </p:notesMasterIdLst>
  <p:sldIdLst>
    <p:sldId id="257" r:id="rId10"/>
    <p:sldId id="474" r:id="rId11"/>
    <p:sldId id="475" r:id="rId12"/>
    <p:sldId id="267" r:id="rId13"/>
    <p:sldId id="275" r:id="rId14"/>
    <p:sldId id="268" r:id="rId15"/>
    <p:sldId id="269" r:id="rId16"/>
    <p:sldId id="272" r:id="rId17"/>
    <p:sldId id="477" r:id="rId18"/>
    <p:sldId id="476" r:id="rId19"/>
    <p:sldId id="478" r:id="rId20"/>
    <p:sldId id="306" r:id="rId21"/>
    <p:sldId id="479" r:id="rId22"/>
    <p:sldId id="480" r:id="rId23"/>
    <p:sldId id="481" r:id="rId24"/>
    <p:sldId id="482" r:id="rId25"/>
    <p:sldId id="278" r:id="rId26"/>
    <p:sldId id="310" r:id="rId27"/>
    <p:sldId id="483" r:id="rId28"/>
    <p:sldId id="274" r:id="rId29"/>
    <p:sldId id="276" r:id="rId30"/>
    <p:sldId id="280" r:id="rId31"/>
    <p:sldId id="496" r:id="rId32"/>
    <p:sldId id="294" r:id="rId33"/>
    <p:sldId id="313" r:id="rId34"/>
    <p:sldId id="312" r:id="rId35"/>
    <p:sldId id="288" r:id="rId36"/>
    <p:sldId id="497" r:id="rId37"/>
    <p:sldId id="315" r:id="rId38"/>
    <p:sldId id="318" r:id="rId39"/>
    <p:sldId id="28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E38CE-1F42-4D44-8E18-86FB23FF9DA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18E3D-1759-47B0-92C3-BD171F6A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807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390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803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767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564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50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690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05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22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6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7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3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54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99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71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17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91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04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77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2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19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64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02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80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1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9225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74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59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8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444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9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67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0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367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5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0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39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31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854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996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7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156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08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328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81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345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247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48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895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7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84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3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20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936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811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129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694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869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90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932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770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02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1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269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788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765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13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6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240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499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613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03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965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3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65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569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34249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1641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3091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816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998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6716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9783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55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70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2413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6075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1118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8868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62799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5710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5230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9539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82633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40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274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86359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0783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8496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322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0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5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4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89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9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5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0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8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FA1DEA79-3BB1-4852-A878-85686F19EB75}"/>
              </a:ext>
            </a:extLst>
          </p:cNvPr>
          <p:cNvSpPr/>
          <p:nvPr/>
        </p:nvSpPr>
        <p:spPr>
          <a:xfrm>
            <a:off x="117239" y="1903229"/>
            <a:ext cx="1673461" cy="3306724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tiếp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đoạn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62936049-EAB4-4EA2-9F72-EB374EE78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402" y="476748"/>
            <a:ext cx="527050" cy="128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B96D3D71-7CB2-4006-8468-44E3F5638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933" y="1543445"/>
            <a:ext cx="527050" cy="1853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12D76D8C-2228-453A-979B-4A62D50FE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30520"/>
            <a:ext cx="527050" cy="197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EBF7C875-A403-4439-AFB3-978D7D6AA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817" y="5068266"/>
            <a:ext cx="527050" cy="1327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24285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71327BA6-3E55-4837-BFEF-A91D88F04C11}"/>
              </a:ext>
            </a:extLst>
          </p:cNvPr>
          <p:cNvSpPr/>
          <p:nvPr/>
        </p:nvSpPr>
        <p:spPr>
          <a:xfrm>
            <a:off x="117239" y="1903229"/>
            <a:ext cx="1673461" cy="3306724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toàn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92069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Khi thấy mẹ đau bụng dữ dội, Ê-đi-xơn đã làm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D2DDD1F-57D4-4863-87ED-25D56370808B}"/>
              </a:ext>
            </a:extLst>
          </p:cNvPr>
          <p:cNvCxnSpPr/>
          <p:nvPr/>
        </p:nvCxnSpPr>
        <p:spPr>
          <a:xfrm>
            <a:off x="7495953" y="1244009"/>
            <a:ext cx="269003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DC38A9-C464-442B-B108-754F786223E4}"/>
              </a:ext>
            </a:extLst>
          </p:cNvPr>
          <p:cNvCxnSpPr>
            <a:cxnSpLocks/>
          </p:cNvCxnSpPr>
          <p:nvPr/>
        </p:nvCxnSpPr>
        <p:spPr>
          <a:xfrm>
            <a:off x="1828799" y="1552560"/>
            <a:ext cx="94629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900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F30E3A-813A-4DD3-AB67-DF9060DABF56}"/>
              </a:ext>
            </a:extLst>
          </p:cNvPr>
          <p:cNvSpPr/>
          <p:nvPr/>
        </p:nvSpPr>
        <p:spPr>
          <a:xfrm>
            <a:off x="808074" y="5747058"/>
            <a:ext cx="10972799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Ê-đi-xơn đã làm cách nào để mẹ được phẫu thuật kịp thời?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D2DDD1F-57D4-4863-87ED-25D56370808B}"/>
              </a:ext>
            </a:extLst>
          </p:cNvPr>
          <p:cNvCxnSpPr>
            <a:cxnSpLocks/>
          </p:cNvCxnSpPr>
          <p:nvPr/>
        </p:nvCxnSpPr>
        <p:spPr>
          <a:xfrm>
            <a:off x="7158496" y="4607695"/>
            <a:ext cx="3074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DC38A9-C464-442B-B108-754F786223E4}"/>
              </a:ext>
            </a:extLst>
          </p:cNvPr>
          <p:cNvCxnSpPr>
            <a:cxnSpLocks/>
          </p:cNvCxnSpPr>
          <p:nvPr/>
        </p:nvCxnSpPr>
        <p:spPr>
          <a:xfrm>
            <a:off x="2013856" y="4959788"/>
            <a:ext cx="80663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5B1687-11B3-4E48-ADA5-1FFEC1BAB59C}"/>
              </a:ext>
            </a:extLst>
          </p:cNvPr>
          <p:cNvCxnSpPr>
            <a:cxnSpLocks/>
          </p:cNvCxnSpPr>
          <p:nvPr/>
        </p:nvCxnSpPr>
        <p:spPr>
          <a:xfrm>
            <a:off x="2062842" y="5329902"/>
            <a:ext cx="31405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30820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Những việc làm của Ê-đi-xơn cho thấy tình cảm của cậu dành cho mẹ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1636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4. Trong câu chuyện trên, em thích nhân vật nào nhất? Vì sao?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754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thuộc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160820"/>
            <a:ext cx="517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8600" y="1217497"/>
            <a:ext cx="5174672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- 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3"/>
          <p:cNvSpPr/>
          <p:nvPr/>
        </p:nvSpPr>
        <p:spPr>
          <a:xfrm>
            <a:off x="228600" y="1340607"/>
            <a:ext cx="5174672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Quẳng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433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Những chi tiết nào cho thấy Ê-đi-xơn rất lo cho sức khỏe của mẹ?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CF525B0-E2B3-45E5-98D3-41351851E340}"/>
              </a:ext>
            </a:extLst>
          </p:cNvPr>
          <p:cNvCxnSpPr/>
          <p:nvPr/>
        </p:nvCxnSpPr>
        <p:spPr>
          <a:xfrm>
            <a:off x="4898571" y="1240971"/>
            <a:ext cx="53557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7169D9-C426-4F03-8A85-0D7B1B80E06F}"/>
              </a:ext>
            </a:extLst>
          </p:cNvPr>
          <p:cNvCxnSpPr>
            <a:cxnSpLocks/>
          </p:cNvCxnSpPr>
          <p:nvPr/>
        </p:nvCxnSpPr>
        <p:spPr>
          <a:xfrm>
            <a:off x="1883228" y="1654629"/>
            <a:ext cx="8164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D6F497-4237-46F5-8251-0D39DC9CEA55}"/>
              </a:ext>
            </a:extLst>
          </p:cNvPr>
          <p:cNvCxnSpPr>
            <a:cxnSpLocks/>
          </p:cNvCxnSpPr>
          <p:nvPr/>
        </p:nvCxnSpPr>
        <p:spPr>
          <a:xfrm>
            <a:off x="5377542" y="2797628"/>
            <a:ext cx="46373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071C2B-84F0-442F-AD7D-F190E5C6F656}"/>
              </a:ext>
            </a:extLst>
          </p:cNvPr>
          <p:cNvCxnSpPr>
            <a:cxnSpLocks/>
          </p:cNvCxnSpPr>
          <p:nvPr/>
        </p:nvCxnSpPr>
        <p:spPr>
          <a:xfrm>
            <a:off x="1970313" y="3145970"/>
            <a:ext cx="195943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76D9CB-A924-4C3B-8ED3-8D5C582C8C43}"/>
              </a:ext>
            </a:extLst>
          </p:cNvPr>
          <p:cNvCxnSpPr>
            <a:cxnSpLocks/>
          </p:cNvCxnSpPr>
          <p:nvPr/>
        </p:nvCxnSpPr>
        <p:spPr>
          <a:xfrm>
            <a:off x="3929743" y="3897085"/>
            <a:ext cx="6324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0881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43205" y="5259705"/>
            <a:ext cx="1564640" cy="159829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301F8AE-F2DB-4666-9968-D37A3D83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5EB6EC-67D8-4B48-9B88-5CE07140C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5DE149-191D-45F7-A703-AC34E2E73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145" y="358815"/>
            <a:ext cx="8116566" cy="440929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B4BEECA-4F27-4FAE-B36A-4E915A2C1A4E}"/>
              </a:ext>
            </a:extLst>
          </p:cNvPr>
          <p:cNvSpPr/>
          <p:nvPr/>
        </p:nvSpPr>
        <p:spPr>
          <a:xfrm>
            <a:off x="2892056" y="5082363"/>
            <a:ext cx="6198781" cy="871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"Thương mẹ, Ê-đi-xơn ôm đầu suy nghĩ: Làm sao để cứu mẹ bây giờ?"</a:t>
            </a:r>
            <a:endParaRPr lang="en-US" sz="24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10" descr="logo">
            <a:extLst>
              <a:ext uri="{FF2B5EF4-FFF2-40B4-BE49-F238E27FC236}">
                <a16:creationId xmlns:a16="http://schemas.microsoft.com/office/drawing/2014/main" id="{E659686D-DE82-4D7E-B9FB-51421BDE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6" name="chu P">
            <a:hlinkClick r:id="" action="ppaction://media"/>
            <a:extLst>
              <a:ext uri="{FF2B5EF4-FFF2-40B4-BE49-F238E27FC236}">
                <a16:creationId xmlns:a16="http://schemas.microsoft.com/office/drawing/2014/main" id="{C5552A18-0FC5-4879-B8C5-940752F12B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1033" y="81023"/>
            <a:ext cx="6166883" cy="6095940"/>
          </a:xfrm>
        </p:spPr>
      </p:pic>
    </p:spTree>
    <p:extLst>
      <p:ext uri="{BB962C8B-B14F-4D97-AF65-F5344CB8AC3E}">
        <p14:creationId xmlns:p14="http://schemas.microsoft.com/office/powerpoint/2010/main" val="235325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Phượng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nở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đỏ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rực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góc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trời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50572" y="1423578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8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713">
        <p:blinds dir="vert"/>
      </p:transition>
    </mc:Choice>
    <mc:Fallback>
      <p:transition spd="slow" advClick="0" advTm="3713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Nói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và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nghe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8E755E-E852-4705-8AF2-D2584A3A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83C806-B512-4421-82B1-DB92D9F13DCE}"/>
              </a:ext>
            </a:extLst>
          </p:cNvPr>
          <p:cNvSpPr/>
          <p:nvPr/>
        </p:nvSpPr>
        <p:spPr>
          <a:xfrm>
            <a:off x="1894822" y="422819"/>
            <a:ext cx="7957457" cy="8956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Content Placeholder 20" descr="logo">
            <a:extLst>
              <a:ext uri="{FF2B5EF4-FFF2-40B4-BE49-F238E27FC236}">
                <a16:creationId xmlns:a16="http://schemas.microsoft.com/office/drawing/2014/main" id="{F1AA6A16-5FED-4ECD-9553-4CED6C9C7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980" y="-118111"/>
            <a:ext cx="1564640" cy="15982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5A2841-2CB9-4005-95DA-7C4BEE2F4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12" y="1634331"/>
            <a:ext cx="6429375" cy="4733925"/>
          </a:xfrm>
          <a:prstGeom prst="rect">
            <a:avLst/>
          </a:prstGeom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8364D8A-F221-4974-AA0D-8A37E4356086}"/>
              </a:ext>
            </a:extLst>
          </p:cNvPr>
          <p:cNvSpPr/>
          <p:nvPr/>
        </p:nvSpPr>
        <p:spPr>
          <a:xfrm>
            <a:off x="225380" y="1480184"/>
            <a:ext cx="2528453" cy="1598295"/>
          </a:xfrm>
          <a:prstGeom prst="cloudCallout">
            <a:avLst>
              <a:gd name="adj1" fmla="val 61168"/>
              <a:gd name="adj2" fmla="val 71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ốm</a:t>
            </a:r>
            <a:r>
              <a:rPr lang="en-US" dirty="0"/>
              <a:t>, 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r>
              <a:rPr lang="en-US" dirty="0"/>
              <a:t> lo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ngồi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mẹ</a:t>
            </a:r>
            <a:endParaRPr lang="en-US" dirty="0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C4264706-BD53-4381-A57A-1705580E0DFF}"/>
              </a:ext>
            </a:extLst>
          </p:cNvPr>
          <p:cNvSpPr/>
          <p:nvPr/>
        </p:nvSpPr>
        <p:spPr>
          <a:xfrm>
            <a:off x="8952826" y="1318437"/>
            <a:ext cx="2528453" cy="1598295"/>
          </a:xfrm>
          <a:prstGeom prst="cloudCallout">
            <a:avLst>
              <a:gd name="adj1" fmla="val -32607"/>
              <a:gd name="adj2" fmla="val 824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sỹ</a:t>
            </a:r>
            <a:endParaRPr lang="en-US" dirty="0"/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30A523DE-EA21-4881-8F72-CF07A06CD54F}"/>
              </a:ext>
            </a:extLst>
          </p:cNvPr>
          <p:cNvSpPr/>
          <p:nvPr/>
        </p:nvSpPr>
        <p:spPr>
          <a:xfrm>
            <a:off x="225379" y="3423920"/>
            <a:ext cx="2528453" cy="1598295"/>
          </a:xfrm>
          <a:prstGeom prst="cloudCallout">
            <a:avLst>
              <a:gd name="adj1" fmla="val 59066"/>
              <a:gd name="adj2" fmla="val 831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sỹ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endParaRPr lang="en-US" dirty="0"/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E2B53AC8-F2AD-46B3-84C7-9EF4F766CC80}"/>
              </a:ext>
            </a:extLst>
          </p:cNvPr>
          <p:cNvSpPr/>
          <p:nvPr/>
        </p:nvSpPr>
        <p:spPr>
          <a:xfrm>
            <a:off x="8889086" y="3142121"/>
            <a:ext cx="2528453" cy="1598295"/>
          </a:xfrm>
          <a:prstGeom prst="cloudCallout">
            <a:avLst>
              <a:gd name="adj1" fmla="val -46484"/>
              <a:gd name="adj2" fmla="val 77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1 </a:t>
            </a:r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lớn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353BF624-04AE-434E-9F02-DA40A6E2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2095" y="4001294"/>
            <a:ext cx="3238500" cy="2466975"/>
          </a:xfr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83C806-B512-4421-82B1-DB92D9F13DCE}"/>
              </a:ext>
            </a:extLst>
          </p:cNvPr>
          <p:cNvSpPr/>
          <p:nvPr/>
        </p:nvSpPr>
        <p:spPr>
          <a:xfrm>
            <a:off x="2195850" y="442119"/>
            <a:ext cx="6632490" cy="8956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Content Placeholder 20" descr="logo">
            <a:extLst>
              <a:ext uri="{FF2B5EF4-FFF2-40B4-BE49-F238E27FC236}">
                <a16:creationId xmlns:a16="http://schemas.microsoft.com/office/drawing/2014/main" id="{F1AA6A16-5FED-4ECD-9553-4CED6C9C7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980" y="-118111"/>
            <a:ext cx="1564640" cy="15982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071D4F-87B3-4FF4-821D-58F88E511D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476" y="1505744"/>
            <a:ext cx="3276600" cy="2495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38B960-D5FA-4164-83D0-C8F2BADA83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2095" y="1505744"/>
            <a:ext cx="3124200" cy="24479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558FCB-43C2-4209-801B-BC30DF290E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1254" y="4053681"/>
            <a:ext cx="31051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1DC55-0F4C-4A04-980A-C834C436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4732"/>
            <a:ext cx="10515600" cy="1325563"/>
          </a:xfrm>
        </p:spPr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Quan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91DEA9-4EFC-4E87-86FF-B2AC048E7B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2563" y="1200831"/>
            <a:ext cx="7275007" cy="5210855"/>
          </a:xfr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174484C3-E024-4BB3-9475-3CBC4DB9B2F6}"/>
              </a:ext>
            </a:extLst>
          </p:cNvPr>
          <p:cNvSpPr/>
          <p:nvPr/>
        </p:nvSpPr>
        <p:spPr>
          <a:xfrm>
            <a:off x="7968343" y="1306286"/>
            <a:ext cx="3842657" cy="38317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dang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tivi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285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31">
            <a:hlinkClick r:id="" action="ppaction://media"/>
            <a:extLst>
              <a:ext uri="{FF2B5EF4-FFF2-40B4-BE49-F238E27FC236}">
                <a16:creationId xmlns:a16="http://schemas.microsoft.com/office/drawing/2014/main" id="{CD6E0CC8-1BA3-409F-9095-7D2C7F138A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2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F41C8A-D9EA-41B0-816B-DBA3E935C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612" y="2757487"/>
            <a:ext cx="696277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7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9567" y="263830"/>
            <a:ext cx="9753600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Thứ.....ngày....tháng......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2304006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charset="0"/>
                <a:ea typeface="Arial-Rounded" panose="020B0500000000000000" pitchFamily="34" charset="0"/>
                <a:cs typeface="Times New Roman" panose="02020603050405020304" pitchFamily="18" charset="0"/>
              </a:rPr>
              <a:t>31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938944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6000" b="1" dirty="0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6000" b="1" dirty="0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6000" b="1" dirty="0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6000" b="1" dirty="0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rgbClr val="F79646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ransition advClick="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mệt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b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07410" y="1694180"/>
            <a:ext cx="5893435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nước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mẹ</a:t>
            </a:r>
            <a:endParaRPr kumimoji="0" lang="en-US" sz="32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lang="en-US" sz="3200" noProof="0" dirty="0">
              <a:solidFill>
                <a:prstClr val="white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Lấy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thuốc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cho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bố</a:t>
            </a:r>
            <a:endParaRPr kumimoji="0" lang="en-US" sz="3200" b="0" i="0" u="none" strike="noStrike" kern="1200" cap="none" spc="0" normalizeH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………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27DB139-0DD3-4895-A442-8C77F140A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69F6F5C-4FAE-4715-BCEF-B6F0D0DE5DFF}"/>
              </a:ext>
            </a:extLst>
          </p:cNvPr>
          <p:cNvSpPr/>
          <p:nvPr/>
        </p:nvSpPr>
        <p:spPr>
          <a:xfrm>
            <a:off x="97971" y="5638800"/>
            <a:ext cx="1872343" cy="7184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760470" y="1023989"/>
            <a:ext cx="6916420" cy="1508105"/>
            <a:chOff x="172324" y="1136919"/>
            <a:chExt cx="2109019" cy="1443072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85836" y="1136919"/>
              <a:ext cx="1808630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Ê-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Mỹ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phát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minh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ra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đèn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máy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chiếu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phim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máy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699510" y="2700020"/>
            <a:ext cx="6916420" cy="1832610"/>
            <a:chOff x="172324" y="1157225"/>
            <a:chExt cx="2109019" cy="1753583"/>
          </a:xfrm>
        </p:grpSpPr>
        <p:sp>
          <p:nvSpPr>
            <p:cNvPr id="8" name="Hexagon 7"/>
            <p:cNvSpPr/>
            <p:nvPr/>
          </p:nvSpPr>
          <p:spPr>
            <a:xfrm>
              <a:off x="172324" y="115722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288974" y="1369884"/>
              <a:ext cx="1988596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Ái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ngại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Thương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cảm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phần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lo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lắng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đành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long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trước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tình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cảnh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người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khác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82390" y="4657090"/>
            <a:ext cx="6916420" cy="1537308"/>
            <a:chOff x="172324" y="1157225"/>
            <a:chExt cx="2109019" cy="1471015"/>
          </a:xfrm>
        </p:grpSpPr>
        <p:sp>
          <p:nvSpPr>
            <p:cNvPr id="16" name="Hexagon 15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43"/>
            <p:cNvSpPr txBox="1"/>
            <p:nvPr/>
          </p:nvSpPr>
          <p:spPr>
            <a:xfrm>
              <a:off x="315308" y="1185168"/>
              <a:ext cx="1808630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tây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Sắt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mỏng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một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lớp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chống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gỉ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bóng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E460-8BE1-467D-AF1A-40A3C6EB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57C6F-E891-45BF-8276-6FCDD8541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131F94E-B690-488B-993A-90B85949A9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89C2EA-B9C8-419F-AEF3-3275FDD43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0D819D-868D-429C-9F08-E5D47522FAE2}"/>
              </a:ext>
            </a:extLst>
          </p:cNvPr>
          <p:cNvCxnSpPr>
            <a:cxnSpLocks/>
          </p:cNvCxnSpPr>
          <p:nvPr/>
        </p:nvCxnSpPr>
        <p:spPr>
          <a:xfrm flipH="1">
            <a:off x="2787236" y="1825625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BB9B741-FFB8-4A8F-B8E4-9AAD47D60847}"/>
              </a:ext>
            </a:extLst>
          </p:cNvPr>
          <p:cNvCxnSpPr>
            <a:cxnSpLocks/>
          </p:cNvCxnSpPr>
          <p:nvPr/>
        </p:nvCxnSpPr>
        <p:spPr>
          <a:xfrm flipH="1">
            <a:off x="5636762" y="1825625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927244-A8A1-4A60-9ED9-B7229505548F}"/>
              </a:ext>
            </a:extLst>
          </p:cNvPr>
          <p:cNvCxnSpPr>
            <a:cxnSpLocks/>
          </p:cNvCxnSpPr>
          <p:nvPr/>
        </p:nvCxnSpPr>
        <p:spPr>
          <a:xfrm flipH="1">
            <a:off x="10368251" y="1922205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3340C7-9651-408F-A721-4CBEC6216F45}"/>
              </a:ext>
            </a:extLst>
          </p:cNvPr>
          <p:cNvCxnSpPr>
            <a:cxnSpLocks/>
          </p:cNvCxnSpPr>
          <p:nvPr/>
        </p:nvCxnSpPr>
        <p:spPr>
          <a:xfrm flipH="1">
            <a:off x="1405005" y="2385120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3B1BE6-2098-45F7-ABF2-6754C3318F79}"/>
              </a:ext>
            </a:extLst>
          </p:cNvPr>
          <p:cNvCxnSpPr>
            <a:cxnSpLocks/>
          </p:cNvCxnSpPr>
          <p:nvPr/>
        </p:nvCxnSpPr>
        <p:spPr>
          <a:xfrm flipH="1">
            <a:off x="5699804" y="2385119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084B02-00BA-45EE-B931-902393B09486}"/>
              </a:ext>
            </a:extLst>
          </p:cNvPr>
          <p:cNvCxnSpPr>
            <a:cxnSpLocks/>
          </p:cNvCxnSpPr>
          <p:nvPr/>
        </p:nvCxnSpPr>
        <p:spPr>
          <a:xfrm flipH="1">
            <a:off x="5760542" y="2385119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50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655</Words>
  <Application>Microsoft Office PowerPoint</Application>
  <PresentationFormat>Widescreen</PresentationFormat>
  <Paragraphs>107</Paragraphs>
  <Slides>31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31</vt:i4>
      </vt:variant>
    </vt:vector>
  </HeadingPairs>
  <TitlesOfParts>
    <vt:vector size="50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Montserrat Medium</vt:lpstr>
      <vt:lpstr>Times New Roman</vt:lpstr>
      <vt:lpstr>Verdana</vt:lpstr>
      <vt:lpstr>2_Office Theme</vt:lpstr>
      <vt:lpstr>4_Office Theme</vt:lpstr>
      <vt:lpstr>3_Office Theme</vt:lpstr>
      <vt:lpstr>9_Office Theme</vt:lpstr>
      <vt:lpstr>5_Office Theme</vt:lpstr>
      <vt:lpstr>Office Theme</vt:lpstr>
      <vt:lpstr>6_Office Theme</vt:lpstr>
      <vt:lpstr>2_Office 主题​​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Nếu người thân bị mệt, em có thể làm gì để giúp đỡ,  động viên</vt:lpstr>
      <vt:lpstr>Ánh sáng của yêu thương</vt:lpstr>
      <vt:lpstr>PowerPoint Presentation</vt:lpstr>
      <vt:lpstr>Luyện đọc câu dài</vt:lpstr>
      <vt:lpstr>Ánh sáng của yêu thương</vt:lpstr>
      <vt:lpstr>Ánh sáng của yêu thương</vt:lpstr>
      <vt:lpstr>PowerPoint Presentation</vt:lpstr>
      <vt:lpstr>Ánh sáng của yêu thương</vt:lpstr>
      <vt:lpstr>Ánh sáng của yêu thương</vt:lpstr>
      <vt:lpstr>Ánh sáng của yêu thương</vt:lpstr>
      <vt:lpstr>Ánh sáng của yêu thương</vt:lpstr>
      <vt:lpstr>PowerPoint Presentation</vt:lpstr>
      <vt:lpstr>PowerPoint Presentation</vt:lpstr>
      <vt:lpstr>Ánh sáng của yêu thương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 Quan sát tranh và trả lời câu hỏi: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3</cp:revision>
  <dcterms:created xsi:type="dcterms:W3CDTF">2021-05-27T10:18:55Z</dcterms:created>
  <dcterms:modified xsi:type="dcterms:W3CDTF">2021-05-27T10:44:31Z</dcterms:modified>
</cp:coreProperties>
</file>