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335" r:id="rId6"/>
    <p:sldId id="336" r:id="rId7"/>
    <p:sldId id="337" r:id="rId8"/>
    <p:sldId id="341" r:id="rId9"/>
    <p:sldId id="342" r:id="rId10"/>
    <p:sldId id="340" r:id="rId11"/>
    <p:sldId id="339" r:id="rId12"/>
  </p:sldIdLst>
  <p:sldSz cx="9144000" cy="5143500" type="screen16x9"/>
  <p:notesSz cx="6858000" cy="9144000"/>
  <p:embeddedFontLst>
    <p:embeddedFont>
      <p:font typeface="Pangolin" charset="0"/>
      <p:regular r:id="rId14"/>
    </p:embeddedFont>
    <p:embeddedFont>
      <p:font typeface="Cambria Math" pitchFamily="18" charset="0"/>
      <p:regular r:id="rId15"/>
    </p:embeddedFont>
    <p:embeddedFont>
      <p:font typeface="Roboto" charset="0"/>
      <p:regular r:id="rId16"/>
      <p:bold r:id="rId17"/>
      <p:italic r:id="rId18"/>
      <p:boldItalic r:id="rId19"/>
    </p:embeddedFont>
    <p:embeddedFont>
      <p:font typeface="Montserrat Alternates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92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E537664-648B-4246-89BD-798CBEB41DF6}">
  <a:tblStyle styleId="{4E537664-648B-4246-89BD-798CBEB41D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16" y="-6"/>
      </p:cViewPr>
      <p:guideLst>
        <p:guide orient="horz" pos="29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949231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" name="Google Shape;55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1" name="Google Shape;55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3" name="Google Shape;5613;g9051ce32ce_0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4" name="Google Shape;5614;g9051ce32ce_0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3" name="Google Shape;5673;g90c1c59b33_0_1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4" name="Google Shape;5674;g90c1c59b33_0_18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5" name="Google Shape;5825;g9051ce32ce_0_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6" name="Google Shape;5826;g9051ce32ce_0_7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42992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4939441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5563123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6186774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6814167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8057319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3684685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993679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9" y="1"/>
                </a:moveTo>
                <a:cubicBezTo>
                  <a:pt x="293" y="1"/>
                  <a:pt x="243" y="15"/>
                  <a:pt x="194" y="40"/>
                </a:cubicBezTo>
                <a:cubicBezTo>
                  <a:pt x="134" y="100"/>
                  <a:pt x="6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0" y="844"/>
                  <a:pt x="194" y="979"/>
                </a:cubicBezTo>
                <a:cubicBezTo>
                  <a:pt x="224" y="1008"/>
                  <a:pt x="269" y="1023"/>
                  <a:pt x="313" y="1023"/>
                </a:cubicBezTo>
                <a:cubicBezTo>
                  <a:pt x="358" y="1023"/>
                  <a:pt x="403" y="1008"/>
                  <a:pt x="432" y="979"/>
                </a:cubicBezTo>
                <a:cubicBezTo>
                  <a:pt x="566" y="785"/>
                  <a:pt x="566" y="666"/>
                  <a:pt x="626" y="532"/>
                </a:cubicBezTo>
                <a:cubicBezTo>
                  <a:pt x="626" y="472"/>
                  <a:pt x="626" y="412"/>
                  <a:pt x="566" y="353"/>
                </a:cubicBezTo>
                <a:cubicBezTo>
                  <a:pt x="566" y="293"/>
                  <a:pt x="566" y="159"/>
                  <a:pt x="507" y="100"/>
                </a:cubicBezTo>
                <a:cubicBezTo>
                  <a:pt x="463" y="30"/>
                  <a:pt x="404" y="1"/>
                  <a:pt x="3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1049892" y="854253"/>
            <a:ext cx="19559" cy="25018"/>
          </a:xfrm>
          <a:custGeom>
            <a:avLst/>
            <a:gdLst/>
            <a:ahLst/>
            <a:cxnLst/>
            <a:rect l="l" t="t" r="r" b="b"/>
            <a:pathLst>
              <a:path w="627" h="802" extrusionOk="0">
                <a:moveTo>
                  <a:pt x="254" y="1"/>
                </a:moveTo>
                <a:cubicBezTo>
                  <a:pt x="120" y="75"/>
                  <a:pt x="120" y="135"/>
                  <a:pt x="61" y="195"/>
                </a:cubicBezTo>
                <a:cubicBezTo>
                  <a:pt x="61" y="254"/>
                  <a:pt x="1" y="314"/>
                  <a:pt x="1" y="373"/>
                </a:cubicBezTo>
                <a:cubicBezTo>
                  <a:pt x="1" y="507"/>
                  <a:pt x="61" y="627"/>
                  <a:pt x="195" y="746"/>
                </a:cubicBezTo>
                <a:cubicBezTo>
                  <a:pt x="224" y="783"/>
                  <a:pt x="269" y="802"/>
                  <a:pt x="321" y="802"/>
                </a:cubicBezTo>
                <a:cubicBezTo>
                  <a:pt x="373" y="802"/>
                  <a:pt x="433" y="783"/>
                  <a:pt x="493" y="746"/>
                </a:cubicBezTo>
                <a:lnTo>
                  <a:pt x="493" y="686"/>
                </a:lnTo>
                <a:cubicBezTo>
                  <a:pt x="567" y="627"/>
                  <a:pt x="627" y="507"/>
                  <a:pt x="627" y="448"/>
                </a:cubicBezTo>
                <a:lnTo>
                  <a:pt x="627" y="254"/>
                </a:lnTo>
                <a:cubicBezTo>
                  <a:pt x="567" y="195"/>
                  <a:pt x="567" y="135"/>
                  <a:pt x="493" y="75"/>
                </a:cubicBezTo>
                <a:cubicBezTo>
                  <a:pt x="433" y="1"/>
                  <a:pt x="314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1799269" y="672543"/>
            <a:ext cx="19091" cy="40023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"/>
          <p:cNvSpPr/>
          <p:nvPr/>
        </p:nvSpPr>
        <p:spPr>
          <a:xfrm>
            <a:off x="2441533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"/>
          <p:cNvSpPr/>
          <p:nvPr/>
        </p:nvSpPr>
        <p:spPr>
          <a:xfrm>
            <a:off x="3068927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"/>
          <p:cNvSpPr/>
          <p:nvPr/>
        </p:nvSpPr>
        <p:spPr>
          <a:xfrm>
            <a:off x="4312079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"/>
          <p:cNvSpPr/>
          <p:nvPr/>
        </p:nvSpPr>
        <p:spPr>
          <a:xfrm>
            <a:off x="8155824" y="2903047"/>
            <a:ext cx="119009" cy="122004"/>
          </a:xfrm>
          <a:custGeom>
            <a:avLst/>
            <a:gdLst/>
            <a:ahLst/>
            <a:cxnLst/>
            <a:rect l="l" t="t" r="r" b="b"/>
            <a:pathLst>
              <a:path w="3815" h="3911" extrusionOk="0">
                <a:moveTo>
                  <a:pt x="2347" y="0"/>
                </a:moveTo>
                <a:cubicBezTo>
                  <a:pt x="977" y="0"/>
                  <a:pt x="0" y="3911"/>
                  <a:pt x="627" y="3911"/>
                </a:cubicBezTo>
                <a:cubicBezTo>
                  <a:pt x="632" y="3911"/>
                  <a:pt x="636" y="3910"/>
                  <a:pt x="641" y="3910"/>
                </a:cubicBezTo>
                <a:cubicBezTo>
                  <a:pt x="3010" y="3850"/>
                  <a:pt x="3814" y="186"/>
                  <a:pt x="2444" y="7"/>
                </a:cubicBezTo>
                <a:cubicBezTo>
                  <a:pt x="2411" y="3"/>
                  <a:pt x="2379" y="0"/>
                  <a:pt x="23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"/>
          <p:cNvSpPr/>
          <p:nvPr/>
        </p:nvSpPr>
        <p:spPr>
          <a:xfrm>
            <a:off x="8135391" y="2938111"/>
            <a:ext cx="89249" cy="138974"/>
          </a:xfrm>
          <a:custGeom>
            <a:avLst/>
            <a:gdLst/>
            <a:ahLst/>
            <a:cxnLst/>
            <a:rect l="l" t="t" r="r" b="b"/>
            <a:pathLst>
              <a:path w="2861" h="4455" extrusionOk="0">
                <a:moveTo>
                  <a:pt x="2786" y="0"/>
                </a:moveTo>
                <a:cubicBezTo>
                  <a:pt x="2786" y="0"/>
                  <a:pt x="2726" y="0"/>
                  <a:pt x="2726" y="60"/>
                </a:cubicBezTo>
                <a:cubicBezTo>
                  <a:pt x="2726" y="60"/>
                  <a:pt x="2726" y="119"/>
                  <a:pt x="2667" y="239"/>
                </a:cubicBezTo>
                <a:cubicBezTo>
                  <a:pt x="2607" y="313"/>
                  <a:pt x="2607" y="373"/>
                  <a:pt x="2548" y="492"/>
                </a:cubicBezTo>
                <a:cubicBezTo>
                  <a:pt x="2548" y="551"/>
                  <a:pt x="2488" y="686"/>
                  <a:pt x="2414" y="805"/>
                </a:cubicBezTo>
                <a:cubicBezTo>
                  <a:pt x="2354" y="864"/>
                  <a:pt x="2294" y="983"/>
                  <a:pt x="2235" y="1118"/>
                </a:cubicBezTo>
                <a:cubicBezTo>
                  <a:pt x="2175" y="1237"/>
                  <a:pt x="2116" y="1356"/>
                  <a:pt x="2041" y="1490"/>
                </a:cubicBezTo>
                <a:cubicBezTo>
                  <a:pt x="1982" y="1609"/>
                  <a:pt x="1922" y="1803"/>
                  <a:pt x="1803" y="1922"/>
                </a:cubicBezTo>
                <a:cubicBezTo>
                  <a:pt x="1743" y="2041"/>
                  <a:pt x="1669" y="2175"/>
                  <a:pt x="1550" y="2294"/>
                </a:cubicBezTo>
                <a:cubicBezTo>
                  <a:pt x="1490" y="2414"/>
                  <a:pt x="1371" y="2607"/>
                  <a:pt x="1296" y="2726"/>
                </a:cubicBezTo>
                <a:cubicBezTo>
                  <a:pt x="1237" y="2846"/>
                  <a:pt x="1117" y="2980"/>
                  <a:pt x="1058" y="3099"/>
                </a:cubicBezTo>
                <a:cubicBezTo>
                  <a:pt x="924" y="3218"/>
                  <a:pt x="864" y="3352"/>
                  <a:pt x="745" y="3412"/>
                </a:cubicBezTo>
                <a:cubicBezTo>
                  <a:pt x="685" y="3531"/>
                  <a:pt x="626" y="3665"/>
                  <a:pt x="492" y="3725"/>
                </a:cubicBezTo>
                <a:cubicBezTo>
                  <a:pt x="179" y="4097"/>
                  <a:pt x="0" y="4335"/>
                  <a:pt x="0" y="4335"/>
                </a:cubicBezTo>
                <a:lnTo>
                  <a:pt x="0" y="4410"/>
                </a:lnTo>
                <a:cubicBezTo>
                  <a:pt x="0" y="4440"/>
                  <a:pt x="15" y="4455"/>
                  <a:pt x="30" y="4455"/>
                </a:cubicBezTo>
                <a:cubicBezTo>
                  <a:pt x="45" y="4455"/>
                  <a:pt x="60" y="4440"/>
                  <a:pt x="60" y="4410"/>
                </a:cubicBezTo>
                <a:cubicBezTo>
                  <a:pt x="60" y="4410"/>
                  <a:pt x="313" y="4216"/>
                  <a:pt x="626" y="3844"/>
                </a:cubicBezTo>
                <a:cubicBezTo>
                  <a:pt x="745" y="3725"/>
                  <a:pt x="805" y="3665"/>
                  <a:pt x="924" y="3531"/>
                </a:cubicBezTo>
                <a:cubicBezTo>
                  <a:pt x="998" y="3412"/>
                  <a:pt x="1117" y="3352"/>
                  <a:pt x="1177" y="3218"/>
                </a:cubicBezTo>
                <a:cubicBezTo>
                  <a:pt x="1296" y="3099"/>
                  <a:pt x="1371" y="2980"/>
                  <a:pt x="1490" y="2846"/>
                </a:cubicBezTo>
                <a:cubicBezTo>
                  <a:pt x="1550" y="2726"/>
                  <a:pt x="1669" y="2548"/>
                  <a:pt x="1743" y="2414"/>
                </a:cubicBezTo>
                <a:cubicBezTo>
                  <a:pt x="1803" y="2294"/>
                  <a:pt x="1922" y="2175"/>
                  <a:pt x="1982" y="2041"/>
                </a:cubicBezTo>
                <a:cubicBezTo>
                  <a:pt x="2041" y="1862"/>
                  <a:pt x="2175" y="1728"/>
                  <a:pt x="2235" y="1609"/>
                </a:cubicBezTo>
                <a:cubicBezTo>
                  <a:pt x="2294" y="1490"/>
                  <a:pt x="2354" y="1356"/>
                  <a:pt x="2414" y="1237"/>
                </a:cubicBezTo>
                <a:cubicBezTo>
                  <a:pt x="2488" y="1118"/>
                  <a:pt x="2548" y="983"/>
                  <a:pt x="2607" y="864"/>
                </a:cubicBezTo>
                <a:cubicBezTo>
                  <a:pt x="2607" y="745"/>
                  <a:pt x="2667" y="611"/>
                  <a:pt x="2726" y="551"/>
                </a:cubicBezTo>
                <a:cubicBezTo>
                  <a:pt x="2726" y="432"/>
                  <a:pt x="2786" y="373"/>
                  <a:pt x="2786" y="313"/>
                </a:cubicBezTo>
                <a:cubicBezTo>
                  <a:pt x="2861" y="179"/>
                  <a:pt x="2861" y="60"/>
                  <a:pt x="2861" y="60"/>
                </a:cubicBezTo>
                <a:cubicBezTo>
                  <a:pt x="2861" y="60"/>
                  <a:pt x="2861" y="0"/>
                  <a:pt x="2786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"/>
          <p:cNvSpPr/>
          <p:nvPr/>
        </p:nvSpPr>
        <p:spPr>
          <a:xfrm>
            <a:off x="1018760" y="757424"/>
            <a:ext cx="290488" cy="182397"/>
          </a:xfrm>
          <a:custGeom>
            <a:avLst/>
            <a:gdLst/>
            <a:ahLst/>
            <a:cxnLst/>
            <a:rect l="l" t="t" r="r" b="b"/>
            <a:pathLst>
              <a:path w="9312" h="5847" extrusionOk="0">
                <a:moveTo>
                  <a:pt x="5731" y="1"/>
                </a:moveTo>
                <a:cubicBezTo>
                  <a:pt x="3403" y="1"/>
                  <a:pt x="1232" y="1731"/>
                  <a:pt x="627" y="2986"/>
                </a:cubicBezTo>
                <a:cubicBezTo>
                  <a:pt x="1" y="4356"/>
                  <a:pt x="2429" y="5846"/>
                  <a:pt x="4783" y="5846"/>
                </a:cubicBezTo>
                <a:cubicBezTo>
                  <a:pt x="4805" y="5847"/>
                  <a:pt x="4827" y="5847"/>
                  <a:pt x="4849" y="5847"/>
                </a:cubicBezTo>
                <a:cubicBezTo>
                  <a:pt x="7187" y="5847"/>
                  <a:pt x="9075" y="2727"/>
                  <a:pt x="9193" y="2122"/>
                </a:cubicBezTo>
                <a:cubicBezTo>
                  <a:pt x="9312" y="1615"/>
                  <a:pt x="8388" y="125"/>
                  <a:pt x="5960" y="6"/>
                </a:cubicBezTo>
                <a:cubicBezTo>
                  <a:pt x="5884" y="2"/>
                  <a:pt x="5807" y="1"/>
                  <a:pt x="573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"/>
          <p:cNvSpPr/>
          <p:nvPr/>
        </p:nvSpPr>
        <p:spPr>
          <a:xfrm>
            <a:off x="1102425" y="746444"/>
            <a:ext cx="313728" cy="113893"/>
          </a:xfrm>
          <a:custGeom>
            <a:avLst/>
            <a:gdLst/>
            <a:ahLst/>
            <a:cxnLst/>
            <a:rect l="l" t="t" r="r" b="b"/>
            <a:pathLst>
              <a:path w="10057" h="3651" extrusionOk="0">
                <a:moveTo>
                  <a:pt x="9863" y="1"/>
                </a:moveTo>
                <a:cubicBezTo>
                  <a:pt x="9818" y="1"/>
                  <a:pt x="9773" y="16"/>
                  <a:pt x="9743" y="45"/>
                </a:cubicBezTo>
                <a:cubicBezTo>
                  <a:pt x="9743" y="45"/>
                  <a:pt x="9609" y="105"/>
                  <a:pt x="9431" y="358"/>
                </a:cubicBezTo>
                <a:cubicBezTo>
                  <a:pt x="9311" y="418"/>
                  <a:pt x="9177" y="552"/>
                  <a:pt x="9058" y="671"/>
                </a:cubicBezTo>
                <a:cubicBezTo>
                  <a:pt x="8864" y="790"/>
                  <a:pt x="8686" y="924"/>
                  <a:pt x="8492" y="1044"/>
                </a:cubicBezTo>
                <a:cubicBezTo>
                  <a:pt x="8373" y="1103"/>
                  <a:pt x="8313" y="1163"/>
                  <a:pt x="8194" y="1222"/>
                </a:cubicBezTo>
                <a:cubicBezTo>
                  <a:pt x="8060" y="1297"/>
                  <a:pt x="7941" y="1356"/>
                  <a:pt x="7822" y="1416"/>
                </a:cubicBezTo>
                <a:cubicBezTo>
                  <a:pt x="7568" y="1535"/>
                  <a:pt x="7315" y="1669"/>
                  <a:pt x="7077" y="1788"/>
                </a:cubicBezTo>
                <a:cubicBezTo>
                  <a:pt x="6764" y="1848"/>
                  <a:pt x="6451" y="1967"/>
                  <a:pt x="6198" y="2101"/>
                </a:cubicBezTo>
                <a:cubicBezTo>
                  <a:pt x="5885" y="2161"/>
                  <a:pt x="5587" y="2280"/>
                  <a:pt x="5274" y="2340"/>
                </a:cubicBezTo>
                <a:cubicBezTo>
                  <a:pt x="4961" y="2414"/>
                  <a:pt x="4648" y="2533"/>
                  <a:pt x="4336" y="2593"/>
                </a:cubicBezTo>
                <a:cubicBezTo>
                  <a:pt x="3963" y="2652"/>
                  <a:pt x="3650" y="2712"/>
                  <a:pt x="3412" y="2787"/>
                </a:cubicBezTo>
                <a:cubicBezTo>
                  <a:pt x="3099" y="2846"/>
                  <a:pt x="2786" y="2906"/>
                  <a:pt x="2533" y="2906"/>
                </a:cubicBezTo>
                <a:cubicBezTo>
                  <a:pt x="2235" y="2965"/>
                  <a:pt x="1982" y="3025"/>
                  <a:pt x="1729" y="3084"/>
                </a:cubicBezTo>
                <a:cubicBezTo>
                  <a:pt x="1237" y="3159"/>
                  <a:pt x="864" y="3219"/>
                  <a:pt x="552" y="3278"/>
                </a:cubicBezTo>
                <a:cubicBezTo>
                  <a:pt x="298" y="3278"/>
                  <a:pt x="120" y="3338"/>
                  <a:pt x="120" y="3338"/>
                </a:cubicBezTo>
                <a:cubicBezTo>
                  <a:pt x="60" y="3338"/>
                  <a:pt x="0" y="3397"/>
                  <a:pt x="0" y="3457"/>
                </a:cubicBezTo>
                <a:cubicBezTo>
                  <a:pt x="0" y="3591"/>
                  <a:pt x="60" y="3651"/>
                  <a:pt x="179" y="3651"/>
                </a:cubicBezTo>
                <a:lnTo>
                  <a:pt x="1118" y="3651"/>
                </a:lnTo>
                <a:cubicBezTo>
                  <a:pt x="1297" y="3651"/>
                  <a:pt x="1550" y="3591"/>
                  <a:pt x="1788" y="3591"/>
                </a:cubicBezTo>
                <a:cubicBezTo>
                  <a:pt x="2041" y="3591"/>
                  <a:pt x="2295" y="3531"/>
                  <a:pt x="2607" y="3531"/>
                </a:cubicBezTo>
                <a:cubicBezTo>
                  <a:pt x="2905" y="3457"/>
                  <a:pt x="3159" y="3397"/>
                  <a:pt x="3472" y="3397"/>
                </a:cubicBezTo>
                <a:cubicBezTo>
                  <a:pt x="3784" y="3338"/>
                  <a:pt x="4097" y="3278"/>
                  <a:pt x="4470" y="3219"/>
                </a:cubicBezTo>
                <a:cubicBezTo>
                  <a:pt x="4768" y="3159"/>
                  <a:pt x="5080" y="3084"/>
                  <a:pt x="5393" y="2965"/>
                </a:cubicBezTo>
                <a:cubicBezTo>
                  <a:pt x="5766" y="2906"/>
                  <a:pt x="6079" y="2787"/>
                  <a:pt x="6391" y="2652"/>
                </a:cubicBezTo>
                <a:cubicBezTo>
                  <a:pt x="6704" y="2593"/>
                  <a:pt x="7002" y="2474"/>
                  <a:pt x="7256" y="2340"/>
                </a:cubicBezTo>
                <a:cubicBezTo>
                  <a:pt x="7568" y="2220"/>
                  <a:pt x="7881" y="2042"/>
                  <a:pt x="8120" y="1908"/>
                </a:cubicBezTo>
                <a:cubicBezTo>
                  <a:pt x="8254" y="1848"/>
                  <a:pt x="8373" y="1788"/>
                  <a:pt x="8432" y="1669"/>
                </a:cubicBezTo>
                <a:cubicBezTo>
                  <a:pt x="8567" y="1595"/>
                  <a:pt x="8686" y="1535"/>
                  <a:pt x="8805" y="1476"/>
                </a:cubicBezTo>
                <a:cubicBezTo>
                  <a:pt x="8999" y="1297"/>
                  <a:pt x="9177" y="1163"/>
                  <a:pt x="9311" y="984"/>
                </a:cubicBezTo>
                <a:cubicBezTo>
                  <a:pt x="9490" y="850"/>
                  <a:pt x="9609" y="731"/>
                  <a:pt x="9684" y="611"/>
                </a:cubicBezTo>
                <a:cubicBezTo>
                  <a:pt x="9803" y="477"/>
                  <a:pt x="9863" y="418"/>
                  <a:pt x="9922" y="358"/>
                </a:cubicBezTo>
                <a:lnTo>
                  <a:pt x="9982" y="299"/>
                </a:lnTo>
                <a:cubicBezTo>
                  <a:pt x="10056" y="179"/>
                  <a:pt x="10056" y="105"/>
                  <a:pt x="9982" y="45"/>
                </a:cubicBezTo>
                <a:cubicBezTo>
                  <a:pt x="9952" y="16"/>
                  <a:pt x="9907" y="1"/>
                  <a:pt x="9863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"/>
          <p:cNvSpPr/>
          <p:nvPr/>
        </p:nvSpPr>
        <p:spPr>
          <a:xfrm>
            <a:off x="1320852" y="913493"/>
            <a:ext cx="160810" cy="183770"/>
          </a:xfrm>
          <a:custGeom>
            <a:avLst/>
            <a:gdLst/>
            <a:ahLst/>
            <a:cxnLst/>
            <a:rect l="l" t="t" r="r" b="b"/>
            <a:pathLst>
              <a:path w="5155" h="5891" extrusionOk="0">
                <a:moveTo>
                  <a:pt x="1850" y="0"/>
                </a:moveTo>
                <a:cubicBezTo>
                  <a:pt x="1611" y="0"/>
                  <a:pt x="1388" y="49"/>
                  <a:pt x="1192" y="158"/>
                </a:cubicBezTo>
                <a:cubicBezTo>
                  <a:pt x="0" y="843"/>
                  <a:pt x="447" y="4061"/>
                  <a:pt x="1058" y="4880"/>
                </a:cubicBezTo>
                <a:cubicBezTo>
                  <a:pt x="1599" y="5525"/>
                  <a:pt x="2364" y="5890"/>
                  <a:pt x="2888" y="5890"/>
                </a:cubicBezTo>
                <a:cubicBezTo>
                  <a:pt x="2970" y="5890"/>
                  <a:pt x="3046" y="5882"/>
                  <a:pt x="3114" y="5863"/>
                </a:cubicBezTo>
                <a:cubicBezTo>
                  <a:pt x="4097" y="5685"/>
                  <a:pt x="5155" y="4061"/>
                  <a:pt x="4976" y="2646"/>
                </a:cubicBezTo>
                <a:cubicBezTo>
                  <a:pt x="4813" y="1392"/>
                  <a:pt x="3119" y="0"/>
                  <a:pt x="1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"/>
          <p:cNvSpPr/>
          <p:nvPr/>
        </p:nvSpPr>
        <p:spPr>
          <a:xfrm>
            <a:off x="1189334" y="1157219"/>
            <a:ext cx="158970" cy="220393"/>
          </a:xfrm>
          <a:custGeom>
            <a:avLst/>
            <a:gdLst/>
            <a:ahLst/>
            <a:cxnLst/>
            <a:rect l="l" t="t" r="r" b="b"/>
            <a:pathLst>
              <a:path w="5096" h="7065" extrusionOk="0">
                <a:moveTo>
                  <a:pt x="2710" y="1"/>
                </a:moveTo>
                <a:cubicBezTo>
                  <a:pt x="2569" y="1"/>
                  <a:pt x="2429" y="34"/>
                  <a:pt x="2294" y="106"/>
                </a:cubicBezTo>
                <a:cubicBezTo>
                  <a:pt x="1311" y="658"/>
                  <a:pt x="0" y="2654"/>
                  <a:pt x="254" y="4576"/>
                </a:cubicBezTo>
                <a:cubicBezTo>
                  <a:pt x="541" y="6343"/>
                  <a:pt x="1611" y="7065"/>
                  <a:pt x="2070" y="7065"/>
                </a:cubicBezTo>
                <a:cubicBezTo>
                  <a:pt x="2110" y="7065"/>
                  <a:pt x="2145" y="7059"/>
                  <a:pt x="2175" y="7049"/>
                </a:cubicBezTo>
                <a:cubicBezTo>
                  <a:pt x="2667" y="6929"/>
                  <a:pt x="5095" y="5186"/>
                  <a:pt x="4902" y="3265"/>
                </a:cubicBezTo>
                <a:cubicBezTo>
                  <a:pt x="4746" y="1587"/>
                  <a:pt x="3682" y="1"/>
                  <a:pt x="271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"/>
          <p:cNvSpPr/>
          <p:nvPr/>
        </p:nvSpPr>
        <p:spPr>
          <a:xfrm>
            <a:off x="1451778" y="1143119"/>
            <a:ext cx="213935" cy="122222"/>
          </a:xfrm>
          <a:custGeom>
            <a:avLst/>
            <a:gdLst/>
            <a:ahLst/>
            <a:cxnLst/>
            <a:rect l="l" t="t" r="r" b="b"/>
            <a:pathLst>
              <a:path w="6858" h="3918" extrusionOk="0">
                <a:moveTo>
                  <a:pt x="5335" y="0"/>
                </a:moveTo>
                <a:cubicBezTo>
                  <a:pt x="3545" y="0"/>
                  <a:pt x="1" y="1073"/>
                  <a:pt x="94" y="3404"/>
                </a:cubicBezTo>
                <a:cubicBezTo>
                  <a:pt x="94" y="3746"/>
                  <a:pt x="809" y="3918"/>
                  <a:pt x="1710" y="3918"/>
                </a:cubicBezTo>
                <a:cubicBezTo>
                  <a:pt x="2611" y="3918"/>
                  <a:pt x="3699" y="3746"/>
                  <a:pt x="4444" y="3404"/>
                </a:cubicBezTo>
                <a:cubicBezTo>
                  <a:pt x="5934" y="2733"/>
                  <a:pt x="6857" y="990"/>
                  <a:pt x="6306" y="246"/>
                </a:cubicBezTo>
                <a:cubicBezTo>
                  <a:pt x="6196" y="83"/>
                  <a:pt x="5833" y="0"/>
                  <a:pt x="53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"/>
          <p:cNvSpPr/>
          <p:nvPr/>
        </p:nvSpPr>
        <p:spPr>
          <a:xfrm>
            <a:off x="1346401" y="1230216"/>
            <a:ext cx="133421" cy="89779"/>
          </a:xfrm>
          <a:custGeom>
            <a:avLst/>
            <a:gdLst/>
            <a:ahLst/>
            <a:cxnLst/>
            <a:rect l="l" t="t" r="r" b="b"/>
            <a:pathLst>
              <a:path w="4277" h="2878" extrusionOk="0">
                <a:moveTo>
                  <a:pt x="4023" y="1"/>
                </a:moveTo>
                <a:cubicBezTo>
                  <a:pt x="4023" y="1"/>
                  <a:pt x="3963" y="61"/>
                  <a:pt x="3844" y="61"/>
                </a:cubicBezTo>
                <a:cubicBezTo>
                  <a:pt x="3785" y="61"/>
                  <a:pt x="3725" y="120"/>
                  <a:pt x="3591" y="120"/>
                </a:cubicBezTo>
                <a:cubicBezTo>
                  <a:pt x="3531" y="180"/>
                  <a:pt x="3412" y="180"/>
                  <a:pt x="3278" y="239"/>
                </a:cubicBezTo>
                <a:cubicBezTo>
                  <a:pt x="3219" y="314"/>
                  <a:pt x="3099" y="373"/>
                  <a:pt x="2980" y="373"/>
                </a:cubicBezTo>
                <a:cubicBezTo>
                  <a:pt x="2846" y="433"/>
                  <a:pt x="2727" y="493"/>
                  <a:pt x="2608" y="552"/>
                </a:cubicBezTo>
                <a:cubicBezTo>
                  <a:pt x="2474" y="612"/>
                  <a:pt x="2354" y="746"/>
                  <a:pt x="2235" y="805"/>
                </a:cubicBezTo>
                <a:cubicBezTo>
                  <a:pt x="2101" y="865"/>
                  <a:pt x="1982" y="925"/>
                  <a:pt x="1863" y="1059"/>
                </a:cubicBezTo>
                <a:cubicBezTo>
                  <a:pt x="1729" y="1118"/>
                  <a:pt x="1610" y="1178"/>
                  <a:pt x="1490" y="1297"/>
                </a:cubicBezTo>
                <a:cubicBezTo>
                  <a:pt x="1416" y="1357"/>
                  <a:pt x="1297" y="1491"/>
                  <a:pt x="1178" y="1550"/>
                </a:cubicBezTo>
                <a:cubicBezTo>
                  <a:pt x="1043" y="1610"/>
                  <a:pt x="984" y="1729"/>
                  <a:pt x="865" y="1804"/>
                </a:cubicBezTo>
                <a:cubicBezTo>
                  <a:pt x="746" y="1863"/>
                  <a:pt x="671" y="1982"/>
                  <a:pt x="611" y="2042"/>
                </a:cubicBezTo>
                <a:cubicBezTo>
                  <a:pt x="299" y="2355"/>
                  <a:pt x="60" y="2608"/>
                  <a:pt x="60" y="2608"/>
                </a:cubicBezTo>
                <a:cubicBezTo>
                  <a:pt x="60" y="2668"/>
                  <a:pt x="1" y="2727"/>
                  <a:pt x="60" y="2787"/>
                </a:cubicBezTo>
                <a:cubicBezTo>
                  <a:pt x="102" y="2829"/>
                  <a:pt x="173" y="2878"/>
                  <a:pt x="232" y="2878"/>
                </a:cubicBezTo>
                <a:cubicBezTo>
                  <a:pt x="258" y="2878"/>
                  <a:pt x="281" y="2869"/>
                  <a:pt x="299" y="2846"/>
                </a:cubicBezTo>
                <a:cubicBezTo>
                  <a:pt x="299" y="2846"/>
                  <a:pt x="552" y="2727"/>
                  <a:pt x="924" y="2474"/>
                </a:cubicBezTo>
                <a:cubicBezTo>
                  <a:pt x="984" y="2414"/>
                  <a:pt x="1118" y="2355"/>
                  <a:pt x="1237" y="2236"/>
                </a:cubicBezTo>
                <a:cubicBezTo>
                  <a:pt x="1297" y="2176"/>
                  <a:pt x="1416" y="2102"/>
                  <a:pt x="1550" y="2042"/>
                </a:cubicBezTo>
                <a:cubicBezTo>
                  <a:pt x="1669" y="1982"/>
                  <a:pt x="1729" y="1863"/>
                  <a:pt x="1863" y="1804"/>
                </a:cubicBezTo>
                <a:cubicBezTo>
                  <a:pt x="1982" y="1729"/>
                  <a:pt x="2101" y="1669"/>
                  <a:pt x="2235" y="1550"/>
                </a:cubicBezTo>
                <a:cubicBezTo>
                  <a:pt x="2354" y="1491"/>
                  <a:pt x="2474" y="1431"/>
                  <a:pt x="2608" y="1357"/>
                </a:cubicBezTo>
                <a:cubicBezTo>
                  <a:pt x="2727" y="1237"/>
                  <a:pt x="2846" y="1178"/>
                  <a:pt x="2906" y="1118"/>
                </a:cubicBezTo>
                <a:cubicBezTo>
                  <a:pt x="3040" y="1059"/>
                  <a:pt x="3159" y="984"/>
                  <a:pt x="3278" y="925"/>
                </a:cubicBezTo>
                <a:cubicBezTo>
                  <a:pt x="3353" y="865"/>
                  <a:pt x="3472" y="805"/>
                  <a:pt x="3531" y="746"/>
                </a:cubicBezTo>
                <a:cubicBezTo>
                  <a:pt x="3725" y="612"/>
                  <a:pt x="3904" y="493"/>
                  <a:pt x="3963" y="433"/>
                </a:cubicBezTo>
                <a:cubicBezTo>
                  <a:pt x="4097" y="373"/>
                  <a:pt x="4157" y="373"/>
                  <a:pt x="4157" y="373"/>
                </a:cubicBezTo>
                <a:cubicBezTo>
                  <a:pt x="4217" y="314"/>
                  <a:pt x="4276" y="239"/>
                  <a:pt x="4217" y="180"/>
                </a:cubicBezTo>
                <a:cubicBezTo>
                  <a:pt x="4217" y="61"/>
                  <a:pt x="4157" y="1"/>
                  <a:pt x="4023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"/>
          <p:cNvSpPr/>
          <p:nvPr/>
        </p:nvSpPr>
        <p:spPr>
          <a:xfrm>
            <a:off x="1384989" y="1077329"/>
            <a:ext cx="52064" cy="192723"/>
          </a:xfrm>
          <a:custGeom>
            <a:avLst/>
            <a:gdLst/>
            <a:ahLst/>
            <a:cxnLst/>
            <a:rect l="l" t="t" r="r" b="b"/>
            <a:pathLst>
              <a:path w="1669" h="6178" extrusionOk="0">
                <a:moveTo>
                  <a:pt x="1296" y="1"/>
                </a:moveTo>
                <a:cubicBezTo>
                  <a:pt x="1237" y="1"/>
                  <a:pt x="1117" y="60"/>
                  <a:pt x="1117" y="120"/>
                </a:cubicBezTo>
                <a:lnTo>
                  <a:pt x="1117" y="433"/>
                </a:lnTo>
                <a:lnTo>
                  <a:pt x="1117" y="746"/>
                </a:lnTo>
                <a:lnTo>
                  <a:pt x="1117" y="1118"/>
                </a:lnTo>
                <a:lnTo>
                  <a:pt x="1117" y="1550"/>
                </a:lnTo>
                <a:cubicBezTo>
                  <a:pt x="1058" y="1669"/>
                  <a:pt x="1058" y="1863"/>
                  <a:pt x="1058" y="2042"/>
                </a:cubicBezTo>
                <a:cubicBezTo>
                  <a:pt x="1058" y="2235"/>
                  <a:pt x="998" y="2355"/>
                  <a:pt x="998" y="2533"/>
                </a:cubicBezTo>
                <a:cubicBezTo>
                  <a:pt x="998" y="2667"/>
                  <a:pt x="924" y="2727"/>
                  <a:pt x="924" y="2846"/>
                </a:cubicBezTo>
                <a:lnTo>
                  <a:pt x="864" y="3099"/>
                </a:lnTo>
                <a:cubicBezTo>
                  <a:pt x="864" y="3278"/>
                  <a:pt x="805" y="3472"/>
                  <a:pt x="745" y="3651"/>
                </a:cubicBezTo>
                <a:cubicBezTo>
                  <a:pt x="745" y="3844"/>
                  <a:pt x="685" y="3963"/>
                  <a:pt x="626" y="4157"/>
                </a:cubicBezTo>
                <a:cubicBezTo>
                  <a:pt x="626" y="4336"/>
                  <a:pt x="551" y="4470"/>
                  <a:pt x="492" y="4649"/>
                </a:cubicBezTo>
                <a:cubicBezTo>
                  <a:pt x="432" y="4768"/>
                  <a:pt x="373" y="4902"/>
                  <a:pt x="373" y="5081"/>
                </a:cubicBezTo>
                <a:cubicBezTo>
                  <a:pt x="313" y="5215"/>
                  <a:pt x="253" y="5334"/>
                  <a:pt x="179" y="5394"/>
                </a:cubicBezTo>
                <a:cubicBezTo>
                  <a:pt x="179" y="5513"/>
                  <a:pt x="119" y="5647"/>
                  <a:pt x="119" y="5706"/>
                </a:cubicBezTo>
                <a:cubicBezTo>
                  <a:pt x="60" y="5826"/>
                  <a:pt x="0" y="5960"/>
                  <a:pt x="0" y="5960"/>
                </a:cubicBezTo>
                <a:cubicBezTo>
                  <a:pt x="0" y="6019"/>
                  <a:pt x="0" y="6079"/>
                  <a:pt x="60" y="6138"/>
                </a:cubicBezTo>
                <a:cubicBezTo>
                  <a:pt x="84" y="6163"/>
                  <a:pt x="122" y="6178"/>
                  <a:pt x="162" y="6178"/>
                </a:cubicBezTo>
                <a:cubicBezTo>
                  <a:pt x="218" y="6178"/>
                  <a:pt x="278" y="6149"/>
                  <a:pt x="313" y="6079"/>
                </a:cubicBezTo>
                <a:cubicBezTo>
                  <a:pt x="313" y="6079"/>
                  <a:pt x="373" y="6019"/>
                  <a:pt x="432" y="5885"/>
                </a:cubicBezTo>
                <a:cubicBezTo>
                  <a:pt x="492" y="5826"/>
                  <a:pt x="551" y="5706"/>
                  <a:pt x="626" y="5647"/>
                </a:cubicBezTo>
                <a:cubicBezTo>
                  <a:pt x="685" y="5513"/>
                  <a:pt x="745" y="5394"/>
                  <a:pt x="805" y="5274"/>
                </a:cubicBezTo>
                <a:cubicBezTo>
                  <a:pt x="864" y="5140"/>
                  <a:pt x="924" y="4962"/>
                  <a:pt x="998" y="4842"/>
                </a:cubicBezTo>
                <a:cubicBezTo>
                  <a:pt x="1058" y="4708"/>
                  <a:pt x="1177" y="4530"/>
                  <a:pt x="1237" y="4336"/>
                </a:cubicBezTo>
                <a:cubicBezTo>
                  <a:pt x="1237" y="4157"/>
                  <a:pt x="1296" y="3963"/>
                  <a:pt x="1371" y="3785"/>
                </a:cubicBezTo>
                <a:cubicBezTo>
                  <a:pt x="1430" y="3591"/>
                  <a:pt x="1490" y="3412"/>
                  <a:pt x="1549" y="3219"/>
                </a:cubicBezTo>
                <a:lnTo>
                  <a:pt x="1549" y="2906"/>
                </a:lnTo>
                <a:cubicBezTo>
                  <a:pt x="1609" y="2846"/>
                  <a:pt x="1609" y="2727"/>
                  <a:pt x="1609" y="2667"/>
                </a:cubicBezTo>
                <a:cubicBezTo>
                  <a:pt x="1609" y="2474"/>
                  <a:pt x="1669" y="2295"/>
                  <a:pt x="1669" y="2101"/>
                </a:cubicBezTo>
                <a:lnTo>
                  <a:pt x="1669" y="1550"/>
                </a:lnTo>
                <a:cubicBezTo>
                  <a:pt x="1669" y="1356"/>
                  <a:pt x="1669" y="1237"/>
                  <a:pt x="1609" y="1044"/>
                </a:cubicBezTo>
                <a:lnTo>
                  <a:pt x="1609" y="671"/>
                </a:lnTo>
                <a:cubicBezTo>
                  <a:pt x="1549" y="552"/>
                  <a:pt x="1549" y="433"/>
                  <a:pt x="1549" y="373"/>
                </a:cubicBezTo>
                <a:cubicBezTo>
                  <a:pt x="1490" y="179"/>
                  <a:pt x="1490" y="120"/>
                  <a:pt x="1490" y="120"/>
                </a:cubicBezTo>
                <a:cubicBezTo>
                  <a:pt x="1490" y="60"/>
                  <a:pt x="1371" y="1"/>
                  <a:pt x="1296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"/>
          <p:cNvSpPr/>
          <p:nvPr/>
        </p:nvSpPr>
        <p:spPr>
          <a:xfrm>
            <a:off x="1206991" y="1350597"/>
            <a:ext cx="63700" cy="101633"/>
          </a:xfrm>
          <a:custGeom>
            <a:avLst/>
            <a:gdLst/>
            <a:ahLst/>
            <a:cxnLst/>
            <a:rect l="l" t="t" r="r" b="b"/>
            <a:pathLst>
              <a:path w="2042" h="3258" extrusionOk="0">
                <a:moveTo>
                  <a:pt x="1833" y="0"/>
                </a:moveTo>
                <a:cubicBezTo>
                  <a:pt x="1792" y="0"/>
                  <a:pt x="1758" y="15"/>
                  <a:pt x="1728" y="45"/>
                </a:cubicBezTo>
                <a:cubicBezTo>
                  <a:pt x="1728" y="45"/>
                  <a:pt x="1609" y="239"/>
                  <a:pt x="1416" y="552"/>
                </a:cubicBezTo>
                <a:cubicBezTo>
                  <a:pt x="1416" y="611"/>
                  <a:pt x="1356" y="671"/>
                  <a:pt x="1356" y="790"/>
                </a:cubicBezTo>
                <a:cubicBezTo>
                  <a:pt x="1296" y="850"/>
                  <a:pt x="1237" y="924"/>
                  <a:pt x="1177" y="1043"/>
                </a:cubicBezTo>
                <a:cubicBezTo>
                  <a:pt x="1118" y="1103"/>
                  <a:pt x="1118" y="1162"/>
                  <a:pt x="1043" y="1297"/>
                </a:cubicBezTo>
                <a:cubicBezTo>
                  <a:pt x="984" y="1356"/>
                  <a:pt x="984" y="1475"/>
                  <a:pt x="924" y="1535"/>
                </a:cubicBezTo>
                <a:cubicBezTo>
                  <a:pt x="805" y="1729"/>
                  <a:pt x="671" y="1907"/>
                  <a:pt x="611" y="2041"/>
                </a:cubicBezTo>
                <a:cubicBezTo>
                  <a:pt x="552" y="2101"/>
                  <a:pt x="552" y="2161"/>
                  <a:pt x="492" y="2161"/>
                </a:cubicBezTo>
                <a:cubicBezTo>
                  <a:pt x="492" y="2220"/>
                  <a:pt x="492" y="2280"/>
                  <a:pt x="432" y="2280"/>
                </a:cubicBezTo>
                <a:cubicBezTo>
                  <a:pt x="373" y="2339"/>
                  <a:pt x="373" y="2473"/>
                  <a:pt x="298" y="2533"/>
                </a:cubicBezTo>
                <a:cubicBezTo>
                  <a:pt x="120" y="2786"/>
                  <a:pt x="60" y="2965"/>
                  <a:pt x="60" y="2965"/>
                </a:cubicBezTo>
                <a:cubicBezTo>
                  <a:pt x="0" y="3025"/>
                  <a:pt x="0" y="3084"/>
                  <a:pt x="60" y="3159"/>
                </a:cubicBezTo>
                <a:cubicBezTo>
                  <a:pt x="95" y="3229"/>
                  <a:pt x="150" y="3257"/>
                  <a:pt x="202" y="3257"/>
                </a:cubicBezTo>
                <a:cubicBezTo>
                  <a:pt x="239" y="3257"/>
                  <a:pt x="274" y="3243"/>
                  <a:pt x="298" y="3218"/>
                </a:cubicBezTo>
                <a:cubicBezTo>
                  <a:pt x="298" y="3218"/>
                  <a:pt x="492" y="3084"/>
                  <a:pt x="745" y="2846"/>
                </a:cubicBezTo>
                <a:cubicBezTo>
                  <a:pt x="745" y="2786"/>
                  <a:pt x="864" y="2712"/>
                  <a:pt x="924" y="2652"/>
                </a:cubicBezTo>
                <a:cubicBezTo>
                  <a:pt x="924" y="2593"/>
                  <a:pt x="984" y="2593"/>
                  <a:pt x="984" y="2533"/>
                </a:cubicBezTo>
                <a:lnTo>
                  <a:pt x="1118" y="2414"/>
                </a:lnTo>
                <a:cubicBezTo>
                  <a:pt x="1237" y="2220"/>
                  <a:pt x="1356" y="2041"/>
                  <a:pt x="1490" y="1848"/>
                </a:cubicBezTo>
                <a:cubicBezTo>
                  <a:pt x="1550" y="1788"/>
                  <a:pt x="1550" y="1669"/>
                  <a:pt x="1609" y="1535"/>
                </a:cubicBezTo>
                <a:cubicBezTo>
                  <a:pt x="1669" y="1475"/>
                  <a:pt x="1728" y="1356"/>
                  <a:pt x="1728" y="1297"/>
                </a:cubicBezTo>
                <a:cubicBezTo>
                  <a:pt x="1788" y="1162"/>
                  <a:pt x="1863" y="1043"/>
                  <a:pt x="1863" y="984"/>
                </a:cubicBezTo>
                <a:cubicBezTo>
                  <a:pt x="1922" y="924"/>
                  <a:pt x="1922" y="790"/>
                  <a:pt x="1922" y="730"/>
                </a:cubicBezTo>
                <a:cubicBezTo>
                  <a:pt x="2041" y="418"/>
                  <a:pt x="2041" y="179"/>
                  <a:pt x="2041" y="179"/>
                </a:cubicBezTo>
                <a:cubicBezTo>
                  <a:pt x="2041" y="105"/>
                  <a:pt x="2041" y="45"/>
                  <a:pt x="1982" y="45"/>
                </a:cubicBezTo>
                <a:cubicBezTo>
                  <a:pt x="1922" y="15"/>
                  <a:pt x="1874" y="0"/>
                  <a:pt x="1833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2"/>
          <p:cNvGrpSpPr/>
          <p:nvPr/>
        </p:nvGrpSpPr>
        <p:grpSpPr>
          <a:xfrm>
            <a:off x="877064" y="2755630"/>
            <a:ext cx="338809" cy="336313"/>
            <a:chOff x="999014" y="3047792"/>
            <a:chExt cx="338809" cy="336313"/>
          </a:xfrm>
        </p:grpSpPr>
        <p:sp>
          <p:nvSpPr>
            <p:cNvPr id="165" name="Google Shape;165;p2"/>
            <p:cNvSpPr/>
            <p:nvPr/>
          </p:nvSpPr>
          <p:spPr>
            <a:xfrm>
              <a:off x="1018542" y="3047792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999014" y="3054281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2"/>
          <p:cNvSpPr/>
          <p:nvPr/>
        </p:nvSpPr>
        <p:spPr>
          <a:xfrm>
            <a:off x="1023043" y="1617845"/>
            <a:ext cx="367103" cy="233027"/>
          </a:xfrm>
          <a:custGeom>
            <a:avLst/>
            <a:gdLst/>
            <a:ahLst/>
            <a:cxnLst/>
            <a:rect l="l" t="t" r="r" b="b"/>
            <a:pathLst>
              <a:path w="11768" h="7470" extrusionOk="0">
                <a:moveTo>
                  <a:pt x="4623" y="0"/>
                </a:moveTo>
                <a:cubicBezTo>
                  <a:pt x="1955" y="0"/>
                  <a:pt x="0" y="1999"/>
                  <a:pt x="1086" y="4394"/>
                </a:cubicBezTo>
                <a:cubicBezTo>
                  <a:pt x="2066" y="6577"/>
                  <a:pt x="7027" y="7470"/>
                  <a:pt x="9599" y="7470"/>
                </a:cubicBezTo>
                <a:cubicBezTo>
                  <a:pt x="10467" y="7470"/>
                  <a:pt x="11063" y="7368"/>
                  <a:pt x="11142" y="7180"/>
                </a:cubicBezTo>
                <a:cubicBezTo>
                  <a:pt x="11767" y="5824"/>
                  <a:pt x="9786" y="1161"/>
                  <a:pt x="6240" y="238"/>
                </a:cubicBezTo>
                <a:cubicBezTo>
                  <a:pt x="5686" y="76"/>
                  <a:pt x="5141" y="0"/>
                  <a:pt x="46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"/>
          <p:cNvSpPr/>
          <p:nvPr/>
        </p:nvSpPr>
        <p:spPr>
          <a:xfrm>
            <a:off x="1089894" y="1681482"/>
            <a:ext cx="311856" cy="201270"/>
          </a:xfrm>
          <a:custGeom>
            <a:avLst/>
            <a:gdLst/>
            <a:ahLst/>
            <a:cxnLst/>
            <a:rect l="l" t="t" r="r" b="b"/>
            <a:pathLst>
              <a:path w="9997" h="6452" extrusionOk="0">
                <a:moveTo>
                  <a:pt x="120" y="0"/>
                </a:moveTo>
                <a:cubicBezTo>
                  <a:pt x="120" y="0"/>
                  <a:pt x="60" y="60"/>
                  <a:pt x="0" y="60"/>
                </a:cubicBezTo>
                <a:cubicBezTo>
                  <a:pt x="0" y="120"/>
                  <a:pt x="60" y="179"/>
                  <a:pt x="120" y="239"/>
                </a:cubicBezTo>
                <a:cubicBezTo>
                  <a:pt x="120" y="239"/>
                  <a:pt x="254" y="298"/>
                  <a:pt x="566" y="373"/>
                </a:cubicBezTo>
                <a:cubicBezTo>
                  <a:pt x="864" y="492"/>
                  <a:pt x="1311" y="671"/>
                  <a:pt x="1803" y="864"/>
                </a:cubicBezTo>
                <a:cubicBezTo>
                  <a:pt x="2056" y="924"/>
                  <a:pt x="2354" y="1043"/>
                  <a:pt x="2607" y="1177"/>
                </a:cubicBezTo>
                <a:cubicBezTo>
                  <a:pt x="2920" y="1297"/>
                  <a:pt x="3233" y="1416"/>
                  <a:pt x="3546" y="1609"/>
                </a:cubicBezTo>
                <a:cubicBezTo>
                  <a:pt x="3844" y="1729"/>
                  <a:pt x="4157" y="1922"/>
                  <a:pt x="4470" y="2041"/>
                </a:cubicBezTo>
                <a:cubicBezTo>
                  <a:pt x="4782" y="2235"/>
                  <a:pt x="5095" y="2414"/>
                  <a:pt x="5408" y="2607"/>
                </a:cubicBezTo>
                <a:cubicBezTo>
                  <a:pt x="5706" y="2786"/>
                  <a:pt x="6079" y="2980"/>
                  <a:pt x="6332" y="3159"/>
                </a:cubicBezTo>
                <a:cubicBezTo>
                  <a:pt x="6645" y="3352"/>
                  <a:pt x="6958" y="3531"/>
                  <a:pt x="7196" y="3784"/>
                </a:cubicBezTo>
                <a:cubicBezTo>
                  <a:pt x="7330" y="3904"/>
                  <a:pt x="7449" y="3963"/>
                  <a:pt x="7568" y="4097"/>
                </a:cubicBezTo>
                <a:cubicBezTo>
                  <a:pt x="7762" y="4216"/>
                  <a:pt x="7881" y="4276"/>
                  <a:pt x="7941" y="4395"/>
                </a:cubicBezTo>
                <a:cubicBezTo>
                  <a:pt x="8194" y="4589"/>
                  <a:pt x="8447" y="4768"/>
                  <a:pt x="8626" y="5021"/>
                </a:cubicBezTo>
                <a:cubicBezTo>
                  <a:pt x="8820" y="5215"/>
                  <a:pt x="8939" y="5393"/>
                  <a:pt x="9133" y="5513"/>
                </a:cubicBezTo>
                <a:cubicBezTo>
                  <a:pt x="9252" y="5706"/>
                  <a:pt x="9371" y="5885"/>
                  <a:pt x="9431" y="6019"/>
                </a:cubicBezTo>
                <a:cubicBezTo>
                  <a:pt x="9684" y="6257"/>
                  <a:pt x="9743" y="6391"/>
                  <a:pt x="9743" y="6391"/>
                </a:cubicBezTo>
                <a:lnTo>
                  <a:pt x="9803" y="6391"/>
                </a:lnTo>
                <a:cubicBezTo>
                  <a:pt x="9803" y="6451"/>
                  <a:pt x="9877" y="6451"/>
                  <a:pt x="9937" y="6451"/>
                </a:cubicBezTo>
                <a:cubicBezTo>
                  <a:pt x="9997" y="6391"/>
                  <a:pt x="9997" y="6332"/>
                  <a:pt x="9997" y="6257"/>
                </a:cubicBezTo>
                <a:cubicBezTo>
                  <a:pt x="9997" y="6257"/>
                  <a:pt x="9877" y="6079"/>
                  <a:pt x="9684" y="5825"/>
                </a:cubicBezTo>
                <a:cubicBezTo>
                  <a:pt x="9565" y="5706"/>
                  <a:pt x="9505" y="5513"/>
                  <a:pt x="9371" y="5334"/>
                </a:cubicBezTo>
                <a:cubicBezTo>
                  <a:pt x="9192" y="5140"/>
                  <a:pt x="9058" y="4961"/>
                  <a:pt x="8879" y="4768"/>
                </a:cubicBezTo>
                <a:cubicBezTo>
                  <a:pt x="8686" y="4529"/>
                  <a:pt x="8447" y="4336"/>
                  <a:pt x="8194" y="4097"/>
                </a:cubicBezTo>
                <a:cubicBezTo>
                  <a:pt x="8134" y="4023"/>
                  <a:pt x="8015" y="3904"/>
                  <a:pt x="7822" y="3784"/>
                </a:cubicBezTo>
                <a:cubicBezTo>
                  <a:pt x="7702" y="3650"/>
                  <a:pt x="7568" y="3591"/>
                  <a:pt x="7449" y="3472"/>
                </a:cubicBezTo>
                <a:cubicBezTo>
                  <a:pt x="7196" y="3218"/>
                  <a:pt x="6898" y="3040"/>
                  <a:pt x="6585" y="2786"/>
                </a:cubicBezTo>
                <a:cubicBezTo>
                  <a:pt x="6272" y="2607"/>
                  <a:pt x="5959" y="2414"/>
                  <a:pt x="5647" y="2235"/>
                </a:cubicBezTo>
                <a:cubicBezTo>
                  <a:pt x="5334" y="2041"/>
                  <a:pt x="5036" y="1863"/>
                  <a:pt x="4663" y="1669"/>
                </a:cubicBezTo>
                <a:cubicBezTo>
                  <a:pt x="4350" y="1550"/>
                  <a:pt x="4038" y="1356"/>
                  <a:pt x="3725" y="1237"/>
                </a:cubicBezTo>
                <a:cubicBezTo>
                  <a:pt x="3546" y="1177"/>
                  <a:pt x="3412" y="1118"/>
                  <a:pt x="3233" y="984"/>
                </a:cubicBezTo>
                <a:cubicBezTo>
                  <a:pt x="3099" y="924"/>
                  <a:pt x="2920" y="924"/>
                  <a:pt x="2801" y="864"/>
                </a:cubicBezTo>
                <a:cubicBezTo>
                  <a:pt x="2488" y="745"/>
                  <a:pt x="2175" y="611"/>
                  <a:pt x="1922" y="552"/>
                </a:cubicBezTo>
                <a:cubicBezTo>
                  <a:pt x="864" y="179"/>
                  <a:pt x="120" y="0"/>
                  <a:pt x="120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"/>
          <p:cNvSpPr/>
          <p:nvPr/>
        </p:nvSpPr>
        <p:spPr>
          <a:xfrm>
            <a:off x="1107550" y="1625238"/>
            <a:ext cx="129678" cy="147864"/>
          </a:xfrm>
          <a:custGeom>
            <a:avLst/>
            <a:gdLst/>
            <a:ahLst/>
            <a:cxnLst/>
            <a:rect l="l" t="t" r="r" b="b"/>
            <a:pathLst>
              <a:path w="4157" h="4740" extrusionOk="0">
                <a:moveTo>
                  <a:pt x="2414" y="1"/>
                </a:moveTo>
                <a:cubicBezTo>
                  <a:pt x="2354" y="1"/>
                  <a:pt x="2354" y="60"/>
                  <a:pt x="2354" y="120"/>
                </a:cubicBezTo>
                <a:cubicBezTo>
                  <a:pt x="2354" y="314"/>
                  <a:pt x="2354" y="433"/>
                  <a:pt x="2414" y="612"/>
                </a:cubicBezTo>
                <a:lnTo>
                  <a:pt x="2414" y="865"/>
                </a:lnTo>
                <a:cubicBezTo>
                  <a:pt x="2414" y="924"/>
                  <a:pt x="2473" y="1059"/>
                  <a:pt x="2473" y="1118"/>
                </a:cubicBezTo>
                <a:lnTo>
                  <a:pt x="2608" y="1610"/>
                </a:lnTo>
                <a:cubicBezTo>
                  <a:pt x="2667" y="1669"/>
                  <a:pt x="2667" y="1729"/>
                  <a:pt x="2727" y="1803"/>
                </a:cubicBezTo>
                <a:lnTo>
                  <a:pt x="2786" y="2042"/>
                </a:lnTo>
                <a:cubicBezTo>
                  <a:pt x="2846" y="2235"/>
                  <a:pt x="2906" y="2355"/>
                  <a:pt x="2980" y="2474"/>
                </a:cubicBezTo>
                <a:lnTo>
                  <a:pt x="3099" y="2727"/>
                </a:lnTo>
                <a:cubicBezTo>
                  <a:pt x="3099" y="2787"/>
                  <a:pt x="3159" y="2846"/>
                  <a:pt x="3218" y="2980"/>
                </a:cubicBezTo>
                <a:cubicBezTo>
                  <a:pt x="3278" y="3100"/>
                  <a:pt x="3352" y="3219"/>
                  <a:pt x="3472" y="3353"/>
                </a:cubicBezTo>
                <a:cubicBezTo>
                  <a:pt x="3478" y="3373"/>
                  <a:pt x="3486" y="3393"/>
                  <a:pt x="3494" y="3412"/>
                </a:cubicBezTo>
                <a:lnTo>
                  <a:pt x="3159" y="3412"/>
                </a:lnTo>
                <a:cubicBezTo>
                  <a:pt x="3099" y="3412"/>
                  <a:pt x="2980" y="3472"/>
                  <a:pt x="2906" y="3472"/>
                </a:cubicBezTo>
                <a:lnTo>
                  <a:pt x="2667" y="3472"/>
                </a:lnTo>
                <a:cubicBezTo>
                  <a:pt x="2533" y="3532"/>
                  <a:pt x="2473" y="3532"/>
                  <a:pt x="2414" y="3532"/>
                </a:cubicBezTo>
                <a:cubicBezTo>
                  <a:pt x="2235" y="3591"/>
                  <a:pt x="2101" y="3666"/>
                  <a:pt x="1922" y="3666"/>
                </a:cubicBezTo>
                <a:cubicBezTo>
                  <a:pt x="1609" y="3785"/>
                  <a:pt x="1297" y="3904"/>
                  <a:pt x="984" y="4038"/>
                </a:cubicBezTo>
                <a:cubicBezTo>
                  <a:pt x="805" y="4098"/>
                  <a:pt x="671" y="4217"/>
                  <a:pt x="492" y="4276"/>
                </a:cubicBezTo>
                <a:cubicBezTo>
                  <a:pt x="373" y="4336"/>
                  <a:pt x="239" y="4470"/>
                  <a:pt x="60" y="4530"/>
                </a:cubicBezTo>
                <a:cubicBezTo>
                  <a:pt x="60" y="4530"/>
                  <a:pt x="0" y="4589"/>
                  <a:pt x="60" y="4649"/>
                </a:cubicBezTo>
                <a:cubicBezTo>
                  <a:pt x="60" y="4691"/>
                  <a:pt x="89" y="4740"/>
                  <a:pt x="127" y="4740"/>
                </a:cubicBezTo>
                <a:cubicBezTo>
                  <a:pt x="144" y="4740"/>
                  <a:pt x="161" y="4731"/>
                  <a:pt x="179" y="4708"/>
                </a:cubicBezTo>
                <a:cubicBezTo>
                  <a:pt x="492" y="4589"/>
                  <a:pt x="805" y="4470"/>
                  <a:pt x="1118" y="4336"/>
                </a:cubicBezTo>
                <a:cubicBezTo>
                  <a:pt x="1416" y="4217"/>
                  <a:pt x="1729" y="4157"/>
                  <a:pt x="2041" y="4038"/>
                </a:cubicBezTo>
                <a:lnTo>
                  <a:pt x="2235" y="4038"/>
                </a:lnTo>
                <a:cubicBezTo>
                  <a:pt x="2354" y="3964"/>
                  <a:pt x="2414" y="3964"/>
                  <a:pt x="2473" y="3964"/>
                </a:cubicBezTo>
                <a:cubicBezTo>
                  <a:pt x="2533" y="3904"/>
                  <a:pt x="2667" y="3904"/>
                  <a:pt x="2727" y="3904"/>
                </a:cubicBezTo>
                <a:lnTo>
                  <a:pt x="2980" y="3844"/>
                </a:lnTo>
                <a:lnTo>
                  <a:pt x="4023" y="3844"/>
                </a:lnTo>
                <a:cubicBezTo>
                  <a:pt x="4157" y="3725"/>
                  <a:pt x="4157" y="3591"/>
                  <a:pt x="4097" y="3532"/>
                </a:cubicBezTo>
                <a:cubicBezTo>
                  <a:pt x="4023" y="3412"/>
                  <a:pt x="3904" y="3293"/>
                  <a:pt x="3844" y="3159"/>
                </a:cubicBezTo>
                <a:cubicBezTo>
                  <a:pt x="3725" y="3040"/>
                  <a:pt x="3650" y="2846"/>
                  <a:pt x="3591" y="2727"/>
                </a:cubicBezTo>
                <a:cubicBezTo>
                  <a:pt x="3531" y="2667"/>
                  <a:pt x="3472" y="2608"/>
                  <a:pt x="3472" y="2548"/>
                </a:cubicBezTo>
                <a:lnTo>
                  <a:pt x="3352" y="2355"/>
                </a:lnTo>
                <a:lnTo>
                  <a:pt x="3218" y="2101"/>
                </a:lnTo>
                <a:cubicBezTo>
                  <a:pt x="3218" y="2042"/>
                  <a:pt x="3159" y="1982"/>
                  <a:pt x="3159" y="1923"/>
                </a:cubicBezTo>
                <a:lnTo>
                  <a:pt x="3040" y="1669"/>
                </a:lnTo>
                <a:cubicBezTo>
                  <a:pt x="3040" y="1610"/>
                  <a:pt x="2980" y="1550"/>
                  <a:pt x="2980" y="1491"/>
                </a:cubicBezTo>
                <a:lnTo>
                  <a:pt x="2786" y="984"/>
                </a:lnTo>
                <a:cubicBezTo>
                  <a:pt x="2786" y="924"/>
                  <a:pt x="2727" y="865"/>
                  <a:pt x="2727" y="805"/>
                </a:cubicBezTo>
                <a:lnTo>
                  <a:pt x="2667" y="552"/>
                </a:lnTo>
                <a:cubicBezTo>
                  <a:pt x="2667" y="433"/>
                  <a:pt x="2608" y="239"/>
                  <a:pt x="2533" y="120"/>
                </a:cubicBezTo>
                <a:lnTo>
                  <a:pt x="2533" y="60"/>
                </a:lnTo>
                <a:cubicBezTo>
                  <a:pt x="2533" y="60"/>
                  <a:pt x="2473" y="1"/>
                  <a:pt x="2414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"/>
          <p:cNvSpPr/>
          <p:nvPr/>
        </p:nvSpPr>
        <p:spPr>
          <a:xfrm>
            <a:off x="1173091" y="1666790"/>
            <a:ext cx="155226" cy="156006"/>
          </a:xfrm>
          <a:custGeom>
            <a:avLst/>
            <a:gdLst/>
            <a:ahLst/>
            <a:cxnLst/>
            <a:rect l="l" t="t" r="r" b="b"/>
            <a:pathLst>
              <a:path w="4976" h="5001" extrusionOk="0">
                <a:moveTo>
                  <a:pt x="3595" y="0"/>
                </a:moveTo>
                <a:cubicBezTo>
                  <a:pt x="3580" y="0"/>
                  <a:pt x="3563" y="7"/>
                  <a:pt x="3546" y="25"/>
                </a:cubicBezTo>
                <a:cubicBezTo>
                  <a:pt x="3486" y="25"/>
                  <a:pt x="3412" y="99"/>
                  <a:pt x="3412" y="159"/>
                </a:cubicBezTo>
                <a:lnTo>
                  <a:pt x="3486" y="650"/>
                </a:lnTo>
                <a:cubicBezTo>
                  <a:pt x="3546" y="769"/>
                  <a:pt x="3546" y="844"/>
                  <a:pt x="3546" y="903"/>
                </a:cubicBezTo>
                <a:lnTo>
                  <a:pt x="3605" y="1142"/>
                </a:lnTo>
                <a:cubicBezTo>
                  <a:pt x="3665" y="1335"/>
                  <a:pt x="3665" y="1514"/>
                  <a:pt x="3724" y="1708"/>
                </a:cubicBezTo>
                <a:cubicBezTo>
                  <a:pt x="3784" y="1827"/>
                  <a:pt x="3784" y="2021"/>
                  <a:pt x="3859" y="2200"/>
                </a:cubicBezTo>
                <a:lnTo>
                  <a:pt x="4037" y="2706"/>
                </a:lnTo>
                <a:lnTo>
                  <a:pt x="4156" y="3198"/>
                </a:lnTo>
                <a:cubicBezTo>
                  <a:pt x="4244" y="3401"/>
                  <a:pt x="4324" y="3604"/>
                  <a:pt x="4403" y="3823"/>
                </a:cubicBezTo>
                <a:lnTo>
                  <a:pt x="3546" y="3823"/>
                </a:lnTo>
                <a:cubicBezTo>
                  <a:pt x="3352" y="3883"/>
                  <a:pt x="3173" y="3883"/>
                  <a:pt x="2920" y="3943"/>
                </a:cubicBezTo>
                <a:lnTo>
                  <a:pt x="2667" y="3943"/>
                </a:lnTo>
                <a:cubicBezTo>
                  <a:pt x="2548" y="4002"/>
                  <a:pt x="2488" y="4002"/>
                  <a:pt x="2369" y="4002"/>
                </a:cubicBezTo>
                <a:cubicBezTo>
                  <a:pt x="1996" y="4121"/>
                  <a:pt x="1549" y="4255"/>
                  <a:pt x="1177" y="4375"/>
                </a:cubicBezTo>
                <a:cubicBezTo>
                  <a:pt x="998" y="4434"/>
                  <a:pt x="805" y="4494"/>
                  <a:pt x="626" y="4568"/>
                </a:cubicBezTo>
                <a:cubicBezTo>
                  <a:pt x="432" y="4628"/>
                  <a:pt x="253" y="4687"/>
                  <a:pt x="60" y="4747"/>
                </a:cubicBezTo>
                <a:cubicBezTo>
                  <a:pt x="60" y="4807"/>
                  <a:pt x="0" y="4866"/>
                  <a:pt x="0" y="4941"/>
                </a:cubicBezTo>
                <a:cubicBezTo>
                  <a:pt x="60" y="5000"/>
                  <a:pt x="134" y="5000"/>
                  <a:pt x="194" y="5000"/>
                </a:cubicBezTo>
                <a:cubicBezTo>
                  <a:pt x="566" y="4866"/>
                  <a:pt x="939" y="4747"/>
                  <a:pt x="1311" y="4687"/>
                </a:cubicBezTo>
                <a:cubicBezTo>
                  <a:pt x="1683" y="4568"/>
                  <a:pt x="2056" y="4494"/>
                  <a:pt x="2428" y="4434"/>
                </a:cubicBezTo>
                <a:cubicBezTo>
                  <a:pt x="2548" y="4375"/>
                  <a:pt x="2607" y="4375"/>
                  <a:pt x="2741" y="4375"/>
                </a:cubicBezTo>
                <a:cubicBezTo>
                  <a:pt x="2801" y="4375"/>
                  <a:pt x="2920" y="4315"/>
                  <a:pt x="2980" y="4315"/>
                </a:cubicBezTo>
                <a:cubicBezTo>
                  <a:pt x="3233" y="4315"/>
                  <a:pt x="3412" y="4255"/>
                  <a:pt x="3605" y="4255"/>
                </a:cubicBezTo>
                <a:lnTo>
                  <a:pt x="4410" y="4255"/>
                </a:lnTo>
                <a:lnTo>
                  <a:pt x="4723" y="4315"/>
                </a:lnTo>
                <a:lnTo>
                  <a:pt x="4842" y="4315"/>
                </a:lnTo>
                <a:cubicBezTo>
                  <a:pt x="4901" y="4255"/>
                  <a:pt x="4976" y="4121"/>
                  <a:pt x="4976" y="4002"/>
                </a:cubicBezTo>
                <a:cubicBezTo>
                  <a:pt x="4663" y="3376"/>
                  <a:pt x="4469" y="2706"/>
                  <a:pt x="4231" y="2080"/>
                </a:cubicBezTo>
                <a:cubicBezTo>
                  <a:pt x="4156" y="1887"/>
                  <a:pt x="4097" y="1768"/>
                  <a:pt x="4097" y="1589"/>
                </a:cubicBezTo>
                <a:cubicBezTo>
                  <a:pt x="4037" y="1395"/>
                  <a:pt x="3978" y="1276"/>
                  <a:pt x="3918" y="1082"/>
                </a:cubicBezTo>
                <a:lnTo>
                  <a:pt x="3859" y="844"/>
                </a:lnTo>
                <a:cubicBezTo>
                  <a:pt x="3859" y="769"/>
                  <a:pt x="3784" y="710"/>
                  <a:pt x="3784" y="591"/>
                </a:cubicBezTo>
                <a:lnTo>
                  <a:pt x="3665" y="99"/>
                </a:lnTo>
                <a:cubicBezTo>
                  <a:pt x="3665" y="46"/>
                  <a:pt x="3634" y="0"/>
                  <a:pt x="359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1" name="Google Shape;171;p2"/>
          <p:cNvGrpSpPr/>
          <p:nvPr/>
        </p:nvGrpSpPr>
        <p:grpSpPr>
          <a:xfrm>
            <a:off x="7444886" y="967090"/>
            <a:ext cx="361363" cy="282159"/>
            <a:chOff x="7289361" y="1060140"/>
            <a:chExt cx="361363" cy="282159"/>
          </a:xfrm>
        </p:grpSpPr>
        <p:sp>
          <p:nvSpPr>
            <p:cNvPr id="172" name="Google Shape;172;p2"/>
            <p:cNvSpPr/>
            <p:nvPr/>
          </p:nvSpPr>
          <p:spPr>
            <a:xfrm>
              <a:off x="7289361" y="1096670"/>
              <a:ext cx="355311" cy="245629"/>
            </a:xfrm>
            <a:custGeom>
              <a:avLst/>
              <a:gdLst/>
              <a:ahLst/>
              <a:cxnLst/>
              <a:rect l="l" t="t" r="r" b="b"/>
              <a:pathLst>
                <a:path w="11390" h="7874" extrusionOk="0">
                  <a:moveTo>
                    <a:pt x="9762" y="1"/>
                  </a:moveTo>
                  <a:cubicBezTo>
                    <a:pt x="7516" y="1"/>
                    <a:pt x="1759" y="1272"/>
                    <a:pt x="842" y="3716"/>
                  </a:cubicBezTo>
                  <a:cubicBezTo>
                    <a:pt x="0" y="6087"/>
                    <a:pt x="1838" y="7873"/>
                    <a:pt x="4313" y="7873"/>
                  </a:cubicBezTo>
                  <a:cubicBezTo>
                    <a:pt x="4948" y="7873"/>
                    <a:pt x="5625" y="7755"/>
                    <a:pt x="6309" y="7500"/>
                  </a:cubicBezTo>
                  <a:cubicBezTo>
                    <a:pt x="9781" y="6263"/>
                    <a:pt x="11390" y="1481"/>
                    <a:pt x="10645" y="185"/>
                  </a:cubicBezTo>
                  <a:cubicBezTo>
                    <a:pt x="10578" y="62"/>
                    <a:pt x="10254" y="1"/>
                    <a:pt x="97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354184" y="1060140"/>
              <a:ext cx="296540" cy="224042"/>
            </a:xfrm>
            <a:custGeom>
              <a:avLst/>
              <a:gdLst/>
              <a:ahLst/>
              <a:cxnLst/>
              <a:rect l="l" t="t" r="r" b="b"/>
              <a:pathLst>
                <a:path w="9506" h="7182" extrusionOk="0">
                  <a:moveTo>
                    <a:pt x="9343" y="0"/>
                  </a:moveTo>
                  <a:cubicBezTo>
                    <a:pt x="9312" y="0"/>
                    <a:pt x="9282" y="15"/>
                    <a:pt x="9252" y="45"/>
                  </a:cubicBezTo>
                  <a:cubicBezTo>
                    <a:pt x="9252" y="45"/>
                    <a:pt x="9133" y="239"/>
                    <a:pt x="8939" y="477"/>
                  </a:cubicBezTo>
                  <a:cubicBezTo>
                    <a:pt x="8880" y="611"/>
                    <a:pt x="8820" y="790"/>
                    <a:pt x="8626" y="984"/>
                  </a:cubicBezTo>
                  <a:cubicBezTo>
                    <a:pt x="8507" y="1162"/>
                    <a:pt x="8388" y="1356"/>
                    <a:pt x="8194" y="1535"/>
                  </a:cubicBezTo>
                  <a:cubicBezTo>
                    <a:pt x="8015" y="1788"/>
                    <a:pt x="7822" y="1967"/>
                    <a:pt x="7583" y="2220"/>
                  </a:cubicBezTo>
                  <a:cubicBezTo>
                    <a:pt x="7509" y="2339"/>
                    <a:pt x="7390" y="2414"/>
                    <a:pt x="7271" y="2533"/>
                  </a:cubicBezTo>
                  <a:cubicBezTo>
                    <a:pt x="7137" y="2652"/>
                    <a:pt x="7017" y="2786"/>
                    <a:pt x="6898" y="2906"/>
                  </a:cubicBezTo>
                  <a:cubicBezTo>
                    <a:pt x="6645" y="3084"/>
                    <a:pt x="6332" y="3338"/>
                    <a:pt x="6094" y="3531"/>
                  </a:cubicBezTo>
                  <a:cubicBezTo>
                    <a:pt x="5781" y="3770"/>
                    <a:pt x="5528" y="3963"/>
                    <a:pt x="5215" y="4202"/>
                  </a:cubicBezTo>
                  <a:cubicBezTo>
                    <a:pt x="4902" y="4395"/>
                    <a:pt x="4604" y="4574"/>
                    <a:pt x="4291" y="4768"/>
                  </a:cubicBezTo>
                  <a:cubicBezTo>
                    <a:pt x="3978" y="4946"/>
                    <a:pt x="3665" y="5140"/>
                    <a:pt x="3412" y="5319"/>
                  </a:cubicBezTo>
                  <a:cubicBezTo>
                    <a:pt x="3114" y="5513"/>
                    <a:pt x="2801" y="5632"/>
                    <a:pt x="2548" y="5825"/>
                  </a:cubicBezTo>
                  <a:cubicBezTo>
                    <a:pt x="2235" y="5945"/>
                    <a:pt x="1997" y="6064"/>
                    <a:pt x="1744" y="6198"/>
                  </a:cubicBezTo>
                  <a:cubicBezTo>
                    <a:pt x="1252" y="6436"/>
                    <a:pt x="805" y="6630"/>
                    <a:pt x="507" y="6749"/>
                  </a:cubicBezTo>
                  <a:cubicBezTo>
                    <a:pt x="254" y="6883"/>
                    <a:pt x="60" y="6943"/>
                    <a:pt x="60" y="6943"/>
                  </a:cubicBezTo>
                  <a:cubicBezTo>
                    <a:pt x="1" y="7002"/>
                    <a:pt x="1" y="7062"/>
                    <a:pt x="1" y="7062"/>
                  </a:cubicBezTo>
                  <a:cubicBezTo>
                    <a:pt x="1" y="7121"/>
                    <a:pt x="60" y="7181"/>
                    <a:pt x="135" y="7181"/>
                  </a:cubicBezTo>
                  <a:cubicBezTo>
                    <a:pt x="135" y="7181"/>
                    <a:pt x="880" y="6943"/>
                    <a:pt x="1863" y="6511"/>
                  </a:cubicBezTo>
                  <a:cubicBezTo>
                    <a:pt x="2116" y="6377"/>
                    <a:pt x="2429" y="6257"/>
                    <a:pt x="2667" y="6138"/>
                  </a:cubicBezTo>
                  <a:cubicBezTo>
                    <a:pt x="2861" y="6064"/>
                    <a:pt x="2980" y="6004"/>
                    <a:pt x="3114" y="5945"/>
                  </a:cubicBezTo>
                  <a:cubicBezTo>
                    <a:pt x="3293" y="5825"/>
                    <a:pt x="3412" y="5766"/>
                    <a:pt x="3606" y="5691"/>
                  </a:cubicBezTo>
                  <a:cubicBezTo>
                    <a:pt x="3919" y="5513"/>
                    <a:pt x="4231" y="5319"/>
                    <a:pt x="4529" y="5140"/>
                  </a:cubicBezTo>
                  <a:cubicBezTo>
                    <a:pt x="4842" y="4946"/>
                    <a:pt x="5155" y="4768"/>
                    <a:pt x="5468" y="4514"/>
                  </a:cubicBezTo>
                  <a:cubicBezTo>
                    <a:pt x="5781" y="4336"/>
                    <a:pt x="6019" y="4082"/>
                    <a:pt x="6332" y="3904"/>
                  </a:cubicBezTo>
                  <a:cubicBezTo>
                    <a:pt x="6645" y="3650"/>
                    <a:pt x="6898" y="3397"/>
                    <a:pt x="7137" y="3159"/>
                  </a:cubicBezTo>
                  <a:cubicBezTo>
                    <a:pt x="7271" y="3025"/>
                    <a:pt x="7390" y="2906"/>
                    <a:pt x="7509" y="2846"/>
                  </a:cubicBezTo>
                  <a:cubicBezTo>
                    <a:pt x="7643" y="2712"/>
                    <a:pt x="7762" y="2593"/>
                    <a:pt x="7881" y="2473"/>
                  </a:cubicBezTo>
                  <a:cubicBezTo>
                    <a:pt x="8075" y="2220"/>
                    <a:pt x="8254" y="1967"/>
                    <a:pt x="8447" y="1788"/>
                  </a:cubicBezTo>
                  <a:cubicBezTo>
                    <a:pt x="8626" y="1535"/>
                    <a:pt x="8760" y="1356"/>
                    <a:pt x="8880" y="1162"/>
                  </a:cubicBezTo>
                  <a:cubicBezTo>
                    <a:pt x="8999" y="984"/>
                    <a:pt x="9133" y="790"/>
                    <a:pt x="9192" y="611"/>
                  </a:cubicBezTo>
                  <a:cubicBezTo>
                    <a:pt x="9371" y="358"/>
                    <a:pt x="9446" y="179"/>
                    <a:pt x="9446" y="179"/>
                  </a:cubicBezTo>
                  <a:cubicBezTo>
                    <a:pt x="9505" y="105"/>
                    <a:pt x="9446" y="45"/>
                    <a:pt x="9446" y="45"/>
                  </a:cubicBezTo>
                  <a:cubicBezTo>
                    <a:pt x="9408" y="15"/>
                    <a:pt x="9375" y="0"/>
                    <a:pt x="934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365820" y="1191191"/>
              <a:ext cx="129678" cy="141781"/>
            </a:xfrm>
            <a:custGeom>
              <a:avLst/>
              <a:gdLst/>
              <a:ahLst/>
              <a:cxnLst/>
              <a:rect l="l" t="t" r="r" b="b"/>
              <a:pathLst>
                <a:path w="4157" h="4545" extrusionOk="0">
                  <a:moveTo>
                    <a:pt x="134" y="1"/>
                  </a:moveTo>
                  <a:cubicBezTo>
                    <a:pt x="60" y="1"/>
                    <a:pt x="0" y="1"/>
                    <a:pt x="0" y="75"/>
                  </a:cubicBezTo>
                  <a:cubicBezTo>
                    <a:pt x="0" y="135"/>
                    <a:pt x="0" y="194"/>
                    <a:pt x="60" y="194"/>
                  </a:cubicBezTo>
                  <a:cubicBezTo>
                    <a:pt x="194" y="313"/>
                    <a:pt x="372" y="373"/>
                    <a:pt x="507" y="448"/>
                  </a:cubicBezTo>
                  <a:cubicBezTo>
                    <a:pt x="685" y="507"/>
                    <a:pt x="804" y="567"/>
                    <a:pt x="998" y="626"/>
                  </a:cubicBezTo>
                  <a:cubicBezTo>
                    <a:pt x="1311" y="745"/>
                    <a:pt x="1624" y="820"/>
                    <a:pt x="1922" y="939"/>
                  </a:cubicBezTo>
                  <a:cubicBezTo>
                    <a:pt x="2115" y="939"/>
                    <a:pt x="2294" y="999"/>
                    <a:pt x="2428" y="999"/>
                  </a:cubicBezTo>
                  <a:cubicBezTo>
                    <a:pt x="2547" y="999"/>
                    <a:pt x="2607" y="1058"/>
                    <a:pt x="2667" y="1058"/>
                  </a:cubicBezTo>
                  <a:lnTo>
                    <a:pt x="3566" y="1058"/>
                  </a:lnTo>
                  <a:cubicBezTo>
                    <a:pt x="3559" y="1077"/>
                    <a:pt x="3553" y="1097"/>
                    <a:pt x="3546" y="1118"/>
                  </a:cubicBezTo>
                  <a:cubicBezTo>
                    <a:pt x="3412" y="1252"/>
                    <a:pt x="3352" y="1431"/>
                    <a:pt x="3292" y="1565"/>
                  </a:cubicBezTo>
                  <a:cubicBezTo>
                    <a:pt x="3233" y="1624"/>
                    <a:pt x="3233" y="1684"/>
                    <a:pt x="3173" y="1803"/>
                  </a:cubicBezTo>
                  <a:lnTo>
                    <a:pt x="3114" y="1997"/>
                  </a:lnTo>
                  <a:cubicBezTo>
                    <a:pt x="3039" y="2176"/>
                    <a:pt x="2980" y="2310"/>
                    <a:pt x="2920" y="2488"/>
                  </a:cubicBezTo>
                  <a:lnTo>
                    <a:pt x="2860" y="2742"/>
                  </a:lnTo>
                  <a:cubicBezTo>
                    <a:pt x="2860" y="2801"/>
                    <a:pt x="2801" y="2861"/>
                    <a:pt x="2801" y="2980"/>
                  </a:cubicBezTo>
                  <a:lnTo>
                    <a:pt x="2741" y="3427"/>
                  </a:lnTo>
                  <a:cubicBezTo>
                    <a:pt x="2741" y="3546"/>
                    <a:pt x="2667" y="3606"/>
                    <a:pt x="2667" y="3665"/>
                  </a:cubicBezTo>
                  <a:lnTo>
                    <a:pt x="2667" y="3919"/>
                  </a:lnTo>
                  <a:cubicBezTo>
                    <a:pt x="2667" y="4097"/>
                    <a:pt x="2607" y="4291"/>
                    <a:pt x="2607" y="4410"/>
                  </a:cubicBezTo>
                  <a:cubicBezTo>
                    <a:pt x="2607" y="4470"/>
                    <a:pt x="2667" y="4544"/>
                    <a:pt x="2741" y="4544"/>
                  </a:cubicBezTo>
                  <a:cubicBezTo>
                    <a:pt x="2801" y="4544"/>
                    <a:pt x="2860" y="4544"/>
                    <a:pt x="2860" y="4470"/>
                  </a:cubicBezTo>
                  <a:cubicBezTo>
                    <a:pt x="2860" y="4291"/>
                    <a:pt x="2920" y="4097"/>
                    <a:pt x="2920" y="3978"/>
                  </a:cubicBezTo>
                  <a:lnTo>
                    <a:pt x="2980" y="3725"/>
                  </a:lnTo>
                  <a:cubicBezTo>
                    <a:pt x="2980" y="3665"/>
                    <a:pt x="3039" y="3606"/>
                    <a:pt x="3039" y="3487"/>
                  </a:cubicBezTo>
                  <a:lnTo>
                    <a:pt x="3173" y="3055"/>
                  </a:lnTo>
                  <a:cubicBezTo>
                    <a:pt x="3173" y="2980"/>
                    <a:pt x="3233" y="2920"/>
                    <a:pt x="3233" y="2801"/>
                  </a:cubicBezTo>
                  <a:lnTo>
                    <a:pt x="3292" y="2608"/>
                  </a:lnTo>
                  <a:cubicBezTo>
                    <a:pt x="3352" y="2548"/>
                    <a:pt x="3352" y="2429"/>
                    <a:pt x="3352" y="2369"/>
                  </a:cubicBezTo>
                  <a:lnTo>
                    <a:pt x="3486" y="2176"/>
                  </a:lnTo>
                  <a:lnTo>
                    <a:pt x="3546" y="1937"/>
                  </a:lnTo>
                  <a:cubicBezTo>
                    <a:pt x="3605" y="1863"/>
                    <a:pt x="3605" y="1803"/>
                    <a:pt x="3665" y="1744"/>
                  </a:cubicBezTo>
                  <a:cubicBezTo>
                    <a:pt x="3724" y="1624"/>
                    <a:pt x="3784" y="1431"/>
                    <a:pt x="3918" y="1312"/>
                  </a:cubicBezTo>
                  <a:cubicBezTo>
                    <a:pt x="3978" y="1192"/>
                    <a:pt x="4037" y="1058"/>
                    <a:pt x="4097" y="939"/>
                  </a:cubicBezTo>
                  <a:cubicBezTo>
                    <a:pt x="4156" y="880"/>
                    <a:pt x="4156" y="820"/>
                    <a:pt x="4156" y="745"/>
                  </a:cubicBezTo>
                  <a:cubicBezTo>
                    <a:pt x="4156" y="626"/>
                    <a:pt x="4037" y="567"/>
                    <a:pt x="3918" y="567"/>
                  </a:cubicBezTo>
                  <a:lnTo>
                    <a:pt x="3665" y="626"/>
                  </a:lnTo>
                  <a:lnTo>
                    <a:pt x="3412" y="626"/>
                  </a:lnTo>
                  <a:cubicBezTo>
                    <a:pt x="3372" y="626"/>
                    <a:pt x="3332" y="653"/>
                    <a:pt x="3292" y="653"/>
                  </a:cubicBezTo>
                  <a:cubicBezTo>
                    <a:pt x="3273" y="653"/>
                    <a:pt x="3253" y="646"/>
                    <a:pt x="3233" y="626"/>
                  </a:cubicBezTo>
                  <a:lnTo>
                    <a:pt x="2488" y="626"/>
                  </a:lnTo>
                  <a:cubicBezTo>
                    <a:pt x="2428" y="626"/>
                    <a:pt x="2369" y="567"/>
                    <a:pt x="2235" y="567"/>
                  </a:cubicBezTo>
                  <a:lnTo>
                    <a:pt x="2056" y="567"/>
                  </a:lnTo>
                  <a:cubicBezTo>
                    <a:pt x="1683" y="507"/>
                    <a:pt x="1371" y="373"/>
                    <a:pt x="1058" y="313"/>
                  </a:cubicBezTo>
                  <a:cubicBezTo>
                    <a:pt x="745" y="254"/>
                    <a:pt x="432" y="135"/>
                    <a:pt x="13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7425745" y="1137286"/>
              <a:ext cx="157129" cy="146897"/>
            </a:xfrm>
            <a:custGeom>
              <a:avLst/>
              <a:gdLst/>
              <a:ahLst/>
              <a:cxnLst/>
              <a:rect l="l" t="t" r="r" b="b"/>
              <a:pathLst>
                <a:path w="5037" h="4709" extrusionOk="0">
                  <a:moveTo>
                    <a:pt x="194" y="0"/>
                  </a:moveTo>
                  <a:cubicBezTo>
                    <a:pt x="135" y="0"/>
                    <a:pt x="75" y="0"/>
                    <a:pt x="75" y="60"/>
                  </a:cubicBezTo>
                  <a:cubicBezTo>
                    <a:pt x="1" y="120"/>
                    <a:pt x="75" y="179"/>
                    <a:pt x="135" y="179"/>
                  </a:cubicBezTo>
                  <a:cubicBezTo>
                    <a:pt x="314" y="313"/>
                    <a:pt x="507" y="373"/>
                    <a:pt x="686" y="373"/>
                  </a:cubicBezTo>
                  <a:cubicBezTo>
                    <a:pt x="880" y="433"/>
                    <a:pt x="1059" y="492"/>
                    <a:pt x="1252" y="552"/>
                  </a:cubicBezTo>
                  <a:cubicBezTo>
                    <a:pt x="1625" y="611"/>
                    <a:pt x="2057" y="745"/>
                    <a:pt x="2429" y="805"/>
                  </a:cubicBezTo>
                  <a:lnTo>
                    <a:pt x="2742" y="805"/>
                  </a:lnTo>
                  <a:cubicBezTo>
                    <a:pt x="2861" y="805"/>
                    <a:pt x="2921" y="865"/>
                    <a:pt x="3055" y="865"/>
                  </a:cubicBezTo>
                  <a:lnTo>
                    <a:pt x="4232" y="865"/>
                  </a:lnTo>
                  <a:cubicBezTo>
                    <a:pt x="4341" y="865"/>
                    <a:pt x="4451" y="865"/>
                    <a:pt x="4526" y="818"/>
                  </a:cubicBezTo>
                  <a:lnTo>
                    <a:pt x="4526" y="818"/>
                  </a:lnTo>
                  <a:cubicBezTo>
                    <a:pt x="4464" y="1045"/>
                    <a:pt x="4391" y="1281"/>
                    <a:pt x="4351" y="1490"/>
                  </a:cubicBezTo>
                  <a:lnTo>
                    <a:pt x="4172" y="1982"/>
                  </a:lnTo>
                  <a:lnTo>
                    <a:pt x="4098" y="2473"/>
                  </a:lnTo>
                  <a:cubicBezTo>
                    <a:pt x="4038" y="2667"/>
                    <a:pt x="4038" y="2846"/>
                    <a:pt x="3978" y="3040"/>
                  </a:cubicBezTo>
                  <a:cubicBezTo>
                    <a:pt x="3978" y="3159"/>
                    <a:pt x="3919" y="3352"/>
                    <a:pt x="3919" y="3531"/>
                  </a:cubicBezTo>
                  <a:lnTo>
                    <a:pt x="3859" y="3784"/>
                  </a:lnTo>
                  <a:lnTo>
                    <a:pt x="3859" y="4038"/>
                  </a:lnTo>
                  <a:lnTo>
                    <a:pt x="3800" y="4589"/>
                  </a:lnTo>
                  <a:cubicBezTo>
                    <a:pt x="3800" y="4648"/>
                    <a:pt x="3859" y="4708"/>
                    <a:pt x="3919" y="4708"/>
                  </a:cubicBezTo>
                  <a:cubicBezTo>
                    <a:pt x="3978" y="4708"/>
                    <a:pt x="4038" y="4648"/>
                    <a:pt x="4038" y="4589"/>
                  </a:cubicBezTo>
                  <a:lnTo>
                    <a:pt x="4098" y="4097"/>
                  </a:lnTo>
                  <a:cubicBezTo>
                    <a:pt x="4098" y="4038"/>
                    <a:pt x="4172" y="3904"/>
                    <a:pt x="4172" y="3844"/>
                  </a:cubicBezTo>
                  <a:lnTo>
                    <a:pt x="4232" y="3591"/>
                  </a:lnTo>
                  <a:cubicBezTo>
                    <a:pt x="4232" y="3412"/>
                    <a:pt x="4291" y="3218"/>
                    <a:pt x="4351" y="3099"/>
                  </a:cubicBezTo>
                  <a:cubicBezTo>
                    <a:pt x="4351" y="2920"/>
                    <a:pt x="4410" y="2727"/>
                    <a:pt x="4470" y="2608"/>
                  </a:cubicBezTo>
                  <a:cubicBezTo>
                    <a:pt x="4604" y="1922"/>
                    <a:pt x="4783" y="1237"/>
                    <a:pt x="5036" y="611"/>
                  </a:cubicBezTo>
                  <a:lnTo>
                    <a:pt x="5036" y="492"/>
                  </a:lnTo>
                  <a:cubicBezTo>
                    <a:pt x="4977" y="373"/>
                    <a:pt x="4917" y="313"/>
                    <a:pt x="4783" y="313"/>
                  </a:cubicBezTo>
                  <a:lnTo>
                    <a:pt x="4723" y="313"/>
                  </a:lnTo>
                  <a:lnTo>
                    <a:pt x="4470" y="373"/>
                  </a:lnTo>
                  <a:cubicBezTo>
                    <a:pt x="4410" y="433"/>
                    <a:pt x="4291" y="433"/>
                    <a:pt x="4232" y="433"/>
                  </a:cubicBezTo>
                  <a:lnTo>
                    <a:pt x="2802" y="433"/>
                  </a:lnTo>
                  <a:cubicBezTo>
                    <a:pt x="2682" y="433"/>
                    <a:pt x="2548" y="373"/>
                    <a:pt x="2489" y="373"/>
                  </a:cubicBezTo>
                  <a:cubicBezTo>
                    <a:pt x="2116" y="373"/>
                    <a:pt x="1684" y="313"/>
                    <a:pt x="1312" y="239"/>
                  </a:cubicBezTo>
                  <a:cubicBezTo>
                    <a:pt x="939" y="179"/>
                    <a:pt x="567" y="60"/>
                    <a:pt x="19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2"/>
          <p:cNvSpPr/>
          <p:nvPr/>
        </p:nvSpPr>
        <p:spPr>
          <a:xfrm>
            <a:off x="7982192" y="3303354"/>
            <a:ext cx="391154" cy="321776"/>
          </a:xfrm>
          <a:custGeom>
            <a:avLst/>
            <a:gdLst/>
            <a:ahLst/>
            <a:cxnLst/>
            <a:rect l="l" t="t" r="r" b="b"/>
            <a:pathLst>
              <a:path w="12539" h="10315" extrusionOk="0">
                <a:moveTo>
                  <a:pt x="9230" y="1"/>
                </a:moveTo>
                <a:cubicBezTo>
                  <a:pt x="6986" y="1"/>
                  <a:pt x="4028" y="861"/>
                  <a:pt x="2364" y="3039"/>
                </a:cubicBezTo>
                <a:cubicBezTo>
                  <a:pt x="1" y="6263"/>
                  <a:pt x="1080" y="10315"/>
                  <a:pt x="4496" y="10315"/>
                </a:cubicBezTo>
                <a:cubicBezTo>
                  <a:pt x="4569" y="10315"/>
                  <a:pt x="4643" y="10313"/>
                  <a:pt x="4718" y="10309"/>
                </a:cubicBezTo>
                <a:cubicBezTo>
                  <a:pt x="8382" y="10116"/>
                  <a:pt x="12539" y="1371"/>
                  <a:pt x="11988" y="745"/>
                </a:cubicBezTo>
                <a:cubicBezTo>
                  <a:pt x="11541" y="277"/>
                  <a:pt x="10500" y="1"/>
                  <a:pt x="923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"/>
          <p:cNvSpPr/>
          <p:nvPr/>
        </p:nvSpPr>
        <p:spPr>
          <a:xfrm>
            <a:off x="8011297" y="3354888"/>
            <a:ext cx="292360" cy="316567"/>
          </a:xfrm>
          <a:custGeom>
            <a:avLst/>
            <a:gdLst/>
            <a:ahLst/>
            <a:cxnLst/>
            <a:rect l="l" t="t" r="r" b="b"/>
            <a:pathLst>
              <a:path w="9372" h="10148" extrusionOk="0">
                <a:moveTo>
                  <a:pt x="9225" y="0"/>
                </a:moveTo>
                <a:cubicBezTo>
                  <a:pt x="9199" y="0"/>
                  <a:pt x="9168" y="9"/>
                  <a:pt x="9133" y="32"/>
                </a:cubicBezTo>
                <a:cubicBezTo>
                  <a:pt x="9133" y="32"/>
                  <a:pt x="8939" y="91"/>
                  <a:pt x="8626" y="270"/>
                </a:cubicBezTo>
                <a:cubicBezTo>
                  <a:pt x="8328" y="464"/>
                  <a:pt x="7822" y="777"/>
                  <a:pt x="7271" y="1149"/>
                </a:cubicBezTo>
                <a:cubicBezTo>
                  <a:pt x="6764" y="1447"/>
                  <a:pt x="6153" y="1894"/>
                  <a:pt x="5528" y="2386"/>
                </a:cubicBezTo>
                <a:cubicBezTo>
                  <a:pt x="5215" y="2639"/>
                  <a:pt x="4842" y="2937"/>
                  <a:pt x="4529" y="3190"/>
                </a:cubicBezTo>
                <a:cubicBezTo>
                  <a:pt x="4231" y="3503"/>
                  <a:pt x="3919" y="3816"/>
                  <a:pt x="3606" y="4054"/>
                </a:cubicBezTo>
                <a:cubicBezTo>
                  <a:pt x="3352" y="4367"/>
                  <a:pt x="3040" y="4739"/>
                  <a:pt x="2742" y="5052"/>
                </a:cubicBezTo>
                <a:cubicBezTo>
                  <a:pt x="2488" y="5365"/>
                  <a:pt x="2235" y="5678"/>
                  <a:pt x="1997" y="5991"/>
                </a:cubicBezTo>
                <a:cubicBezTo>
                  <a:pt x="1863" y="6169"/>
                  <a:pt x="1744" y="6363"/>
                  <a:pt x="1624" y="6482"/>
                </a:cubicBezTo>
                <a:cubicBezTo>
                  <a:pt x="1490" y="6661"/>
                  <a:pt x="1431" y="6795"/>
                  <a:pt x="1312" y="6974"/>
                </a:cubicBezTo>
                <a:cubicBezTo>
                  <a:pt x="1118" y="7287"/>
                  <a:pt x="939" y="7600"/>
                  <a:pt x="805" y="7912"/>
                </a:cubicBezTo>
                <a:cubicBezTo>
                  <a:pt x="745" y="8032"/>
                  <a:pt x="686" y="8151"/>
                  <a:pt x="626" y="8345"/>
                </a:cubicBezTo>
                <a:cubicBezTo>
                  <a:pt x="567" y="8464"/>
                  <a:pt x="507" y="8598"/>
                  <a:pt x="433" y="8717"/>
                </a:cubicBezTo>
                <a:cubicBezTo>
                  <a:pt x="313" y="8970"/>
                  <a:pt x="254" y="9149"/>
                  <a:pt x="194" y="9343"/>
                </a:cubicBezTo>
                <a:cubicBezTo>
                  <a:pt x="135" y="9521"/>
                  <a:pt x="135" y="9641"/>
                  <a:pt x="60" y="9775"/>
                </a:cubicBezTo>
                <a:cubicBezTo>
                  <a:pt x="60" y="9834"/>
                  <a:pt x="1" y="9894"/>
                  <a:pt x="1" y="9894"/>
                </a:cubicBezTo>
                <a:cubicBezTo>
                  <a:pt x="1" y="10013"/>
                  <a:pt x="60" y="10088"/>
                  <a:pt x="135" y="10147"/>
                </a:cubicBezTo>
                <a:cubicBezTo>
                  <a:pt x="194" y="10147"/>
                  <a:pt x="313" y="10147"/>
                  <a:pt x="373" y="10013"/>
                </a:cubicBezTo>
                <a:cubicBezTo>
                  <a:pt x="373" y="10013"/>
                  <a:pt x="433" y="9834"/>
                  <a:pt x="567" y="9462"/>
                </a:cubicBezTo>
                <a:cubicBezTo>
                  <a:pt x="626" y="9343"/>
                  <a:pt x="745" y="9089"/>
                  <a:pt x="879" y="8896"/>
                </a:cubicBezTo>
                <a:cubicBezTo>
                  <a:pt x="939" y="8777"/>
                  <a:pt x="999" y="8657"/>
                  <a:pt x="1058" y="8523"/>
                </a:cubicBezTo>
                <a:cubicBezTo>
                  <a:pt x="1118" y="8404"/>
                  <a:pt x="1177" y="8285"/>
                  <a:pt x="1252" y="8151"/>
                </a:cubicBezTo>
                <a:cubicBezTo>
                  <a:pt x="1431" y="7853"/>
                  <a:pt x="1624" y="7600"/>
                  <a:pt x="1803" y="7287"/>
                </a:cubicBezTo>
                <a:cubicBezTo>
                  <a:pt x="1997" y="6974"/>
                  <a:pt x="2235" y="6661"/>
                  <a:pt x="2488" y="6363"/>
                </a:cubicBezTo>
                <a:cubicBezTo>
                  <a:pt x="2667" y="6050"/>
                  <a:pt x="2980" y="5737"/>
                  <a:pt x="3233" y="5425"/>
                </a:cubicBezTo>
                <a:cubicBezTo>
                  <a:pt x="3487" y="5171"/>
                  <a:pt x="3785" y="4873"/>
                  <a:pt x="4097" y="4561"/>
                </a:cubicBezTo>
                <a:cubicBezTo>
                  <a:pt x="4410" y="4248"/>
                  <a:pt x="4663" y="3935"/>
                  <a:pt x="4976" y="3682"/>
                </a:cubicBezTo>
                <a:cubicBezTo>
                  <a:pt x="5274" y="3384"/>
                  <a:pt x="5587" y="3130"/>
                  <a:pt x="5900" y="2877"/>
                </a:cubicBezTo>
                <a:cubicBezTo>
                  <a:pt x="6526" y="2386"/>
                  <a:pt x="7077" y="1894"/>
                  <a:pt x="7583" y="1521"/>
                </a:cubicBezTo>
                <a:cubicBezTo>
                  <a:pt x="8075" y="1149"/>
                  <a:pt x="8507" y="836"/>
                  <a:pt x="8820" y="643"/>
                </a:cubicBezTo>
                <a:cubicBezTo>
                  <a:pt x="9133" y="464"/>
                  <a:pt x="9311" y="330"/>
                  <a:pt x="9311" y="330"/>
                </a:cubicBezTo>
                <a:cubicBezTo>
                  <a:pt x="9371" y="270"/>
                  <a:pt x="9371" y="210"/>
                  <a:pt x="9371" y="91"/>
                </a:cubicBezTo>
                <a:cubicBezTo>
                  <a:pt x="9329" y="50"/>
                  <a:pt x="9288" y="0"/>
                  <a:pt x="922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"/>
          <p:cNvSpPr/>
          <p:nvPr/>
        </p:nvSpPr>
        <p:spPr>
          <a:xfrm>
            <a:off x="8152579" y="3318671"/>
            <a:ext cx="157098" cy="151982"/>
          </a:xfrm>
          <a:custGeom>
            <a:avLst/>
            <a:gdLst/>
            <a:ahLst/>
            <a:cxnLst/>
            <a:rect l="l" t="t" r="r" b="b"/>
            <a:pathLst>
              <a:path w="5036" h="4872" extrusionOk="0">
                <a:moveTo>
                  <a:pt x="939" y="1"/>
                </a:moveTo>
                <a:cubicBezTo>
                  <a:pt x="879" y="1"/>
                  <a:pt x="745" y="75"/>
                  <a:pt x="745" y="195"/>
                </a:cubicBezTo>
                <a:lnTo>
                  <a:pt x="745" y="746"/>
                </a:lnTo>
                <a:lnTo>
                  <a:pt x="745" y="999"/>
                </a:lnTo>
                <a:lnTo>
                  <a:pt x="745" y="1312"/>
                </a:lnTo>
                <a:lnTo>
                  <a:pt x="686" y="1804"/>
                </a:lnTo>
                <a:lnTo>
                  <a:pt x="686" y="2116"/>
                </a:lnTo>
                <a:lnTo>
                  <a:pt x="626" y="2370"/>
                </a:lnTo>
                <a:cubicBezTo>
                  <a:pt x="626" y="2429"/>
                  <a:pt x="626" y="2548"/>
                  <a:pt x="566" y="2608"/>
                </a:cubicBezTo>
                <a:lnTo>
                  <a:pt x="507" y="2861"/>
                </a:lnTo>
                <a:lnTo>
                  <a:pt x="447" y="3174"/>
                </a:lnTo>
                <a:cubicBezTo>
                  <a:pt x="447" y="3234"/>
                  <a:pt x="447" y="3293"/>
                  <a:pt x="373" y="3427"/>
                </a:cubicBezTo>
                <a:lnTo>
                  <a:pt x="313" y="3666"/>
                </a:lnTo>
                <a:cubicBezTo>
                  <a:pt x="313" y="3725"/>
                  <a:pt x="254" y="3859"/>
                  <a:pt x="254" y="3919"/>
                </a:cubicBezTo>
                <a:cubicBezTo>
                  <a:pt x="194" y="4038"/>
                  <a:pt x="194" y="4098"/>
                  <a:pt x="134" y="4172"/>
                </a:cubicBezTo>
                <a:cubicBezTo>
                  <a:pt x="134" y="4232"/>
                  <a:pt x="75" y="4351"/>
                  <a:pt x="75" y="4411"/>
                </a:cubicBezTo>
                <a:cubicBezTo>
                  <a:pt x="0" y="4470"/>
                  <a:pt x="0" y="4604"/>
                  <a:pt x="0" y="4664"/>
                </a:cubicBezTo>
                <a:cubicBezTo>
                  <a:pt x="55" y="4796"/>
                  <a:pt x="168" y="4871"/>
                  <a:pt x="301" y="4871"/>
                </a:cubicBezTo>
                <a:cubicBezTo>
                  <a:pt x="348" y="4871"/>
                  <a:pt x="397" y="4862"/>
                  <a:pt x="447" y="4843"/>
                </a:cubicBezTo>
                <a:lnTo>
                  <a:pt x="686" y="4783"/>
                </a:lnTo>
                <a:cubicBezTo>
                  <a:pt x="820" y="4723"/>
                  <a:pt x="879" y="4723"/>
                  <a:pt x="939" y="4723"/>
                </a:cubicBezTo>
                <a:cubicBezTo>
                  <a:pt x="1058" y="4664"/>
                  <a:pt x="1118" y="4664"/>
                  <a:pt x="1252" y="4664"/>
                </a:cubicBezTo>
                <a:cubicBezTo>
                  <a:pt x="1311" y="4604"/>
                  <a:pt x="1371" y="4604"/>
                  <a:pt x="1490" y="4604"/>
                </a:cubicBezTo>
                <a:lnTo>
                  <a:pt x="1743" y="4545"/>
                </a:lnTo>
                <a:lnTo>
                  <a:pt x="3665" y="4545"/>
                </a:lnTo>
                <a:cubicBezTo>
                  <a:pt x="4038" y="4604"/>
                  <a:pt x="4410" y="4664"/>
                  <a:pt x="4782" y="4664"/>
                </a:cubicBezTo>
                <a:cubicBezTo>
                  <a:pt x="4822" y="4681"/>
                  <a:pt x="4855" y="4689"/>
                  <a:pt x="4882" y="4689"/>
                </a:cubicBezTo>
                <a:cubicBezTo>
                  <a:pt x="4946" y="4689"/>
                  <a:pt x="4976" y="4646"/>
                  <a:pt x="4976" y="4604"/>
                </a:cubicBezTo>
                <a:cubicBezTo>
                  <a:pt x="5036" y="4470"/>
                  <a:pt x="4976" y="4411"/>
                  <a:pt x="4917" y="4351"/>
                </a:cubicBezTo>
                <a:cubicBezTo>
                  <a:pt x="4723" y="4291"/>
                  <a:pt x="4544" y="4232"/>
                  <a:pt x="4350" y="4172"/>
                </a:cubicBezTo>
                <a:cubicBezTo>
                  <a:pt x="4172" y="4172"/>
                  <a:pt x="3978" y="4098"/>
                  <a:pt x="3725" y="4038"/>
                </a:cubicBezTo>
                <a:cubicBezTo>
                  <a:pt x="3546" y="4038"/>
                  <a:pt x="3352" y="3979"/>
                  <a:pt x="3174" y="3979"/>
                </a:cubicBezTo>
                <a:cubicBezTo>
                  <a:pt x="2980" y="3979"/>
                  <a:pt x="2801" y="3919"/>
                  <a:pt x="2607" y="3919"/>
                </a:cubicBezTo>
                <a:lnTo>
                  <a:pt x="1684" y="3919"/>
                </a:lnTo>
                <a:lnTo>
                  <a:pt x="1431" y="3979"/>
                </a:lnTo>
                <a:lnTo>
                  <a:pt x="1118" y="3979"/>
                </a:lnTo>
                <a:cubicBezTo>
                  <a:pt x="1025" y="4025"/>
                  <a:pt x="932" y="4035"/>
                  <a:pt x="868" y="4037"/>
                </a:cubicBezTo>
                <a:lnTo>
                  <a:pt x="868" y="4037"/>
                </a:lnTo>
                <a:cubicBezTo>
                  <a:pt x="940" y="3922"/>
                  <a:pt x="948" y="3769"/>
                  <a:pt x="999" y="3606"/>
                </a:cubicBezTo>
                <a:cubicBezTo>
                  <a:pt x="999" y="3487"/>
                  <a:pt x="1058" y="3427"/>
                  <a:pt x="1058" y="3293"/>
                </a:cubicBezTo>
                <a:lnTo>
                  <a:pt x="1118" y="2980"/>
                </a:lnTo>
                <a:cubicBezTo>
                  <a:pt x="1192" y="2802"/>
                  <a:pt x="1192" y="2608"/>
                  <a:pt x="1192" y="2429"/>
                </a:cubicBezTo>
                <a:lnTo>
                  <a:pt x="1252" y="2176"/>
                </a:lnTo>
                <a:lnTo>
                  <a:pt x="1252" y="1863"/>
                </a:lnTo>
                <a:lnTo>
                  <a:pt x="1252" y="1312"/>
                </a:lnTo>
                <a:lnTo>
                  <a:pt x="1252" y="999"/>
                </a:lnTo>
                <a:lnTo>
                  <a:pt x="1192" y="686"/>
                </a:lnTo>
                <a:cubicBezTo>
                  <a:pt x="1192" y="507"/>
                  <a:pt x="1118" y="314"/>
                  <a:pt x="1118" y="135"/>
                </a:cubicBezTo>
                <a:cubicBezTo>
                  <a:pt x="1118" y="75"/>
                  <a:pt x="1058" y="1"/>
                  <a:pt x="939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"/>
          <p:cNvSpPr/>
          <p:nvPr/>
        </p:nvSpPr>
        <p:spPr>
          <a:xfrm>
            <a:off x="8067542" y="3394444"/>
            <a:ext cx="184051" cy="165022"/>
          </a:xfrm>
          <a:custGeom>
            <a:avLst/>
            <a:gdLst/>
            <a:ahLst/>
            <a:cxnLst/>
            <a:rect l="l" t="t" r="r" b="b"/>
            <a:pathLst>
              <a:path w="5900" h="5290" extrusionOk="0">
                <a:moveTo>
                  <a:pt x="492" y="0"/>
                </a:moveTo>
                <a:cubicBezTo>
                  <a:pt x="373" y="0"/>
                  <a:pt x="313" y="119"/>
                  <a:pt x="313" y="179"/>
                </a:cubicBezTo>
                <a:lnTo>
                  <a:pt x="313" y="805"/>
                </a:lnTo>
                <a:lnTo>
                  <a:pt x="313" y="1058"/>
                </a:lnTo>
                <a:lnTo>
                  <a:pt x="313" y="1371"/>
                </a:lnTo>
                <a:lnTo>
                  <a:pt x="313" y="1982"/>
                </a:lnTo>
                <a:cubicBezTo>
                  <a:pt x="253" y="2175"/>
                  <a:pt x="253" y="2354"/>
                  <a:pt x="253" y="2548"/>
                </a:cubicBezTo>
                <a:cubicBezTo>
                  <a:pt x="194" y="3352"/>
                  <a:pt x="119" y="4157"/>
                  <a:pt x="0" y="4901"/>
                </a:cubicBezTo>
                <a:lnTo>
                  <a:pt x="0" y="5095"/>
                </a:lnTo>
                <a:cubicBezTo>
                  <a:pt x="97" y="5192"/>
                  <a:pt x="244" y="5290"/>
                  <a:pt x="360" y="5290"/>
                </a:cubicBezTo>
                <a:cubicBezTo>
                  <a:pt x="386" y="5290"/>
                  <a:pt x="410" y="5285"/>
                  <a:pt x="432" y="5274"/>
                </a:cubicBezTo>
                <a:lnTo>
                  <a:pt x="492" y="5274"/>
                </a:lnTo>
                <a:lnTo>
                  <a:pt x="745" y="5155"/>
                </a:lnTo>
                <a:cubicBezTo>
                  <a:pt x="864" y="5095"/>
                  <a:pt x="939" y="5095"/>
                  <a:pt x="1058" y="5021"/>
                </a:cubicBezTo>
                <a:cubicBezTo>
                  <a:pt x="1177" y="5021"/>
                  <a:pt x="1237" y="4961"/>
                  <a:pt x="1371" y="4961"/>
                </a:cubicBezTo>
                <a:cubicBezTo>
                  <a:pt x="1490" y="4901"/>
                  <a:pt x="1549" y="4901"/>
                  <a:pt x="1684" y="4901"/>
                </a:cubicBezTo>
                <a:cubicBezTo>
                  <a:pt x="1922" y="4842"/>
                  <a:pt x="2116" y="4842"/>
                  <a:pt x="2354" y="4782"/>
                </a:cubicBezTo>
                <a:cubicBezTo>
                  <a:pt x="2428" y="4782"/>
                  <a:pt x="2548" y="4782"/>
                  <a:pt x="2667" y="4723"/>
                </a:cubicBezTo>
                <a:lnTo>
                  <a:pt x="2980" y="4723"/>
                </a:lnTo>
                <a:cubicBezTo>
                  <a:pt x="3471" y="4648"/>
                  <a:pt x="3918" y="4648"/>
                  <a:pt x="4350" y="4648"/>
                </a:cubicBezTo>
                <a:lnTo>
                  <a:pt x="5706" y="4648"/>
                </a:lnTo>
                <a:cubicBezTo>
                  <a:pt x="5780" y="4648"/>
                  <a:pt x="5840" y="4589"/>
                  <a:pt x="5900" y="4529"/>
                </a:cubicBezTo>
                <a:cubicBezTo>
                  <a:pt x="5900" y="4410"/>
                  <a:pt x="5840" y="4350"/>
                  <a:pt x="5706" y="4276"/>
                </a:cubicBezTo>
                <a:cubicBezTo>
                  <a:pt x="5527" y="4276"/>
                  <a:pt x="5274" y="4216"/>
                  <a:pt x="5036" y="4216"/>
                </a:cubicBezTo>
                <a:cubicBezTo>
                  <a:pt x="4842" y="4157"/>
                  <a:pt x="4589" y="4157"/>
                  <a:pt x="4350" y="4157"/>
                </a:cubicBezTo>
                <a:cubicBezTo>
                  <a:pt x="4097" y="4157"/>
                  <a:pt x="3918" y="4097"/>
                  <a:pt x="3665" y="4097"/>
                </a:cubicBezTo>
                <a:lnTo>
                  <a:pt x="2980" y="4097"/>
                </a:lnTo>
                <a:cubicBezTo>
                  <a:pt x="2860" y="4097"/>
                  <a:pt x="2726" y="4157"/>
                  <a:pt x="2607" y="4157"/>
                </a:cubicBezTo>
                <a:lnTo>
                  <a:pt x="2294" y="4157"/>
                </a:lnTo>
                <a:lnTo>
                  <a:pt x="1922" y="4216"/>
                </a:lnTo>
                <a:cubicBezTo>
                  <a:pt x="1803" y="4216"/>
                  <a:pt x="1684" y="4216"/>
                  <a:pt x="1549" y="4276"/>
                </a:cubicBezTo>
                <a:cubicBezTo>
                  <a:pt x="1430" y="4276"/>
                  <a:pt x="1371" y="4276"/>
                  <a:pt x="1237" y="4350"/>
                </a:cubicBezTo>
                <a:cubicBezTo>
                  <a:pt x="1117" y="4350"/>
                  <a:pt x="998" y="4350"/>
                  <a:pt x="864" y="4410"/>
                </a:cubicBezTo>
                <a:cubicBezTo>
                  <a:pt x="807" y="4438"/>
                  <a:pt x="751" y="4453"/>
                  <a:pt x="700" y="4467"/>
                </a:cubicBezTo>
                <a:lnTo>
                  <a:pt x="700" y="4467"/>
                </a:lnTo>
                <a:cubicBezTo>
                  <a:pt x="727" y="4244"/>
                  <a:pt x="745" y="4023"/>
                  <a:pt x="745" y="3784"/>
                </a:cubicBezTo>
                <a:lnTo>
                  <a:pt x="805" y="3158"/>
                </a:lnTo>
                <a:lnTo>
                  <a:pt x="805" y="2607"/>
                </a:lnTo>
                <a:lnTo>
                  <a:pt x="805" y="1982"/>
                </a:lnTo>
                <a:lnTo>
                  <a:pt x="805" y="1371"/>
                </a:lnTo>
                <a:lnTo>
                  <a:pt x="745" y="1058"/>
                </a:lnTo>
                <a:lnTo>
                  <a:pt x="745" y="745"/>
                </a:lnTo>
                <a:cubicBezTo>
                  <a:pt x="745" y="551"/>
                  <a:pt x="685" y="373"/>
                  <a:pt x="685" y="179"/>
                </a:cubicBezTo>
                <a:cubicBezTo>
                  <a:pt x="626" y="60"/>
                  <a:pt x="566" y="0"/>
                  <a:pt x="49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"/>
          <p:cNvSpPr/>
          <p:nvPr/>
        </p:nvSpPr>
        <p:spPr>
          <a:xfrm>
            <a:off x="1151691" y="2025844"/>
            <a:ext cx="141781" cy="141313"/>
          </a:xfrm>
          <a:custGeom>
            <a:avLst/>
            <a:gdLst/>
            <a:ahLst/>
            <a:cxnLst/>
            <a:rect l="l" t="t" r="r" b="b"/>
            <a:pathLst>
              <a:path w="4545" h="4530" extrusionOk="0">
                <a:moveTo>
                  <a:pt x="1937" y="1684"/>
                </a:moveTo>
                <a:cubicBezTo>
                  <a:pt x="1937" y="1684"/>
                  <a:pt x="2116" y="1743"/>
                  <a:pt x="2310" y="1922"/>
                </a:cubicBezTo>
                <a:cubicBezTo>
                  <a:pt x="2429" y="1997"/>
                  <a:pt x="2548" y="2056"/>
                  <a:pt x="2682" y="2176"/>
                </a:cubicBezTo>
                <a:lnTo>
                  <a:pt x="3055" y="2548"/>
                </a:lnTo>
                <a:cubicBezTo>
                  <a:pt x="3174" y="2667"/>
                  <a:pt x="3293" y="2801"/>
                  <a:pt x="3353" y="2920"/>
                </a:cubicBezTo>
                <a:cubicBezTo>
                  <a:pt x="3427" y="2980"/>
                  <a:pt x="3487" y="3040"/>
                  <a:pt x="3487" y="3114"/>
                </a:cubicBezTo>
                <a:cubicBezTo>
                  <a:pt x="3546" y="3233"/>
                  <a:pt x="3546" y="3293"/>
                  <a:pt x="3606" y="3352"/>
                </a:cubicBezTo>
                <a:lnTo>
                  <a:pt x="3606" y="3546"/>
                </a:lnTo>
                <a:cubicBezTo>
                  <a:pt x="3666" y="3546"/>
                  <a:pt x="3666" y="3606"/>
                  <a:pt x="3666" y="3665"/>
                </a:cubicBezTo>
                <a:lnTo>
                  <a:pt x="3666" y="3784"/>
                </a:lnTo>
                <a:cubicBezTo>
                  <a:pt x="3666" y="3784"/>
                  <a:pt x="3666" y="3859"/>
                  <a:pt x="3606" y="3859"/>
                </a:cubicBezTo>
                <a:lnTo>
                  <a:pt x="3546" y="3784"/>
                </a:lnTo>
                <a:lnTo>
                  <a:pt x="3546" y="3665"/>
                </a:lnTo>
                <a:cubicBezTo>
                  <a:pt x="3546" y="3665"/>
                  <a:pt x="3546" y="3606"/>
                  <a:pt x="3487" y="3546"/>
                </a:cubicBezTo>
                <a:cubicBezTo>
                  <a:pt x="3487" y="3486"/>
                  <a:pt x="3427" y="3486"/>
                  <a:pt x="3427" y="3412"/>
                </a:cubicBezTo>
                <a:cubicBezTo>
                  <a:pt x="3427" y="3352"/>
                  <a:pt x="3353" y="3293"/>
                  <a:pt x="3353" y="3233"/>
                </a:cubicBezTo>
                <a:cubicBezTo>
                  <a:pt x="3293" y="3174"/>
                  <a:pt x="3234" y="3114"/>
                  <a:pt x="3234" y="3040"/>
                </a:cubicBezTo>
                <a:cubicBezTo>
                  <a:pt x="3114" y="2920"/>
                  <a:pt x="2980" y="2801"/>
                  <a:pt x="2921" y="2667"/>
                </a:cubicBezTo>
                <a:cubicBezTo>
                  <a:pt x="2682" y="2429"/>
                  <a:pt x="2429" y="2176"/>
                  <a:pt x="2235" y="2056"/>
                </a:cubicBezTo>
                <a:cubicBezTo>
                  <a:pt x="1997" y="1863"/>
                  <a:pt x="1863" y="1803"/>
                  <a:pt x="1863" y="1803"/>
                </a:cubicBezTo>
                <a:lnTo>
                  <a:pt x="1863" y="1684"/>
                </a:lnTo>
                <a:close/>
                <a:moveTo>
                  <a:pt x="2310" y="0"/>
                </a:moveTo>
                <a:cubicBezTo>
                  <a:pt x="194" y="60"/>
                  <a:pt x="1" y="2488"/>
                  <a:pt x="567" y="3293"/>
                </a:cubicBezTo>
                <a:cubicBezTo>
                  <a:pt x="1312" y="4470"/>
                  <a:pt x="2369" y="4529"/>
                  <a:pt x="2801" y="4529"/>
                </a:cubicBezTo>
                <a:lnTo>
                  <a:pt x="2921" y="4529"/>
                </a:lnTo>
                <a:cubicBezTo>
                  <a:pt x="3293" y="4529"/>
                  <a:pt x="4232" y="4097"/>
                  <a:pt x="4545" y="3486"/>
                </a:cubicBezTo>
                <a:cubicBezTo>
                  <a:pt x="4291" y="3352"/>
                  <a:pt x="4038" y="3293"/>
                  <a:pt x="3978" y="3174"/>
                </a:cubicBezTo>
                <a:cubicBezTo>
                  <a:pt x="3978" y="3174"/>
                  <a:pt x="2801" y="2369"/>
                  <a:pt x="3055" y="626"/>
                </a:cubicBezTo>
                <a:cubicBezTo>
                  <a:pt x="3055" y="507"/>
                  <a:pt x="3114" y="313"/>
                  <a:pt x="3234" y="194"/>
                </a:cubicBezTo>
                <a:cubicBezTo>
                  <a:pt x="2980" y="60"/>
                  <a:pt x="2742" y="0"/>
                  <a:pt x="2369" y="0"/>
                </a:cubicBezTo>
                <a:close/>
              </a:path>
            </a:pathLst>
          </a:custGeom>
          <a:solidFill>
            <a:srgbClr val="DAE6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"/>
          <p:cNvSpPr/>
          <p:nvPr/>
        </p:nvSpPr>
        <p:spPr>
          <a:xfrm>
            <a:off x="1209776" y="2078345"/>
            <a:ext cx="56276" cy="67880"/>
          </a:xfrm>
          <a:custGeom>
            <a:avLst/>
            <a:gdLst/>
            <a:ahLst/>
            <a:cxnLst/>
            <a:rect l="l" t="t" r="r" b="b"/>
            <a:pathLst>
              <a:path w="1804" h="2176" extrusionOk="0">
                <a:moveTo>
                  <a:pt x="1" y="1"/>
                </a:moveTo>
                <a:lnTo>
                  <a:pt x="1" y="120"/>
                </a:lnTo>
                <a:cubicBezTo>
                  <a:pt x="1" y="120"/>
                  <a:pt x="135" y="180"/>
                  <a:pt x="373" y="373"/>
                </a:cubicBezTo>
                <a:cubicBezTo>
                  <a:pt x="567" y="493"/>
                  <a:pt x="820" y="746"/>
                  <a:pt x="1059" y="984"/>
                </a:cubicBezTo>
                <a:cubicBezTo>
                  <a:pt x="1118" y="1118"/>
                  <a:pt x="1252" y="1237"/>
                  <a:pt x="1372" y="1357"/>
                </a:cubicBezTo>
                <a:cubicBezTo>
                  <a:pt x="1372" y="1431"/>
                  <a:pt x="1431" y="1491"/>
                  <a:pt x="1491" y="1550"/>
                </a:cubicBezTo>
                <a:cubicBezTo>
                  <a:pt x="1491" y="1610"/>
                  <a:pt x="1565" y="1669"/>
                  <a:pt x="1565" y="1729"/>
                </a:cubicBezTo>
                <a:cubicBezTo>
                  <a:pt x="1565" y="1803"/>
                  <a:pt x="1625" y="1803"/>
                  <a:pt x="1625" y="1863"/>
                </a:cubicBezTo>
                <a:cubicBezTo>
                  <a:pt x="1684" y="1923"/>
                  <a:pt x="1684" y="1982"/>
                  <a:pt x="1684" y="1982"/>
                </a:cubicBezTo>
                <a:lnTo>
                  <a:pt x="1684" y="2101"/>
                </a:lnTo>
                <a:cubicBezTo>
                  <a:pt x="1684" y="2176"/>
                  <a:pt x="1744" y="2176"/>
                  <a:pt x="1744" y="2176"/>
                </a:cubicBezTo>
                <a:cubicBezTo>
                  <a:pt x="1804" y="2176"/>
                  <a:pt x="1804" y="2101"/>
                  <a:pt x="1804" y="2101"/>
                </a:cubicBezTo>
                <a:lnTo>
                  <a:pt x="1804" y="1982"/>
                </a:lnTo>
                <a:cubicBezTo>
                  <a:pt x="1804" y="1923"/>
                  <a:pt x="1804" y="1863"/>
                  <a:pt x="1744" y="1863"/>
                </a:cubicBezTo>
                <a:lnTo>
                  <a:pt x="1744" y="1669"/>
                </a:lnTo>
                <a:cubicBezTo>
                  <a:pt x="1684" y="1610"/>
                  <a:pt x="1684" y="1550"/>
                  <a:pt x="1625" y="1431"/>
                </a:cubicBezTo>
                <a:cubicBezTo>
                  <a:pt x="1625" y="1357"/>
                  <a:pt x="1565" y="1297"/>
                  <a:pt x="1491" y="1237"/>
                </a:cubicBezTo>
                <a:cubicBezTo>
                  <a:pt x="1431" y="1118"/>
                  <a:pt x="1312" y="984"/>
                  <a:pt x="1193" y="865"/>
                </a:cubicBezTo>
                <a:lnTo>
                  <a:pt x="820" y="493"/>
                </a:lnTo>
                <a:cubicBezTo>
                  <a:pt x="686" y="373"/>
                  <a:pt x="567" y="314"/>
                  <a:pt x="448" y="239"/>
                </a:cubicBezTo>
                <a:cubicBezTo>
                  <a:pt x="254" y="60"/>
                  <a:pt x="75" y="1"/>
                  <a:pt x="7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"/>
          <p:cNvSpPr/>
          <p:nvPr/>
        </p:nvSpPr>
        <p:spPr>
          <a:xfrm>
            <a:off x="1252545" y="1990999"/>
            <a:ext cx="160841" cy="147334"/>
          </a:xfrm>
          <a:custGeom>
            <a:avLst/>
            <a:gdLst/>
            <a:ahLst/>
            <a:cxnLst/>
            <a:rect l="l" t="t" r="r" b="b"/>
            <a:pathLst>
              <a:path w="5156" h="4723" extrusionOk="0">
                <a:moveTo>
                  <a:pt x="1982" y="0"/>
                </a:moveTo>
                <a:cubicBezTo>
                  <a:pt x="1118" y="0"/>
                  <a:pt x="313" y="685"/>
                  <a:pt x="1" y="1311"/>
                </a:cubicBezTo>
                <a:cubicBezTo>
                  <a:pt x="1490" y="1862"/>
                  <a:pt x="1490" y="4097"/>
                  <a:pt x="1490" y="4097"/>
                </a:cubicBezTo>
                <a:cubicBezTo>
                  <a:pt x="1490" y="4231"/>
                  <a:pt x="1431" y="4410"/>
                  <a:pt x="1312" y="4603"/>
                </a:cubicBezTo>
                <a:cubicBezTo>
                  <a:pt x="1550" y="4663"/>
                  <a:pt x="1803" y="4723"/>
                  <a:pt x="2116" y="4723"/>
                </a:cubicBezTo>
                <a:cubicBezTo>
                  <a:pt x="2488" y="4723"/>
                  <a:pt x="2861" y="4603"/>
                  <a:pt x="3099" y="4350"/>
                </a:cubicBezTo>
                <a:cubicBezTo>
                  <a:pt x="3099" y="4350"/>
                  <a:pt x="5155" y="2175"/>
                  <a:pt x="3352" y="566"/>
                </a:cubicBezTo>
                <a:cubicBezTo>
                  <a:pt x="2861" y="194"/>
                  <a:pt x="2429" y="0"/>
                  <a:pt x="1982" y="0"/>
                </a:cubicBezTo>
                <a:close/>
              </a:path>
            </a:pathLst>
          </a:custGeom>
          <a:solidFill>
            <a:srgbClr val="E7E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"/>
          <p:cNvSpPr/>
          <p:nvPr/>
        </p:nvSpPr>
        <p:spPr>
          <a:xfrm>
            <a:off x="1239068" y="2031896"/>
            <a:ext cx="59988" cy="102725"/>
          </a:xfrm>
          <a:custGeom>
            <a:avLst/>
            <a:gdLst/>
            <a:ahLst/>
            <a:cxnLst/>
            <a:rect l="l" t="t" r="r" b="b"/>
            <a:pathLst>
              <a:path w="1923" h="3293" extrusionOk="0">
                <a:moveTo>
                  <a:pt x="433" y="0"/>
                </a:moveTo>
                <a:cubicBezTo>
                  <a:pt x="313" y="119"/>
                  <a:pt x="254" y="313"/>
                  <a:pt x="254" y="432"/>
                </a:cubicBezTo>
                <a:cubicBezTo>
                  <a:pt x="0" y="2175"/>
                  <a:pt x="1177" y="2980"/>
                  <a:pt x="1177" y="2980"/>
                </a:cubicBezTo>
                <a:cubicBezTo>
                  <a:pt x="1237" y="3099"/>
                  <a:pt x="1490" y="3158"/>
                  <a:pt x="1744" y="3292"/>
                </a:cubicBezTo>
                <a:cubicBezTo>
                  <a:pt x="1863" y="3099"/>
                  <a:pt x="1922" y="2920"/>
                  <a:pt x="1922" y="2786"/>
                </a:cubicBezTo>
                <a:cubicBezTo>
                  <a:pt x="1922" y="2786"/>
                  <a:pt x="1922" y="551"/>
                  <a:pt x="433" y="0"/>
                </a:cubicBezTo>
                <a:close/>
              </a:path>
            </a:pathLst>
          </a:custGeom>
          <a:solidFill>
            <a:srgbClr val="C5D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"/>
          <p:cNvSpPr/>
          <p:nvPr/>
        </p:nvSpPr>
        <p:spPr>
          <a:xfrm>
            <a:off x="1305046" y="2037449"/>
            <a:ext cx="15379" cy="86940"/>
          </a:xfrm>
          <a:custGeom>
            <a:avLst/>
            <a:gdLst/>
            <a:ahLst/>
            <a:cxnLst/>
            <a:rect l="l" t="t" r="r" b="b"/>
            <a:pathLst>
              <a:path w="493" h="2787" extrusionOk="0">
                <a:moveTo>
                  <a:pt x="180" y="1"/>
                </a:moveTo>
                <a:lnTo>
                  <a:pt x="120" y="60"/>
                </a:lnTo>
                <a:cubicBezTo>
                  <a:pt x="120" y="60"/>
                  <a:pt x="180" y="254"/>
                  <a:pt x="180" y="507"/>
                </a:cubicBezTo>
                <a:cubicBezTo>
                  <a:pt x="239" y="746"/>
                  <a:pt x="299" y="1059"/>
                  <a:pt x="299" y="1431"/>
                </a:cubicBezTo>
                <a:cubicBezTo>
                  <a:pt x="299" y="1550"/>
                  <a:pt x="299" y="1744"/>
                  <a:pt x="239" y="1863"/>
                </a:cubicBezTo>
                <a:lnTo>
                  <a:pt x="239" y="2116"/>
                </a:lnTo>
                <a:cubicBezTo>
                  <a:pt x="180" y="2176"/>
                  <a:pt x="180" y="2236"/>
                  <a:pt x="180" y="2295"/>
                </a:cubicBezTo>
                <a:cubicBezTo>
                  <a:pt x="180" y="2370"/>
                  <a:pt x="120" y="2429"/>
                  <a:pt x="120" y="2489"/>
                </a:cubicBezTo>
                <a:lnTo>
                  <a:pt x="61" y="2548"/>
                </a:lnTo>
                <a:cubicBezTo>
                  <a:pt x="61" y="2668"/>
                  <a:pt x="1" y="2668"/>
                  <a:pt x="1" y="2668"/>
                </a:cubicBezTo>
                <a:lnTo>
                  <a:pt x="1" y="2742"/>
                </a:lnTo>
                <a:cubicBezTo>
                  <a:pt x="31" y="2772"/>
                  <a:pt x="46" y="2787"/>
                  <a:pt x="61" y="2787"/>
                </a:cubicBezTo>
                <a:cubicBezTo>
                  <a:pt x="75" y="2787"/>
                  <a:pt x="90" y="2772"/>
                  <a:pt x="120" y="2742"/>
                </a:cubicBezTo>
                <a:lnTo>
                  <a:pt x="180" y="2668"/>
                </a:lnTo>
                <a:cubicBezTo>
                  <a:pt x="180" y="2608"/>
                  <a:pt x="239" y="2548"/>
                  <a:pt x="239" y="2548"/>
                </a:cubicBezTo>
                <a:cubicBezTo>
                  <a:pt x="299" y="2489"/>
                  <a:pt x="299" y="2429"/>
                  <a:pt x="299" y="2370"/>
                </a:cubicBezTo>
                <a:cubicBezTo>
                  <a:pt x="373" y="2295"/>
                  <a:pt x="373" y="2236"/>
                  <a:pt x="433" y="2176"/>
                </a:cubicBezTo>
                <a:lnTo>
                  <a:pt x="433" y="1923"/>
                </a:lnTo>
                <a:cubicBezTo>
                  <a:pt x="493" y="1744"/>
                  <a:pt x="493" y="1550"/>
                  <a:pt x="493" y="1431"/>
                </a:cubicBezTo>
                <a:lnTo>
                  <a:pt x="493" y="880"/>
                </a:lnTo>
                <a:cubicBezTo>
                  <a:pt x="433" y="746"/>
                  <a:pt x="433" y="567"/>
                  <a:pt x="373" y="433"/>
                </a:cubicBezTo>
                <a:cubicBezTo>
                  <a:pt x="299" y="195"/>
                  <a:pt x="239" y="60"/>
                  <a:pt x="239" y="60"/>
                </a:cubicBezTo>
                <a:cubicBezTo>
                  <a:pt x="239" y="1"/>
                  <a:pt x="239" y="1"/>
                  <a:pt x="180" y="1"/>
                </a:cubicBezTo>
                <a:close/>
              </a:path>
            </a:pathLst>
          </a:custGeom>
          <a:solidFill>
            <a:srgbClr val="4E85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"/>
          <p:cNvSpPr/>
          <p:nvPr/>
        </p:nvSpPr>
        <p:spPr>
          <a:xfrm>
            <a:off x="1116846" y="2258216"/>
            <a:ext cx="95301" cy="48727"/>
          </a:xfrm>
          <a:custGeom>
            <a:avLst/>
            <a:gdLst/>
            <a:ahLst/>
            <a:cxnLst/>
            <a:rect l="l" t="t" r="r" b="b"/>
            <a:pathLst>
              <a:path w="3055" h="1562" extrusionOk="0">
                <a:moveTo>
                  <a:pt x="2742" y="0"/>
                </a:moveTo>
                <a:cubicBezTo>
                  <a:pt x="2742" y="0"/>
                  <a:pt x="0" y="1490"/>
                  <a:pt x="75" y="1550"/>
                </a:cubicBezTo>
                <a:cubicBezTo>
                  <a:pt x="75" y="1558"/>
                  <a:pt x="87" y="1562"/>
                  <a:pt x="109" y="1562"/>
                </a:cubicBezTo>
                <a:cubicBezTo>
                  <a:pt x="438" y="1562"/>
                  <a:pt x="3054" y="685"/>
                  <a:pt x="3054" y="685"/>
                </a:cubicBezTo>
                <a:cubicBezTo>
                  <a:pt x="2980" y="626"/>
                  <a:pt x="2980" y="566"/>
                  <a:pt x="2920" y="566"/>
                </a:cubicBezTo>
                <a:cubicBezTo>
                  <a:pt x="2861" y="373"/>
                  <a:pt x="2801" y="194"/>
                  <a:pt x="274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"/>
          <p:cNvSpPr/>
          <p:nvPr/>
        </p:nvSpPr>
        <p:spPr>
          <a:xfrm>
            <a:off x="1194460" y="2182911"/>
            <a:ext cx="92961" cy="125997"/>
          </a:xfrm>
          <a:custGeom>
            <a:avLst/>
            <a:gdLst/>
            <a:ahLst/>
            <a:cxnLst/>
            <a:rect l="l" t="t" r="r" b="b"/>
            <a:pathLst>
              <a:path w="2980" h="4039" extrusionOk="0">
                <a:moveTo>
                  <a:pt x="864" y="1"/>
                </a:moveTo>
                <a:cubicBezTo>
                  <a:pt x="254" y="924"/>
                  <a:pt x="0" y="1863"/>
                  <a:pt x="120" y="2474"/>
                </a:cubicBezTo>
                <a:cubicBezTo>
                  <a:pt x="194" y="2727"/>
                  <a:pt x="254" y="2846"/>
                  <a:pt x="313" y="3040"/>
                </a:cubicBezTo>
                <a:cubicBezTo>
                  <a:pt x="373" y="3040"/>
                  <a:pt x="373" y="3099"/>
                  <a:pt x="432" y="3159"/>
                </a:cubicBezTo>
                <a:cubicBezTo>
                  <a:pt x="939" y="3725"/>
                  <a:pt x="1863" y="4038"/>
                  <a:pt x="2980" y="4038"/>
                </a:cubicBezTo>
                <a:cubicBezTo>
                  <a:pt x="492" y="3040"/>
                  <a:pt x="939" y="60"/>
                  <a:pt x="939" y="60"/>
                </a:cubicBezTo>
                <a:lnTo>
                  <a:pt x="864" y="1"/>
                </a:ln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"/>
          <p:cNvSpPr/>
          <p:nvPr/>
        </p:nvSpPr>
        <p:spPr>
          <a:xfrm>
            <a:off x="1233017" y="2109041"/>
            <a:ext cx="139473" cy="195655"/>
          </a:xfrm>
          <a:custGeom>
            <a:avLst/>
            <a:gdLst/>
            <a:ahLst/>
            <a:cxnLst/>
            <a:rect l="l" t="t" r="r" b="b"/>
            <a:pathLst>
              <a:path w="4471" h="6272" extrusionOk="0">
                <a:moveTo>
                  <a:pt x="2802" y="0"/>
                </a:moveTo>
                <a:lnTo>
                  <a:pt x="2802" y="0"/>
                </a:lnTo>
                <a:cubicBezTo>
                  <a:pt x="2429" y="134"/>
                  <a:pt x="2116" y="253"/>
                  <a:pt x="1744" y="507"/>
                </a:cubicBezTo>
                <a:cubicBezTo>
                  <a:pt x="1565" y="626"/>
                  <a:pt x="1312" y="745"/>
                  <a:pt x="1118" y="879"/>
                </a:cubicBezTo>
                <a:cubicBezTo>
                  <a:pt x="939" y="1371"/>
                  <a:pt x="1" y="3978"/>
                  <a:pt x="3055" y="6212"/>
                </a:cubicBezTo>
                <a:lnTo>
                  <a:pt x="3055" y="6272"/>
                </a:lnTo>
                <a:cubicBezTo>
                  <a:pt x="3546" y="6153"/>
                  <a:pt x="4038" y="6034"/>
                  <a:pt x="4470" y="5780"/>
                </a:cubicBezTo>
                <a:cubicBezTo>
                  <a:pt x="1431" y="3546"/>
                  <a:pt x="2548" y="566"/>
                  <a:pt x="280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"/>
          <p:cNvSpPr/>
          <p:nvPr/>
        </p:nvSpPr>
        <p:spPr>
          <a:xfrm>
            <a:off x="1209776" y="2136462"/>
            <a:ext cx="118541" cy="172446"/>
          </a:xfrm>
          <a:custGeom>
            <a:avLst/>
            <a:gdLst/>
            <a:ahLst/>
            <a:cxnLst/>
            <a:rect l="l" t="t" r="r" b="b"/>
            <a:pathLst>
              <a:path w="3800" h="5528" extrusionOk="0">
                <a:moveTo>
                  <a:pt x="1863" y="0"/>
                </a:moveTo>
                <a:cubicBezTo>
                  <a:pt x="1252" y="492"/>
                  <a:pt x="746" y="983"/>
                  <a:pt x="373" y="1490"/>
                </a:cubicBezTo>
                <a:lnTo>
                  <a:pt x="448" y="1549"/>
                </a:lnTo>
                <a:cubicBezTo>
                  <a:pt x="448" y="1549"/>
                  <a:pt x="1" y="4529"/>
                  <a:pt x="2489" y="5527"/>
                </a:cubicBezTo>
                <a:cubicBezTo>
                  <a:pt x="2921" y="5527"/>
                  <a:pt x="3353" y="5453"/>
                  <a:pt x="3800" y="5393"/>
                </a:cubicBezTo>
                <a:lnTo>
                  <a:pt x="3800" y="5333"/>
                </a:lnTo>
                <a:cubicBezTo>
                  <a:pt x="746" y="3099"/>
                  <a:pt x="1684" y="492"/>
                  <a:pt x="18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"/>
          <p:cNvSpPr/>
          <p:nvPr/>
        </p:nvSpPr>
        <p:spPr>
          <a:xfrm>
            <a:off x="1277625" y="2103364"/>
            <a:ext cx="170605" cy="186016"/>
          </a:xfrm>
          <a:custGeom>
            <a:avLst/>
            <a:gdLst/>
            <a:ahLst/>
            <a:cxnLst/>
            <a:rect l="l" t="t" r="r" b="b"/>
            <a:pathLst>
              <a:path w="5469" h="5963" extrusionOk="0">
                <a:moveTo>
                  <a:pt x="2485" y="0"/>
                </a:moveTo>
                <a:cubicBezTo>
                  <a:pt x="2134" y="0"/>
                  <a:pt x="1760" y="59"/>
                  <a:pt x="1372" y="182"/>
                </a:cubicBezTo>
                <a:cubicBezTo>
                  <a:pt x="1118" y="748"/>
                  <a:pt x="1" y="3728"/>
                  <a:pt x="3040" y="5962"/>
                </a:cubicBezTo>
                <a:cubicBezTo>
                  <a:pt x="4470" y="5277"/>
                  <a:pt x="5468" y="4041"/>
                  <a:pt x="5156" y="2298"/>
                </a:cubicBezTo>
                <a:cubicBezTo>
                  <a:pt x="4906" y="907"/>
                  <a:pt x="3870" y="0"/>
                  <a:pt x="24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"/>
          <p:cNvSpPr/>
          <p:nvPr/>
        </p:nvSpPr>
        <p:spPr>
          <a:xfrm>
            <a:off x="1337582" y="2171306"/>
            <a:ext cx="46512" cy="46512"/>
          </a:xfrm>
          <a:custGeom>
            <a:avLst/>
            <a:gdLst/>
            <a:ahLst/>
            <a:cxnLst/>
            <a:rect l="l" t="t" r="r" b="b"/>
            <a:pathLst>
              <a:path w="1491" h="1491" extrusionOk="0">
                <a:moveTo>
                  <a:pt x="746" y="0"/>
                </a:moveTo>
                <a:cubicBezTo>
                  <a:pt x="314" y="0"/>
                  <a:pt x="1" y="313"/>
                  <a:pt x="1" y="745"/>
                </a:cubicBezTo>
                <a:cubicBezTo>
                  <a:pt x="1" y="1118"/>
                  <a:pt x="314" y="1490"/>
                  <a:pt x="746" y="1490"/>
                </a:cubicBezTo>
                <a:cubicBezTo>
                  <a:pt x="1193" y="1490"/>
                  <a:pt x="1491" y="1118"/>
                  <a:pt x="1491" y="745"/>
                </a:cubicBezTo>
                <a:cubicBezTo>
                  <a:pt x="1491" y="313"/>
                  <a:pt x="1193" y="0"/>
                  <a:pt x="746" y="0"/>
                </a:cubicBezTo>
                <a:close/>
              </a:path>
            </a:pathLst>
          </a:custGeom>
          <a:solidFill>
            <a:srgbClr val="C670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"/>
          <p:cNvSpPr/>
          <p:nvPr/>
        </p:nvSpPr>
        <p:spPr>
          <a:xfrm>
            <a:off x="1386402" y="2149938"/>
            <a:ext cx="46481" cy="30571"/>
          </a:xfrm>
          <a:custGeom>
            <a:avLst/>
            <a:gdLst/>
            <a:ahLst/>
            <a:cxnLst/>
            <a:rect l="l" t="t" r="r" b="b"/>
            <a:pathLst>
              <a:path w="1490" h="980" extrusionOk="0">
                <a:moveTo>
                  <a:pt x="1415" y="0"/>
                </a:moveTo>
                <a:cubicBezTo>
                  <a:pt x="1415" y="0"/>
                  <a:pt x="1356" y="0"/>
                  <a:pt x="1356" y="60"/>
                </a:cubicBezTo>
                <a:lnTo>
                  <a:pt x="1356" y="119"/>
                </a:lnTo>
                <a:cubicBezTo>
                  <a:pt x="1356" y="179"/>
                  <a:pt x="1356" y="253"/>
                  <a:pt x="1296" y="313"/>
                </a:cubicBezTo>
                <a:cubicBezTo>
                  <a:pt x="1296" y="373"/>
                  <a:pt x="1237" y="492"/>
                  <a:pt x="1177" y="551"/>
                </a:cubicBezTo>
                <a:cubicBezTo>
                  <a:pt x="1177" y="626"/>
                  <a:pt x="1117" y="626"/>
                  <a:pt x="1043" y="685"/>
                </a:cubicBezTo>
                <a:lnTo>
                  <a:pt x="983" y="685"/>
                </a:lnTo>
                <a:lnTo>
                  <a:pt x="924" y="745"/>
                </a:lnTo>
                <a:lnTo>
                  <a:pt x="611" y="745"/>
                </a:lnTo>
                <a:cubicBezTo>
                  <a:pt x="551" y="745"/>
                  <a:pt x="432" y="685"/>
                  <a:pt x="372" y="626"/>
                </a:cubicBezTo>
                <a:cubicBezTo>
                  <a:pt x="238" y="551"/>
                  <a:pt x="119" y="492"/>
                  <a:pt x="119" y="492"/>
                </a:cubicBezTo>
                <a:lnTo>
                  <a:pt x="60" y="492"/>
                </a:lnTo>
                <a:cubicBezTo>
                  <a:pt x="0" y="551"/>
                  <a:pt x="0" y="551"/>
                  <a:pt x="60" y="626"/>
                </a:cubicBezTo>
                <a:cubicBezTo>
                  <a:pt x="60" y="626"/>
                  <a:pt x="119" y="685"/>
                  <a:pt x="298" y="805"/>
                </a:cubicBezTo>
                <a:cubicBezTo>
                  <a:pt x="372" y="864"/>
                  <a:pt x="492" y="924"/>
                  <a:pt x="611" y="924"/>
                </a:cubicBezTo>
                <a:cubicBezTo>
                  <a:pt x="678" y="961"/>
                  <a:pt x="741" y="980"/>
                  <a:pt x="803" y="980"/>
                </a:cubicBezTo>
                <a:cubicBezTo>
                  <a:pt x="864" y="980"/>
                  <a:pt x="924" y="961"/>
                  <a:pt x="983" y="924"/>
                </a:cubicBezTo>
                <a:cubicBezTo>
                  <a:pt x="1043" y="924"/>
                  <a:pt x="1043" y="924"/>
                  <a:pt x="1117" y="864"/>
                </a:cubicBezTo>
                <a:cubicBezTo>
                  <a:pt x="1117" y="864"/>
                  <a:pt x="1177" y="864"/>
                  <a:pt x="1177" y="805"/>
                </a:cubicBezTo>
                <a:cubicBezTo>
                  <a:pt x="1237" y="805"/>
                  <a:pt x="1296" y="745"/>
                  <a:pt x="1356" y="685"/>
                </a:cubicBezTo>
                <a:cubicBezTo>
                  <a:pt x="1415" y="551"/>
                  <a:pt x="1415" y="432"/>
                  <a:pt x="1490" y="373"/>
                </a:cubicBezTo>
                <a:lnTo>
                  <a:pt x="1490" y="119"/>
                </a:lnTo>
                <a:lnTo>
                  <a:pt x="1490" y="60"/>
                </a:lnTo>
                <a:cubicBezTo>
                  <a:pt x="1490" y="0"/>
                  <a:pt x="1490" y="0"/>
                  <a:pt x="1415" y="0"/>
                </a:cubicBezTo>
                <a:close/>
              </a:path>
            </a:pathLst>
          </a:custGeom>
          <a:solidFill>
            <a:srgbClr val="3D28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"/>
          <p:cNvSpPr/>
          <p:nvPr/>
        </p:nvSpPr>
        <p:spPr>
          <a:xfrm>
            <a:off x="1365003" y="2149938"/>
            <a:ext cx="15379" cy="15348"/>
          </a:xfrm>
          <a:custGeom>
            <a:avLst/>
            <a:gdLst/>
            <a:ahLst/>
            <a:cxnLst/>
            <a:rect l="l" t="t" r="r" b="b"/>
            <a:pathLst>
              <a:path w="493" h="492" extrusionOk="0">
                <a:moveTo>
                  <a:pt x="239" y="0"/>
                </a:moveTo>
                <a:cubicBezTo>
                  <a:pt x="120" y="0"/>
                  <a:pt x="1" y="119"/>
                  <a:pt x="1" y="253"/>
                </a:cubicBezTo>
                <a:cubicBezTo>
                  <a:pt x="1" y="373"/>
                  <a:pt x="120" y="492"/>
                  <a:pt x="239" y="492"/>
                </a:cubicBezTo>
                <a:cubicBezTo>
                  <a:pt x="373" y="492"/>
                  <a:pt x="492" y="373"/>
                  <a:pt x="492" y="253"/>
                </a:cubicBezTo>
                <a:cubicBezTo>
                  <a:pt x="492" y="119"/>
                  <a:pt x="373" y="0"/>
                  <a:pt x="239" y="0"/>
                </a:cubicBezTo>
                <a:close/>
              </a:path>
            </a:pathLst>
          </a:custGeom>
          <a:solidFill>
            <a:srgbClr val="3D28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"/>
          <p:cNvSpPr/>
          <p:nvPr/>
        </p:nvSpPr>
        <p:spPr>
          <a:xfrm>
            <a:off x="1041573" y="2340009"/>
            <a:ext cx="31164" cy="26984"/>
          </a:xfrm>
          <a:custGeom>
            <a:avLst/>
            <a:gdLst/>
            <a:ahLst/>
            <a:cxnLst/>
            <a:rect l="l" t="t" r="r" b="b"/>
            <a:pathLst>
              <a:path w="999" h="865" extrusionOk="0">
                <a:moveTo>
                  <a:pt x="926" y="0"/>
                </a:moveTo>
                <a:cubicBezTo>
                  <a:pt x="909" y="0"/>
                  <a:pt x="894" y="15"/>
                  <a:pt x="864" y="45"/>
                </a:cubicBezTo>
                <a:cubicBezTo>
                  <a:pt x="864" y="45"/>
                  <a:pt x="805" y="45"/>
                  <a:pt x="745" y="119"/>
                </a:cubicBezTo>
                <a:cubicBezTo>
                  <a:pt x="685" y="179"/>
                  <a:pt x="626" y="179"/>
                  <a:pt x="626" y="239"/>
                </a:cubicBezTo>
                <a:cubicBezTo>
                  <a:pt x="551" y="239"/>
                  <a:pt x="492" y="298"/>
                  <a:pt x="432" y="358"/>
                </a:cubicBezTo>
                <a:cubicBezTo>
                  <a:pt x="253" y="551"/>
                  <a:pt x="0" y="730"/>
                  <a:pt x="0" y="730"/>
                </a:cubicBezTo>
                <a:lnTo>
                  <a:pt x="0" y="864"/>
                </a:lnTo>
                <a:lnTo>
                  <a:pt x="119" y="864"/>
                </a:lnTo>
                <a:cubicBezTo>
                  <a:pt x="119" y="864"/>
                  <a:pt x="313" y="671"/>
                  <a:pt x="551" y="492"/>
                </a:cubicBezTo>
                <a:cubicBezTo>
                  <a:pt x="626" y="417"/>
                  <a:pt x="626" y="358"/>
                  <a:pt x="685" y="358"/>
                </a:cubicBezTo>
                <a:cubicBezTo>
                  <a:pt x="745" y="298"/>
                  <a:pt x="805" y="298"/>
                  <a:pt x="805" y="239"/>
                </a:cubicBezTo>
                <a:cubicBezTo>
                  <a:pt x="924" y="179"/>
                  <a:pt x="924" y="119"/>
                  <a:pt x="924" y="119"/>
                </a:cubicBezTo>
                <a:cubicBezTo>
                  <a:pt x="998" y="119"/>
                  <a:pt x="998" y="45"/>
                  <a:pt x="998" y="45"/>
                </a:cubicBezTo>
                <a:cubicBezTo>
                  <a:pt x="961" y="15"/>
                  <a:pt x="942" y="0"/>
                  <a:pt x="92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"/>
          <p:cNvSpPr/>
          <p:nvPr/>
        </p:nvSpPr>
        <p:spPr>
          <a:xfrm>
            <a:off x="996933" y="2392042"/>
            <a:ext cx="23271" cy="34876"/>
          </a:xfrm>
          <a:custGeom>
            <a:avLst/>
            <a:gdLst/>
            <a:ahLst/>
            <a:cxnLst/>
            <a:rect l="l" t="t" r="r" b="b"/>
            <a:pathLst>
              <a:path w="746" h="1118" extrusionOk="0">
                <a:moveTo>
                  <a:pt x="567" y="1"/>
                </a:moveTo>
                <a:cubicBezTo>
                  <a:pt x="567" y="1"/>
                  <a:pt x="433" y="239"/>
                  <a:pt x="254" y="492"/>
                </a:cubicBezTo>
                <a:cubicBezTo>
                  <a:pt x="120" y="746"/>
                  <a:pt x="1" y="984"/>
                  <a:pt x="1" y="984"/>
                </a:cubicBezTo>
                <a:cubicBezTo>
                  <a:pt x="1" y="1058"/>
                  <a:pt x="1" y="1118"/>
                  <a:pt x="60" y="1118"/>
                </a:cubicBezTo>
                <a:cubicBezTo>
                  <a:pt x="120" y="1118"/>
                  <a:pt x="195" y="1118"/>
                  <a:pt x="195" y="1058"/>
                </a:cubicBezTo>
                <a:cubicBezTo>
                  <a:pt x="195" y="1058"/>
                  <a:pt x="314" y="805"/>
                  <a:pt x="433" y="552"/>
                </a:cubicBezTo>
                <a:cubicBezTo>
                  <a:pt x="567" y="373"/>
                  <a:pt x="746" y="120"/>
                  <a:pt x="746" y="120"/>
                </a:cubicBezTo>
                <a:cubicBezTo>
                  <a:pt x="746" y="60"/>
                  <a:pt x="746" y="1"/>
                  <a:pt x="6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"/>
          <p:cNvSpPr/>
          <p:nvPr/>
        </p:nvSpPr>
        <p:spPr>
          <a:xfrm>
            <a:off x="985328" y="2459891"/>
            <a:ext cx="11636" cy="40460"/>
          </a:xfrm>
          <a:custGeom>
            <a:avLst/>
            <a:gdLst/>
            <a:ahLst/>
            <a:cxnLst/>
            <a:rect l="l" t="t" r="r" b="b"/>
            <a:pathLst>
              <a:path w="373" h="1297" extrusionOk="0">
                <a:moveTo>
                  <a:pt x="194" y="1"/>
                </a:moveTo>
                <a:cubicBezTo>
                  <a:pt x="120" y="1"/>
                  <a:pt x="60" y="1"/>
                  <a:pt x="60" y="60"/>
                </a:cubicBezTo>
                <a:lnTo>
                  <a:pt x="60" y="239"/>
                </a:lnTo>
                <a:cubicBezTo>
                  <a:pt x="0" y="373"/>
                  <a:pt x="60" y="492"/>
                  <a:pt x="60" y="612"/>
                </a:cubicBezTo>
                <a:lnTo>
                  <a:pt x="60" y="865"/>
                </a:lnTo>
                <a:cubicBezTo>
                  <a:pt x="60" y="924"/>
                  <a:pt x="60" y="984"/>
                  <a:pt x="120" y="1044"/>
                </a:cubicBezTo>
                <a:lnTo>
                  <a:pt x="120" y="1178"/>
                </a:lnTo>
                <a:cubicBezTo>
                  <a:pt x="120" y="1237"/>
                  <a:pt x="194" y="1297"/>
                  <a:pt x="313" y="1297"/>
                </a:cubicBezTo>
                <a:cubicBezTo>
                  <a:pt x="373" y="1297"/>
                  <a:pt x="373" y="1237"/>
                  <a:pt x="373" y="1118"/>
                </a:cubicBezTo>
                <a:cubicBezTo>
                  <a:pt x="373" y="1118"/>
                  <a:pt x="373" y="1044"/>
                  <a:pt x="313" y="984"/>
                </a:cubicBezTo>
                <a:lnTo>
                  <a:pt x="313" y="805"/>
                </a:lnTo>
                <a:lnTo>
                  <a:pt x="313" y="612"/>
                </a:lnTo>
                <a:cubicBezTo>
                  <a:pt x="254" y="492"/>
                  <a:pt x="254" y="373"/>
                  <a:pt x="254" y="239"/>
                </a:cubicBezTo>
                <a:lnTo>
                  <a:pt x="254" y="120"/>
                </a:lnTo>
                <a:cubicBezTo>
                  <a:pt x="254" y="60"/>
                  <a:pt x="254" y="1"/>
                  <a:pt x="19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"/>
          <p:cNvSpPr/>
          <p:nvPr/>
        </p:nvSpPr>
        <p:spPr>
          <a:xfrm>
            <a:off x="1004856" y="2529612"/>
            <a:ext cx="30696" cy="34876"/>
          </a:xfrm>
          <a:custGeom>
            <a:avLst/>
            <a:gdLst/>
            <a:ahLst/>
            <a:cxnLst/>
            <a:rect l="l" t="t" r="r" b="b"/>
            <a:pathLst>
              <a:path w="984" h="1118" extrusionOk="0">
                <a:moveTo>
                  <a:pt x="60" y="0"/>
                </a:moveTo>
                <a:cubicBezTo>
                  <a:pt x="0" y="60"/>
                  <a:pt x="0" y="120"/>
                  <a:pt x="0" y="179"/>
                </a:cubicBezTo>
                <a:cubicBezTo>
                  <a:pt x="0" y="179"/>
                  <a:pt x="179" y="432"/>
                  <a:pt x="313" y="611"/>
                </a:cubicBezTo>
                <a:cubicBezTo>
                  <a:pt x="492" y="864"/>
                  <a:pt x="685" y="1043"/>
                  <a:pt x="685" y="1043"/>
                </a:cubicBezTo>
                <a:cubicBezTo>
                  <a:pt x="745" y="1118"/>
                  <a:pt x="864" y="1118"/>
                  <a:pt x="924" y="1118"/>
                </a:cubicBezTo>
                <a:cubicBezTo>
                  <a:pt x="983" y="1043"/>
                  <a:pt x="983" y="924"/>
                  <a:pt x="924" y="864"/>
                </a:cubicBezTo>
                <a:lnTo>
                  <a:pt x="551" y="492"/>
                </a:lnTo>
                <a:cubicBezTo>
                  <a:pt x="432" y="239"/>
                  <a:pt x="238" y="60"/>
                  <a:pt x="238" y="60"/>
                </a:cubicBezTo>
                <a:cubicBezTo>
                  <a:pt x="179" y="0"/>
                  <a:pt x="119" y="0"/>
                  <a:pt x="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"/>
          <p:cNvSpPr/>
          <p:nvPr/>
        </p:nvSpPr>
        <p:spPr>
          <a:xfrm>
            <a:off x="1056890" y="2579025"/>
            <a:ext cx="42800" cy="22960"/>
          </a:xfrm>
          <a:custGeom>
            <a:avLst/>
            <a:gdLst/>
            <a:ahLst/>
            <a:cxnLst/>
            <a:rect l="l" t="t" r="r" b="b"/>
            <a:pathLst>
              <a:path w="1372" h="736" extrusionOk="0">
                <a:moveTo>
                  <a:pt x="188" y="1"/>
                </a:moveTo>
                <a:cubicBezTo>
                  <a:pt x="127" y="1"/>
                  <a:pt x="60" y="43"/>
                  <a:pt x="60" y="85"/>
                </a:cubicBezTo>
                <a:cubicBezTo>
                  <a:pt x="1" y="144"/>
                  <a:pt x="60" y="279"/>
                  <a:pt x="135" y="279"/>
                </a:cubicBezTo>
                <a:cubicBezTo>
                  <a:pt x="135" y="279"/>
                  <a:pt x="373" y="398"/>
                  <a:pt x="626" y="517"/>
                </a:cubicBezTo>
                <a:cubicBezTo>
                  <a:pt x="880" y="651"/>
                  <a:pt x="1118" y="711"/>
                  <a:pt x="1118" y="711"/>
                </a:cubicBezTo>
                <a:cubicBezTo>
                  <a:pt x="1135" y="728"/>
                  <a:pt x="1159" y="735"/>
                  <a:pt x="1184" y="735"/>
                </a:cubicBezTo>
                <a:cubicBezTo>
                  <a:pt x="1245" y="735"/>
                  <a:pt x="1312" y="693"/>
                  <a:pt x="1312" y="651"/>
                </a:cubicBezTo>
                <a:cubicBezTo>
                  <a:pt x="1371" y="576"/>
                  <a:pt x="1312" y="457"/>
                  <a:pt x="1252" y="457"/>
                </a:cubicBezTo>
                <a:lnTo>
                  <a:pt x="1252" y="398"/>
                </a:lnTo>
                <a:cubicBezTo>
                  <a:pt x="1252" y="398"/>
                  <a:pt x="999" y="338"/>
                  <a:pt x="746" y="279"/>
                </a:cubicBezTo>
                <a:cubicBezTo>
                  <a:pt x="507" y="144"/>
                  <a:pt x="254" y="25"/>
                  <a:pt x="254" y="25"/>
                </a:cubicBezTo>
                <a:cubicBezTo>
                  <a:pt x="236" y="8"/>
                  <a:pt x="213" y="1"/>
                  <a:pt x="18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"/>
          <p:cNvSpPr/>
          <p:nvPr/>
        </p:nvSpPr>
        <p:spPr>
          <a:xfrm>
            <a:off x="1126610" y="2603045"/>
            <a:ext cx="44640" cy="15348"/>
          </a:xfrm>
          <a:custGeom>
            <a:avLst/>
            <a:gdLst/>
            <a:ahLst/>
            <a:cxnLst/>
            <a:rect l="l" t="t" r="r" b="b"/>
            <a:pathLst>
              <a:path w="1431" h="492" extrusionOk="0">
                <a:moveTo>
                  <a:pt x="194" y="0"/>
                </a:moveTo>
                <a:cubicBezTo>
                  <a:pt x="134" y="0"/>
                  <a:pt x="60" y="0"/>
                  <a:pt x="0" y="119"/>
                </a:cubicBezTo>
                <a:cubicBezTo>
                  <a:pt x="0" y="179"/>
                  <a:pt x="60" y="313"/>
                  <a:pt x="194" y="313"/>
                </a:cubicBezTo>
                <a:lnTo>
                  <a:pt x="1252" y="492"/>
                </a:lnTo>
                <a:cubicBezTo>
                  <a:pt x="1311" y="492"/>
                  <a:pt x="1430" y="432"/>
                  <a:pt x="1430" y="373"/>
                </a:cubicBezTo>
                <a:cubicBezTo>
                  <a:pt x="1430" y="313"/>
                  <a:pt x="1371" y="179"/>
                  <a:pt x="1311" y="179"/>
                </a:cubicBezTo>
                <a:lnTo>
                  <a:pt x="19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"/>
          <p:cNvSpPr/>
          <p:nvPr/>
        </p:nvSpPr>
        <p:spPr>
          <a:xfrm>
            <a:off x="1200480" y="2614151"/>
            <a:ext cx="44203" cy="15878"/>
          </a:xfrm>
          <a:custGeom>
            <a:avLst/>
            <a:gdLst/>
            <a:ahLst/>
            <a:cxnLst/>
            <a:rect l="l" t="t" r="r" b="b"/>
            <a:pathLst>
              <a:path w="1417" h="509" extrusionOk="0">
                <a:moveTo>
                  <a:pt x="140" y="0"/>
                </a:moveTo>
                <a:cubicBezTo>
                  <a:pt x="79" y="0"/>
                  <a:pt x="1" y="88"/>
                  <a:pt x="1" y="136"/>
                </a:cubicBezTo>
                <a:cubicBezTo>
                  <a:pt x="1" y="270"/>
                  <a:pt x="61" y="329"/>
                  <a:pt x="120" y="329"/>
                </a:cubicBezTo>
                <a:lnTo>
                  <a:pt x="1237" y="508"/>
                </a:lnTo>
                <a:cubicBezTo>
                  <a:pt x="1297" y="508"/>
                  <a:pt x="1416" y="449"/>
                  <a:pt x="1416" y="329"/>
                </a:cubicBezTo>
                <a:cubicBezTo>
                  <a:pt x="1416" y="270"/>
                  <a:pt x="1357" y="136"/>
                  <a:pt x="1297" y="136"/>
                </a:cubicBezTo>
                <a:lnTo>
                  <a:pt x="180" y="17"/>
                </a:lnTo>
                <a:cubicBezTo>
                  <a:pt x="168" y="5"/>
                  <a:pt x="155" y="0"/>
                  <a:pt x="1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"/>
          <p:cNvSpPr/>
          <p:nvPr/>
        </p:nvSpPr>
        <p:spPr>
          <a:xfrm>
            <a:off x="1272073" y="2625537"/>
            <a:ext cx="46481" cy="20277"/>
          </a:xfrm>
          <a:custGeom>
            <a:avLst/>
            <a:gdLst/>
            <a:ahLst/>
            <a:cxnLst/>
            <a:rect l="l" t="t" r="r" b="b"/>
            <a:pathLst>
              <a:path w="1490" h="650" extrusionOk="0">
                <a:moveTo>
                  <a:pt x="181" y="1"/>
                </a:moveTo>
                <a:cubicBezTo>
                  <a:pt x="124" y="1"/>
                  <a:pt x="60" y="56"/>
                  <a:pt x="60" y="143"/>
                </a:cubicBezTo>
                <a:cubicBezTo>
                  <a:pt x="0" y="203"/>
                  <a:pt x="60" y="337"/>
                  <a:pt x="179" y="396"/>
                </a:cubicBezTo>
                <a:lnTo>
                  <a:pt x="1237" y="650"/>
                </a:lnTo>
                <a:cubicBezTo>
                  <a:pt x="1356" y="650"/>
                  <a:pt x="1430" y="575"/>
                  <a:pt x="1490" y="456"/>
                </a:cubicBezTo>
                <a:cubicBezTo>
                  <a:pt x="1490" y="396"/>
                  <a:pt x="1430" y="277"/>
                  <a:pt x="1296" y="277"/>
                </a:cubicBezTo>
                <a:lnTo>
                  <a:pt x="239" y="24"/>
                </a:lnTo>
                <a:cubicBezTo>
                  <a:pt x="223" y="8"/>
                  <a:pt x="202" y="1"/>
                  <a:pt x="1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"/>
          <p:cNvSpPr/>
          <p:nvPr/>
        </p:nvSpPr>
        <p:spPr>
          <a:xfrm>
            <a:off x="1343634" y="2646905"/>
            <a:ext cx="42800" cy="28949"/>
          </a:xfrm>
          <a:custGeom>
            <a:avLst/>
            <a:gdLst/>
            <a:ahLst/>
            <a:cxnLst/>
            <a:rect l="l" t="t" r="r" b="b"/>
            <a:pathLst>
              <a:path w="1372" h="928" extrusionOk="0">
                <a:moveTo>
                  <a:pt x="210" y="1"/>
                </a:moveTo>
                <a:cubicBezTo>
                  <a:pt x="120" y="1"/>
                  <a:pt x="44" y="56"/>
                  <a:pt x="0" y="143"/>
                </a:cubicBezTo>
                <a:cubicBezTo>
                  <a:pt x="0" y="203"/>
                  <a:pt x="0" y="337"/>
                  <a:pt x="120" y="397"/>
                </a:cubicBezTo>
                <a:cubicBezTo>
                  <a:pt x="120" y="397"/>
                  <a:pt x="373" y="516"/>
                  <a:pt x="626" y="635"/>
                </a:cubicBezTo>
                <a:cubicBezTo>
                  <a:pt x="805" y="769"/>
                  <a:pt x="1058" y="888"/>
                  <a:pt x="1058" y="888"/>
                </a:cubicBezTo>
                <a:cubicBezTo>
                  <a:pt x="1083" y="913"/>
                  <a:pt x="1118" y="928"/>
                  <a:pt x="1154" y="928"/>
                </a:cubicBezTo>
                <a:cubicBezTo>
                  <a:pt x="1206" y="928"/>
                  <a:pt x="1262" y="899"/>
                  <a:pt x="1297" y="829"/>
                </a:cubicBezTo>
                <a:cubicBezTo>
                  <a:pt x="1371" y="769"/>
                  <a:pt x="1371" y="635"/>
                  <a:pt x="1237" y="576"/>
                </a:cubicBezTo>
                <a:cubicBezTo>
                  <a:pt x="1237" y="576"/>
                  <a:pt x="999" y="397"/>
                  <a:pt x="805" y="263"/>
                </a:cubicBezTo>
                <a:cubicBezTo>
                  <a:pt x="552" y="143"/>
                  <a:pt x="313" y="24"/>
                  <a:pt x="313" y="24"/>
                </a:cubicBezTo>
                <a:cubicBezTo>
                  <a:pt x="277" y="8"/>
                  <a:pt x="243" y="1"/>
                  <a:pt x="21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"/>
          <p:cNvSpPr/>
          <p:nvPr/>
        </p:nvSpPr>
        <p:spPr>
          <a:xfrm>
            <a:off x="1403591" y="2690516"/>
            <a:ext cx="33004" cy="39711"/>
          </a:xfrm>
          <a:custGeom>
            <a:avLst/>
            <a:gdLst/>
            <a:ahLst/>
            <a:cxnLst/>
            <a:rect l="l" t="t" r="r" b="b"/>
            <a:pathLst>
              <a:path w="1058" h="1273" extrusionOk="0">
                <a:moveTo>
                  <a:pt x="244" y="1"/>
                </a:moveTo>
                <a:cubicBezTo>
                  <a:pt x="190" y="1"/>
                  <a:pt x="127" y="19"/>
                  <a:pt x="60" y="56"/>
                </a:cubicBezTo>
                <a:cubicBezTo>
                  <a:pt x="0" y="116"/>
                  <a:pt x="0" y="235"/>
                  <a:pt x="60" y="295"/>
                </a:cubicBezTo>
                <a:cubicBezTo>
                  <a:pt x="60" y="295"/>
                  <a:pt x="194" y="548"/>
                  <a:pt x="373" y="727"/>
                </a:cubicBezTo>
                <a:cubicBezTo>
                  <a:pt x="492" y="980"/>
                  <a:pt x="686" y="1174"/>
                  <a:pt x="686" y="1174"/>
                </a:cubicBezTo>
                <a:cubicBezTo>
                  <a:pt x="720" y="1244"/>
                  <a:pt x="776" y="1273"/>
                  <a:pt x="831" y="1273"/>
                </a:cubicBezTo>
                <a:cubicBezTo>
                  <a:pt x="869" y="1273"/>
                  <a:pt x="908" y="1258"/>
                  <a:pt x="939" y="1233"/>
                </a:cubicBezTo>
                <a:cubicBezTo>
                  <a:pt x="1058" y="1174"/>
                  <a:pt x="1058" y="1040"/>
                  <a:pt x="998" y="980"/>
                </a:cubicBezTo>
                <a:cubicBezTo>
                  <a:pt x="998" y="980"/>
                  <a:pt x="864" y="727"/>
                  <a:pt x="686" y="488"/>
                </a:cubicBezTo>
                <a:cubicBezTo>
                  <a:pt x="492" y="295"/>
                  <a:pt x="373" y="56"/>
                  <a:pt x="373" y="56"/>
                </a:cubicBezTo>
                <a:cubicBezTo>
                  <a:pt x="343" y="19"/>
                  <a:pt x="298" y="1"/>
                  <a:pt x="2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"/>
          <p:cNvSpPr/>
          <p:nvPr/>
        </p:nvSpPr>
        <p:spPr>
          <a:xfrm>
            <a:off x="1449832" y="2754060"/>
            <a:ext cx="23271" cy="45389"/>
          </a:xfrm>
          <a:custGeom>
            <a:avLst/>
            <a:gdLst/>
            <a:ahLst/>
            <a:cxnLst/>
            <a:rect l="l" t="t" r="r" b="b"/>
            <a:pathLst>
              <a:path w="746" h="1455" extrusionOk="0">
                <a:moveTo>
                  <a:pt x="134" y="1"/>
                </a:moveTo>
                <a:cubicBezTo>
                  <a:pt x="60" y="60"/>
                  <a:pt x="0" y="120"/>
                  <a:pt x="0" y="254"/>
                </a:cubicBezTo>
                <a:cubicBezTo>
                  <a:pt x="0" y="254"/>
                  <a:pt x="60" y="492"/>
                  <a:pt x="194" y="805"/>
                </a:cubicBezTo>
                <a:cubicBezTo>
                  <a:pt x="194" y="865"/>
                  <a:pt x="194" y="924"/>
                  <a:pt x="253" y="999"/>
                </a:cubicBezTo>
                <a:lnTo>
                  <a:pt x="253" y="1059"/>
                </a:lnTo>
                <a:lnTo>
                  <a:pt x="253" y="1118"/>
                </a:lnTo>
                <a:cubicBezTo>
                  <a:pt x="313" y="1237"/>
                  <a:pt x="313" y="1297"/>
                  <a:pt x="313" y="1297"/>
                </a:cubicBezTo>
                <a:cubicBezTo>
                  <a:pt x="313" y="1396"/>
                  <a:pt x="378" y="1454"/>
                  <a:pt x="465" y="1454"/>
                </a:cubicBezTo>
                <a:cubicBezTo>
                  <a:pt x="497" y="1454"/>
                  <a:pt x="531" y="1447"/>
                  <a:pt x="566" y="1431"/>
                </a:cubicBezTo>
                <a:cubicBezTo>
                  <a:pt x="685" y="1431"/>
                  <a:pt x="745" y="1297"/>
                  <a:pt x="685" y="1178"/>
                </a:cubicBezTo>
                <a:lnTo>
                  <a:pt x="685" y="1059"/>
                </a:lnTo>
                <a:cubicBezTo>
                  <a:pt x="685" y="999"/>
                  <a:pt x="685" y="999"/>
                  <a:pt x="626" y="924"/>
                </a:cubicBezTo>
                <a:lnTo>
                  <a:pt x="626" y="865"/>
                </a:lnTo>
                <a:cubicBezTo>
                  <a:pt x="626" y="805"/>
                  <a:pt x="566" y="746"/>
                  <a:pt x="566" y="686"/>
                </a:cubicBezTo>
                <a:cubicBezTo>
                  <a:pt x="507" y="373"/>
                  <a:pt x="432" y="120"/>
                  <a:pt x="432" y="120"/>
                </a:cubicBezTo>
                <a:cubicBezTo>
                  <a:pt x="373" y="60"/>
                  <a:pt x="253" y="1"/>
                  <a:pt x="13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"/>
          <p:cNvSpPr/>
          <p:nvPr/>
        </p:nvSpPr>
        <p:spPr>
          <a:xfrm>
            <a:off x="1465617" y="2825653"/>
            <a:ext cx="13507" cy="46980"/>
          </a:xfrm>
          <a:custGeom>
            <a:avLst/>
            <a:gdLst/>
            <a:ahLst/>
            <a:cxnLst/>
            <a:rect l="l" t="t" r="r" b="b"/>
            <a:pathLst>
              <a:path w="433" h="1506" extrusionOk="0">
                <a:moveTo>
                  <a:pt x="179" y="0"/>
                </a:moveTo>
                <a:cubicBezTo>
                  <a:pt x="60" y="0"/>
                  <a:pt x="1" y="119"/>
                  <a:pt x="1" y="253"/>
                </a:cubicBezTo>
                <a:lnTo>
                  <a:pt x="60" y="1311"/>
                </a:lnTo>
                <a:cubicBezTo>
                  <a:pt x="60" y="1408"/>
                  <a:pt x="100" y="1506"/>
                  <a:pt x="179" y="1506"/>
                </a:cubicBezTo>
                <a:cubicBezTo>
                  <a:pt x="197" y="1506"/>
                  <a:pt x="217" y="1501"/>
                  <a:pt x="239" y="1490"/>
                </a:cubicBezTo>
                <a:cubicBezTo>
                  <a:pt x="373" y="1490"/>
                  <a:pt x="433" y="1430"/>
                  <a:pt x="433" y="1311"/>
                </a:cubicBezTo>
                <a:lnTo>
                  <a:pt x="433" y="253"/>
                </a:lnTo>
                <a:cubicBezTo>
                  <a:pt x="433" y="119"/>
                  <a:pt x="299" y="0"/>
                  <a:pt x="17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"/>
          <p:cNvSpPr/>
          <p:nvPr/>
        </p:nvSpPr>
        <p:spPr>
          <a:xfrm>
            <a:off x="1457725" y="2900708"/>
            <a:ext cx="19559" cy="47198"/>
          </a:xfrm>
          <a:custGeom>
            <a:avLst/>
            <a:gdLst/>
            <a:ahLst/>
            <a:cxnLst/>
            <a:rect l="l" t="t" r="r" b="b"/>
            <a:pathLst>
              <a:path w="627" h="1513" extrusionOk="0">
                <a:moveTo>
                  <a:pt x="357" y="0"/>
                </a:moveTo>
                <a:cubicBezTo>
                  <a:pt x="263" y="0"/>
                  <a:pt x="179" y="94"/>
                  <a:pt x="179" y="142"/>
                </a:cubicBezTo>
                <a:lnTo>
                  <a:pt x="0" y="1259"/>
                </a:lnTo>
                <a:cubicBezTo>
                  <a:pt x="0" y="1318"/>
                  <a:pt x="60" y="1438"/>
                  <a:pt x="179" y="1512"/>
                </a:cubicBezTo>
                <a:cubicBezTo>
                  <a:pt x="313" y="1512"/>
                  <a:pt x="432" y="1438"/>
                  <a:pt x="432" y="1318"/>
                </a:cubicBezTo>
                <a:lnTo>
                  <a:pt x="626" y="261"/>
                </a:lnTo>
                <a:cubicBezTo>
                  <a:pt x="626" y="142"/>
                  <a:pt x="552" y="22"/>
                  <a:pt x="432" y="22"/>
                </a:cubicBezTo>
                <a:cubicBezTo>
                  <a:pt x="408" y="7"/>
                  <a:pt x="382" y="0"/>
                  <a:pt x="3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"/>
          <p:cNvSpPr/>
          <p:nvPr/>
        </p:nvSpPr>
        <p:spPr>
          <a:xfrm>
            <a:off x="1434484" y="2972238"/>
            <a:ext cx="26984" cy="46075"/>
          </a:xfrm>
          <a:custGeom>
            <a:avLst/>
            <a:gdLst/>
            <a:ahLst/>
            <a:cxnLst/>
            <a:rect l="l" t="t" r="r" b="b"/>
            <a:pathLst>
              <a:path w="865" h="1477" extrusionOk="0">
                <a:moveTo>
                  <a:pt x="583" y="0"/>
                </a:moveTo>
                <a:cubicBezTo>
                  <a:pt x="496" y="0"/>
                  <a:pt x="433" y="55"/>
                  <a:pt x="433" y="143"/>
                </a:cubicBezTo>
                <a:lnTo>
                  <a:pt x="60" y="1141"/>
                </a:lnTo>
                <a:lnTo>
                  <a:pt x="60" y="1200"/>
                </a:lnTo>
                <a:cubicBezTo>
                  <a:pt x="1" y="1260"/>
                  <a:pt x="60" y="1379"/>
                  <a:pt x="179" y="1454"/>
                </a:cubicBezTo>
                <a:cubicBezTo>
                  <a:pt x="215" y="1469"/>
                  <a:pt x="249" y="1477"/>
                  <a:pt x="280" y="1477"/>
                </a:cubicBezTo>
                <a:cubicBezTo>
                  <a:pt x="368" y="1477"/>
                  <a:pt x="433" y="1418"/>
                  <a:pt x="433" y="1320"/>
                </a:cubicBezTo>
                <a:lnTo>
                  <a:pt x="805" y="262"/>
                </a:lnTo>
                <a:cubicBezTo>
                  <a:pt x="865" y="202"/>
                  <a:pt x="805" y="83"/>
                  <a:pt x="686" y="24"/>
                </a:cubicBezTo>
                <a:cubicBezTo>
                  <a:pt x="650" y="8"/>
                  <a:pt x="615" y="0"/>
                  <a:pt x="5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"/>
          <p:cNvSpPr/>
          <p:nvPr/>
        </p:nvSpPr>
        <p:spPr>
          <a:xfrm>
            <a:off x="1393827" y="3041896"/>
            <a:ext cx="29292" cy="42456"/>
          </a:xfrm>
          <a:custGeom>
            <a:avLst/>
            <a:gdLst/>
            <a:ahLst/>
            <a:cxnLst/>
            <a:rect l="l" t="t" r="r" b="b"/>
            <a:pathLst>
              <a:path w="939" h="1361" extrusionOk="0">
                <a:moveTo>
                  <a:pt x="702" y="0"/>
                </a:moveTo>
                <a:cubicBezTo>
                  <a:pt x="621" y="0"/>
                  <a:pt x="549" y="43"/>
                  <a:pt x="507" y="85"/>
                </a:cubicBezTo>
                <a:lnTo>
                  <a:pt x="0" y="1083"/>
                </a:lnTo>
                <a:cubicBezTo>
                  <a:pt x="0" y="1142"/>
                  <a:pt x="0" y="1262"/>
                  <a:pt x="134" y="1321"/>
                </a:cubicBezTo>
                <a:cubicBezTo>
                  <a:pt x="184" y="1346"/>
                  <a:pt x="233" y="1360"/>
                  <a:pt x="274" y="1360"/>
                </a:cubicBezTo>
                <a:cubicBezTo>
                  <a:pt x="332" y="1360"/>
                  <a:pt x="373" y="1331"/>
                  <a:pt x="373" y="1262"/>
                </a:cubicBezTo>
                <a:lnTo>
                  <a:pt x="939" y="264"/>
                </a:lnTo>
                <a:cubicBezTo>
                  <a:pt x="939" y="204"/>
                  <a:pt x="939" y="85"/>
                  <a:pt x="805" y="25"/>
                </a:cubicBezTo>
                <a:cubicBezTo>
                  <a:pt x="770" y="8"/>
                  <a:pt x="735" y="0"/>
                  <a:pt x="7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"/>
          <p:cNvSpPr/>
          <p:nvPr/>
        </p:nvSpPr>
        <p:spPr>
          <a:xfrm>
            <a:off x="1355239" y="3107000"/>
            <a:ext cx="33036" cy="41021"/>
          </a:xfrm>
          <a:custGeom>
            <a:avLst/>
            <a:gdLst/>
            <a:ahLst/>
            <a:cxnLst/>
            <a:rect l="l" t="t" r="r" b="b"/>
            <a:pathLst>
              <a:path w="1059" h="1315" extrusionOk="0">
                <a:moveTo>
                  <a:pt x="785" y="1"/>
                </a:moveTo>
                <a:cubicBezTo>
                  <a:pt x="720" y="1"/>
                  <a:pt x="662" y="33"/>
                  <a:pt x="627" y="113"/>
                </a:cubicBezTo>
                <a:lnTo>
                  <a:pt x="60" y="977"/>
                </a:lnTo>
                <a:cubicBezTo>
                  <a:pt x="1" y="1096"/>
                  <a:pt x="1" y="1231"/>
                  <a:pt x="120" y="1290"/>
                </a:cubicBezTo>
                <a:cubicBezTo>
                  <a:pt x="138" y="1308"/>
                  <a:pt x="161" y="1315"/>
                  <a:pt x="188" y="1315"/>
                </a:cubicBezTo>
                <a:cubicBezTo>
                  <a:pt x="252" y="1315"/>
                  <a:pt x="331" y="1273"/>
                  <a:pt x="373" y="1231"/>
                </a:cubicBezTo>
                <a:lnTo>
                  <a:pt x="999" y="292"/>
                </a:lnTo>
                <a:cubicBezTo>
                  <a:pt x="1059" y="232"/>
                  <a:pt x="999" y="113"/>
                  <a:pt x="925" y="39"/>
                </a:cubicBezTo>
                <a:cubicBezTo>
                  <a:pt x="877" y="15"/>
                  <a:pt x="829" y="1"/>
                  <a:pt x="7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"/>
          <p:cNvSpPr/>
          <p:nvPr/>
        </p:nvSpPr>
        <p:spPr>
          <a:xfrm>
            <a:off x="1312501" y="3169234"/>
            <a:ext cx="34876" cy="39368"/>
          </a:xfrm>
          <a:custGeom>
            <a:avLst/>
            <a:gdLst/>
            <a:ahLst/>
            <a:cxnLst/>
            <a:rect l="l" t="t" r="r" b="b"/>
            <a:pathLst>
              <a:path w="1118" h="1262" extrusionOk="0">
                <a:moveTo>
                  <a:pt x="849" y="1"/>
                </a:moveTo>
                <a:cubicBezTo>
                  <a:pt x="781" y="1"/>
                  <a:pt x="721" y="30"/>
                  <a:pt x="686" y="100"/>
                </a:cubicBezTo>
                <a:lnTo>
                  <a:pt x="60" y="964"/>
                </a:lnTo>
                <a:cubicBezTo>
                  <a:pt x="0" y="1023"/>
                  <a:pt x="0" y="1157"/>
                  <a:pt x="134" y="1217"/>
                </a:cubicBezTo>
                <a:cubicBezTo>
                  <a:pt x="164" y="1247"/>
                  <a:pt x="209" y="1262"/>
                  <a:pt x="254" y="1262"/>
                </a:cubicBezTo>
                <a:cubicBezTo>
                  <a:pt x="298" y="1262"/>
                  <a:pt x="343" y="1247"/>
                  <a:pt x="373" y="1217"/>
                </a:cubicBezTo>
                <a:lnTo>
                  <a:pt x="1058" y="278"/>
                </a:lnTo>
                <a:cubicBezTo>
                  <a:pt x="1118" y="219"/>
                  <a:pt x="1058" y="100"/>
                  <a:pt x="998" y="40"/>
                </a:cubicBezTo>
                <a:cubicBezTo>
                  <a:pt x="949" y="15"/>
                  <a:pt x="897" y="1"/>
                  <a:pt x="84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"/>
          <p:cNvSpPr/>
          <p:nvPr/>
        </p:nvSpPr>
        <p:spPr>
          <a:xfrm>
            <a:off x="1267893" y="3229035"/>
            <a:ext cx="34876" cy="39337"/>
          </a:xfrm>
          <a:custGeom>
            <a:avLst/>
            <a:gdLst/>
            <a:ahLst/>
            <a:cxnLst/>
            <a:rect l="l" t="t" r="r" b="b"/>
            <a:pathLst>
              <a:path w="1118" h="1261" extrusionOk="0">
                <a:moveTo>
                  <a:pt x="877" y="0"/>
                </a:moveTo>
                <a:cubicBezTo>
                  <a:pt x="831" y="0"/>
                  <a:pt x="782" y="15"/>
                  <a:pt x="745" y="45"/>
                </a:cubicBezTo>
                <a:lnTo>
                  <a:pt x="75" y="909"/>
                </a:lnTo>
                <a:cubicBezTo>
                  <a:pt x="0" y="1043"/>
                  <a:pt x="0" y="1162"/>
                  <a:pt x="134" y="1222"/>
                </a:cubicBezTo>
                <a:cubicBezTo>
                  <a:pt x="159" y="1246"/>
                  <a:pt x="194" y="1261"/>
                  <a:pt x="230" y="1261"/>
                </a:cubicBezTo>
                <a:cubicBezTo>
                  <a:pt x="282" y="1261"/>
                  <a:pt x="338" y="1232"/>
                  <a:pt x="373" y="1162"/>
                </a:cubicBezTo>
                <a:lnTo>
                  <a:pt x="1058" y="298"/>
                </a:lnTo>
                <a:cubicBezTo>
                  <a:pt x="1117" y="224"/>
                  <a:pt x="1117" y="104"/>
                  <a:pt x="998" y="45"/>
                </a:cubicBezTo>
                <a:cubicBezTo>
                  <a:pt x="968" y="15"/>
                  <a:pt x="924" y="0"/>
                  <a:pt x="87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"/>
          <p:cNvSpPr/>
          <p:nvPr/>
        </p:nvSpPr>
        <p:spPr>
          <a:xfrm>
            <a:off x="1223720" y="3287744"/>
            <a:ext cx="34907" cy="38900"/>
          </a:xfrm>
          <a:custGeom>
            <a:avLst/>
            <a:gdLst/>
            <a:ahLst/>
            <a:cxnLst/>
            <a:rect l="l" t="t" r="r" b="b"/>
            <a:pathLst>
              <a:path w="1119" h="1247" extrusionOk="0">
                <a:moveTo>
                  <a:pt x="918" y="0"/>
                </a:moveTo>
                <a:cubicBezTo>
                  <a:pt x="853" y="0"/>
                  <a:pt x="766" y="42"/>
                  <a:pt x="671" y="85"/>
                </a:cubicBezTo>
                <a:lnTo>
                  <a:pt x="60" y="949"/>
                </a:lnTo>
                <a:cubicBezTo>
                  <a:pt x="1" y="1023"/>
                  <a:pt x="1" y="1142"/>
                  <a:pt x="60" y="1202"/>
                </a:cubicBezTo>
                <a:cubicBezTo>
                  <a:pt x="120" y="1232"/>
                  <a:pt x="180" y="1247"/>
                  <a:pt x="234" y="1247"/>
                </a:cubicBezTo>
                <a:cubicBezTo>
                  <a:pt x="288" y="1247"/>
                  <a:pt x="336" y="1232"/>
                  <a:pt x="373" y="1202"/>
                </a:cubicBezTo>
                <a:lnTo>
                  <a:pt x="1044" y="338"/>
                </a:lnTo>
                <a:cubicBezTo>
                  <a:pt x="1118" y="204"/>
                  <a:pt x="1044" y="85"/>
                  <a:pt x="984" y="25"/>
                </a:cubicBezTo>
                <a:cubicBezTo>
                  <a:pt x="967" y="7"/>
                  <a:pt x="944" y="0"/>
                  <a:pt x="9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"/>
          <p:cNvSpPr/>
          <p:nvPr/>
        </p:nvSpPr>
        <p:spPr>
          <a:xfrm>
            <a:off x="1179112" y="3347233"/>
            <a:ext cx="33036" cy="39368"/>
          </a:xfrm>
          <a:custGeom>
            <a:avLst/>
            <a:gdLst/>
            <a:ahLst/>
            <a:cxnLst/>
            <a:rect l="l" t="t" r="r" b="b"/>
            <a:pathLst>
              <a:path w="1059" h="1262" extrusionOk="0">
                <a:moveTo>
                  <a:pt x="840" y="1"/>
                </a:moveTo>
                <a:cubicBezTo>
                  <a:pt x="776" y="1"/>
                  <a:pt x="721" y="29"/>
                  <a:pt x="686" y="99"/>
                </a:cubicBezTo>
                <a:lnTo>
                  <a:pt x="60" y="978"/>
                </a:lnTo>
                <a:cubicBezTo>
                  <a:pt x="1" y="1038"/>
                  <a:pt x="60" y="1157"/>
                  <a:pt x="120" y="1217"/>
                </a:cubicBezTo>
                <a:cubicBezTo>
                  <a:pt x="150" y="1246"/>
                  <a:pt x="198" y="1261"/>
                  <a:pt x="247" y="1261"/>
                </a:cubicBezTo>
                <a:cubicBezTo>
                  <a:pt x="295" y="1261"/>
                  <a:pt x="343" y="1246"/>
                  <a:pt x="373" y="1217"/>
                </a:cubicBezTo>
                <a:lnTo>
                  <a:pt x="984" y="293"/>
                </a:lnTo>
                <a:cubicBezTo>
                  <a:pt x="1058" y="233"/>
                  <a:pt x="1058" y="99"/>
                  <a:pt x="984" y="40"/>
                </a:cubicBezTo>
                <a:cubicBezTo>
                  <a:pt x="935" y="15"/>
                  <a:pt x="885" y="1"/>
                  <a:pt x="8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"/>
          <p:cNvSpPr/>
          <p:nvPr/>
        </p:nvSpPr>
        <p:spPr>
          <a:xfrm>
            <a:off x="1140087" y="3408406"/>
            <a:ext cx="29292" cy="40273"/>
          </a:xfrm>
          <a:custGeom>
            <a:avLst/>
            <a:gdLst/>
            <a:ahLst/>
            <a:cxnLst/>
            <a:rect l="l" t="t" r="r" b="b"/>
            <a:pathLst>
              <a:path w="939" h="1291" extrusionOk="0">
                <a:moveTo>
                  <a:pt x="879" y="0"/>
                </a:moveTo>
                <a:cubicBezTo>
                  <a:pt x="745" y="0"/>
                  <a:pt x="626" y="0"/>
                  <a:pt x="566" y="135"/>
                </a:cubicBezTo>
                <a:lnTo>
                  <a:pt x="0" y="999"/>
                </a:lnTo>
                <a:cubicBezTo>
                  <a:pt x="0" y="1118"/>
                  <a:pt x="0" y="1252"/>
                  <a:pt x="75" y="1252"/>
                </a:cubicBezTo>
                <a:cubicBezTo>
                  <a:pt x="122" y="1276"/>
                  <a:pt x="161" y="1290"/>
                  <a:pt x="193" y="1290"/>
                </a:cubicBezTo>
                <a:cubicBezTo>
                  <a:pt x="242" y="1290"/>
                  <a:pt x="277" y="1258"/>
                  <a:pt x="313" y="1177"/>
                </a:cubicBezTo>
                <a:lnTo>
                  <a:pt x="939" y="313"/>
                </a:lnTo>
                <a:cubicBezTo>
                  <a:pt x="939" y="194"/>
                  <a:pt x="939" y="60"/>
                  <a:pt x="87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"/>
          <p:cNvSpPr/>
          <p:nvPr/>
        </p:nvSpPr>
        <p:spPr>
          <a:xfrm>
            <a:off x="1107550" y="3473635"/>
            <a:ext cx="25112" cy="42207"/>
          </a:xfrm>
          <a:custGeom>
            <a:avLst/>
            <a:gdLst/>
            <a:ahLst/>
            <a:cxnLst/>
            <a:rect l="l" t="t" r="r" b="b"/>
            <a:pathLst>
              <a:path w="805" h="1353" extrusionOk="0">
                <a:moveTo>
                  <a:pt x="608" y="0"/>
                </a:moveTo>
                <a:cubicBezTo>
                  <a:pt x="552" y="0"/>
                  <a:pt x="492" y="42"/>
                  <a:pt x="492" y="85"/>
                </a:cubicBezTo>
                <a:lnTo>
                  <a:pt x="60" y="1142"/>
                </a:lnTo>
                <a:cubicBezTo>
                  <a:pt x="0" y="1202"/>
                  <a:pt x="60" y="1321"/>
                  <a:pt x="120" y="1321"/>
                </a:cubicBezTo>
                <a:cubicBezTo>
                  <a:pt x="155" y="1343"/>
                  <a:pt x="186" y="1352"/>
                  <a:pt x="213" y="1352"/>
                </a:cubicBezTo>
                <a:cubicBezTo>
                  <a:pt x="276" y="1352"/>
                  <a:pt x="321" y="1303"/>
                  <a:pt x="373" y="1261"/>
                </a:cubicBezTo>
                <a:lnTo>
                  <a:pt x="805" y="278"/>
                </a:lnTo>
                <a:lnTo>
                  <a:pt x="805" y="204"/>
                </a:lnTo>
                <a:cubicBezTo>
                  <a:pt x="805" y="144"/>
                  <a:pt x="805" y="25"/>
                  <a:pt x="671" y="25"/>
                </a:cubicBezTo>
                <a:cubicBezTo>
                  <a:pt x="653" y="7"/>
                  <a:pt x="631" y="0"/>
                  <a:pt x="6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"/>
          <p:cNvSpPr/>
          <p:nvPr/>
        </p:nvSpPr>
        <p:spPr>
          <a:xfrm>
            <a:off x="1097786" y="3544105"/>
            <a:ext cx="11667" cy="44640"/>
          </a:xfrm>
          <a:custGeom>
            <a:avLst/>
            <a:gdLst/>
            <a:ahLst/>
            <a:cxnLst/>
            <a:rect l="l" t="t" r="r" b="b"/>
            <a:pathLst>
              <a:path w="374" h="1431" extrusionOk="0">
                <a:moveTo>
                  <a:pt x="179" y="1"/>
                </a:moveTo>
                <a:cubicBezTo>
                  <a:pt x="120" y="1"/>
                  <a:pt x="60" y="60"/>
                  <a:pt x="60" y="179"/>
                </a:cubicBezTo>
                <a:cubicBezTo>
                  <a:pt x="60" y="179"/>
                  <a:pt x="1" y="433"/>
                  <a:pt x="1" y="686"/>
                </a:cubicBezTo>
                <a:lnTo>
                  <a:pt x="1" y="1237"/>
                </a:lnTo>
                <a:cubicBezTo>
                  <a:pt x="1" y="1371"/>
                  <a:pt x="60" y="1431"/>
                  <a:pt x="120" y="1431"/>
                </a:cubicBezTo>
                <a:cubicBezTo>
                  <a:pt x="179" y="1431"/>
                  <a:pt x="313" y="1371"/>
                  <a:pt x="313" y="1237"/>
                </a:cubicBezTo>
                <a:lnTo>
                  <a:pt x="313" y="745"/>
                </a:lnTo>
                <a:cubicBezTo>
                  <a:pt x="313" y="433"/>
                  <a:pt x="373" y="179"/>
                  <a:pt x="373" y="179"/>
                </a:cubicBezTo>
                <a:cubicBezTo>
                  <a:pt x="373" y="120"/>
                  <a:pt x="313" y="1"/>
                  <a:pt x="17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"/>
          <p:cNvSpPr/>
          <p:nvPr/>
        </p:nvSpPr>
        <p:spPr>
          <a:xfrm>
            <a:off x="1103370" y="3618630"/>
            <a:ext cx="25112" cy="39836"/>
          </a:xfrm>
          <a:custGeom>
            <a:avLst/>
            <a:gdLst/>
            <a:ahLst/>
            <a:cxnLst/>
            <a:rect l="l" t="t" r="r" b="b"/>
            <a:pathLst>
              <a:path w="805" h="1277" extrusionOk="0">
                <a:moveTo>
                  <a:pt x="186" y="1"/>
                </a:moveTo>
                <a:cubicBezTo>
                  <a:pt x="169" y="1"/>
                  <a:pt x="152" y="8"/>
                  <a:pt x="134" y="25"/>
                </a:cubicBezTo>
                <a:cubicBezTo>
                  <a:pt x="60" y="25"/>
                  <a:pt x="0" y="99"/>
                  <a:pt x="60" y="219"/>
                </a:cubicBezTo>
                <a:cubicBezTo>
                  <a:pt x="60" y="219"/>
                  <a:pt x="134" y="472"/>
                  <a:pt x="254" y="710"/>
                </a:cubicBezTo>
                <a:cubicBezTo>
                  <a:pt x="373" y="963"/>
                  <a:pt x="507" y="1217"/>
                  <a:pt x="507" y="1217"/>
                </a:cubicBezTo>
                <a:cubicBezTo>
                  <a:pt x="567" y="1276"/>
                  <a:pt x="626" y="1276"/>
                  <a:pt x="686" y="1276"/>
                </a:cubicBezTo>
                <a:cubicBezTo>
                  <a:pt x="745" y="1217"/>
                  <a:pt x="805" y="1142"/>
                  <a:pt x="745" y="1083"/>
                </a:cubicBezTo>
                <a:lnTo>
                  <a:pt x="745" y="1023"/>
                </a:lnTo>
                <a:cubicBezTo>
                  <a:pt x="745" y="1023"/>
                  <a:pt x="626" y="844"/>
                  <a:pt x="507" y="591"/>
                </a:cubicBezTo>
                <a:cubicBezTo>
                  <a:pt x="432" y="338"/>
                  <a:pt x="313" y="99"/>
                  <a:pt x="313" y="99"/>
                </a:cubicBezTo>
                <a:cubicBezTo>
                  <a:pt x="271" y="46"/>
                  <a:pt x="228" y="1"/>
                  <a:pt x="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"/>
          <p:cNvSpPr/>
          <p:nvPr/>
        </p:nvSpPr>
        <p:spPr>
          <a:xfrm>
            <a:off x="1142395" y="3682143"/>
            <a:ext cx="36748" cy="29760"/>
          </a:xfrm>
          <a:custGeom>
            <a:avLst/>
            <a:gdLst/>
            <a:ahLst/>
            <a:cxnLst/>
            <a:rect l="l" t="t" r="r" b="b"/>
            <a:pathLst>
              <a:path w="1178" h="954" extrusionOk="0">
                <a:moveTo>
                  <a:pt x="150" y="0"/>
                </a:moveTo>
                <a:cubicBezTo>
                  <a:pt x="120" y="0"/>
                  <a:pt x="90" y="15"/>
                  <a:pt x="60" y="45"/>
                </a:cubicBezTo>
                <a:cubicBezTo>
                  <a:pt x="1" y="104"/>
                  <a:pt x="1" y="164"/>
                  <a:pt x="60" y="224"/>
                </a:cubicBezTo>
                <a:cubicBezTo>
                  <a:pt x="60" y="224"/>
                  <a:pt x="239" y="417"/>
                  <a:pt x="492" y="596"/>
                </a:cubicBezTo>
                <a:cubicBezTo>
                  <a:pt x="552" y="671"/>
                  <a:pt x="671" y="730"/>
                  <a:pt x="805" y="790"/>
                </a:cubicBezTo>
                <a:cubicBezTo>
                  <a:pt x="865" y="849"/>
                  <a:pt x="924" y="909"/>
                  <a:pt x="924" y="909"/>
                </a:cubicBezTo>
                <a:cubicBezTo>
                  <a:pt x="954" y="939"/>
                  <a:pt x="984" y="954"/>
                  <a:pt x="1016" y="954"/>
                </a:cubicBezTo>
                <a:cubicBezTo>
                  <a:pt x="1047" y="954"/>
                  <a:pt x="1081" y="939"/>
                  <a:pt x="1118" y="909"/>
                </a:cubicBezTo>
                <a:cubicBezTo>
                  <a:pt x="1178" y="849"/>
                  <a:pt x="1118" y="730"/>
                  <a:pt x="1044" y="730"/>
                </a:cubicBezTo>
                <a:cubicBezTo>
                  <a:pt x="1044" y="730"/>
                  <a:pt x="865" y="536"/>
                  <a:pt x="671" y="417"/>
                </a:cubicBezTo>
                <a:cubicBezTo>
                  <a:pt x="433" y="224"/>
                  <a:pt x="239" y="45"/>
                  <a:pt x="239" y="45"/>
                </a:cubicBezTo>
                <a:cubicBezTo>
                  <a:pt x="209" y="15"/>
                  <a:pt x="180" y="0"/>
                  <a:pt x="1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"/>
          <p:cNvSpPr/>
          <p:nvPr/>
        </p:nvSpPr>
        <p:spPr>
          <a:xfrm>
            <a:off x="1206064" y="3720232"/>
            <a:ext cx="40928" cy="15379"/>
          </a:xfrm>
          <a:custGeom>
            <a:avLst/>
            <a:gdLst/>
            <a:ahLst/>
            <a:cxnLst/>
            <a:rect l="l" t="t" r="r" b="b"/>
            <a:pathLst>
              <a:path w="1312" h="493" extrusionOk="0">
                <a:moveTo>
                  <a:pt x="120" y="1"/>
                </a:moveTo>
                <a:cubicBezTo>
                  <a:pt x="60" y="1"/>
                  <a:pt x="1" y="60"/>
                  <a:pt x="1" y="120"/>
                </a:cubicBezTo>
                <a:cubicBezTo>
                  <a:pt x="1" y="194"/>
                  <a:pt x="1" y="254"/>
                  <a:pt x="60" y="254"/>
                </a:cubicBezTo>
                <a:cubicBezTo>
                  <a:pt x="60" y="254"/>
                  <a:pt x="373" y="314"/>
                  <a:pt x="626" y="373"/>
                </a:cubicBezTo>
                <a:cubicBezTo>
                  <a:pt x="865" y="433"/>
                  <a:pt x="1178" y="492"/>
                  <a:pt x="1178" y="492"/>
                </a:cubicBezTo>
                <a:cubicBezTo>
                  <a:pt x="1237" y="492"/>
                  <a:pt x="1312" y="433"/>
                  <a:pt x="1312" y="373"/>
                </a:cubicBezTo>
                <a:cubicBezTo>
                  <a:pt x="1312" y="314"/>
                  <a:pt x="1237" y="254"/>
                  <a:pt x="1178" y="254"/>
                </a:cubicBezTo>
                <a:cubicBezTo>
                  <a:pt x="1178" y="254"/>
                  <a:pt x="939" y="194"/>
                  <a:pt x="686" y="194"/>
                </a:cubicBezTo>
                <a:cubicBezTo>
                  <a:pt x="433" y="120"/>
                  <a:pt x="120" y="1"/>
                  <a:pt x="12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"/>
          <p:cNvSpPr/>
          <p:nvPr/>
        </p:nvSpPr>
        <p:spPr>
          <a:xfrm>
            <a:off x="1279497" y="3723944"/>
            <a:ext cx="40928" cy="11667"/>
          </a:xfrm>
          <a:custGeom>
            <a:avLst/>
            <a:gdLst/>
            <a:ahLst/>
            <a:cxnLst/>
            <a:rect l="l" t="t" r="r" b="b"/>
            <a:pathLst>
              <a:path w="1312" h="374" extrusionOk="0">
                <a:moveTo>
                  <a:pt x="1192" y="1"/>
                </a:moveTo>
                <a:cubicBezTo>
                  <a:pt x="1192" y="1"/>
                  <a:pt x="939" y="75"/>
                  <a:pt x="626" y="135"/>
                </a:cubicBezTo>
                <a:cubicBezTo>
                  <a:pt x="373" y="135"/>
                  <a:pt x="135" y="195"/>
                  <a:pt x="135" y="195"/>
                </a:cubicBezTo>
                <a:cubicBezTo>
                  <a:pt x="75" y="195"/>
                  <a:pt x="1" y="195"/>
                  <a:pt x="1" y="254"/>
                </a:cubicBezTo>
                <a:cubicBezTo>
                  <a:pt x="1" y="314"/>
                  <a:pt x="75" y="373"/>
                  <a:pt x="135" y="373"/>
                </a:cubicBezTo>
                <a:cubicBezTo>
                  <a:pt x="135" y="373"/>
                  <a:pt x="373" y="314"/>
                  <a:pt x="686" y="254"/>
                </a:cubicBezTo>
                <a:cubicBezTo>
                  <a:pt x="939" y="254"/>
                  <a:pt x="1192" y="195"/>
                  <a:pt x="1192" y="195"/>
                </a:cubicBezTo>
                <a:cubicBezTo>
                  <a:pt x="1252" y="195"/>
                  <a:pt x="1312" y="135"/>
                  <a:pt x="1312" y="75"/>
                </a:cubicBezTo>
                <a:cubicBezTo>
                  <a:pt x="1252" y="75"/>
                  <a:pt x="1252" y="1"/>
                  <a:pt x="119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"/>
          <p:cNvSpPr/>
          <p:nvPr/>
        </p:nvSpPr>
        <p:spPr>
          <a:xfrm>
            <a:off x="1353398" y="3702014"/>
            <a:ext cx="36748" cy="16409"/>
          </a:xfrm>
          <a:custGeom>
            <a:avLst/>
            <a:gdLst/>
            <a:ahLst/>
            <a:cxnLst/>
            <a:rect l="l" t="t" r="r" b="b"/>
            <a:pathLst>
              <a:path w="1178" h="526" extrusionOk="0">
                <a:moveTo>
                  <a:pt x="1102" y="0"/>
                </a:moveTo>
                <a:cubicBezTo>
                  <a:pt x="1091" y="0"/>
                  <a:pt x="1078" y="9"/>
                  <a:pt x="1058" y="34"/>
                </a:cubicBezTo>
                <a:lnTo>
                  <a:pt x="60" y="406"/>
                </a:lnTo>
                <a:cubicBezTo>
                  <a:pt x="0" y="406"/>
                  <a:pt x="0" y="466"/>
                  <a:pt x="0" y="466"/>
                </a:cubicBezTo>
                <a:cubicBezTo>
                  <a:pt x="0" y="525"/>
                  <a:pt x="60" y="525"/>
                  <a:pt x="119" y="525"/>
                </a:cubicBezTo>
                <a:lnTo>
                  <a:pt x="1118" y="153"/>
                </a:lnTo>
                <a:cubicBezTo>
                  <a:pt x="1177" y="93"/>
                  <a:pt x="1177" y="93"/>
                  <a:pt x="1177" y="34"/>
                </a:cubicBezTo>
                <a:cubicBezTo>
                  <a:pt x="1137" y="34"/>
                  <a:pt x="1124" y="0"/>
                  <a:pt x="11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2"/>
          <p:cNvGrpSpPr/>
          <p:nvPr/>
        </p:nvGrpSpPr>
        <p:grpSpPr>
          <a:xfrm>
            <a:off x="6572612" y="2790485"/>
            <a:ext cx="1620631" cy="2007409"/>
            <a:chOff x="6635701" y="3318066"/>
            <a:chExt cx="1194363" cy="1479953"/>
          </a:xfrm>
        </p:grpSpPr>
        <p:sp>
          <p:nvSpPr>
            <p:cNvPr id="222" name="Google Shape;222;p2"/>
            <p:cNvSpPr/>
            <p:nvPr/>
          </p:nvSpPr>
          <p:spPr>
            <a:xfrm>
              <a:off x="7278910" y="4603674"/>
              <a:ext cx="73433" cy="65572"/>
            </a:xfrm>
            <a:custGeom>
              <a:avLst/>
              <a:gdLst/>
              <a:ahLst/>
              <a:cxnLst/>
              <a:rect l="l" t="t" r="r" b="b"/>
              <a:pathLst>
                <a:path w="2354" h="2102" extrusionOk="0">
                  <a:moveTo>
                    <a:pt x="216" y="1"/>
                  </a:moveTo>
                  <a:cubicBezTo>
                    <a:pt x="153" y="1"/>
                    <a:pt x="90" y="16"/>
                    <a:pt x="60" y="46"/>
                  </a:cubicBezTo>
                  <a:cubicBezTo>
                    <a:pt x="0" y="180"/>
                    <a:pt x="0" y="299"/>
                    <a:pt x="60" y="418"/>
                  </a:cubicBezTo>
                  <a:lnTo>
                    <a:pt x="1922" y="2042"/>
                  </a:lnTo>
                  <a:cubicBezTo>
                    <a:pt x="1982" y="2101"/>
                    <a:pt x="2041" y="2101"/>
                    <a:pt x="2101" y="2101"/>
                  </a:cubicBezTo>
                  <a:cubicBezTo>
                    <a:pt x="2175" y="2101"/>
                    <a:pt x="2235" y="2042"/>
                    <a:pt x="2294" y="2042"/>
                  </a:cubicBezTo>
                  <a:cubicBezTo>
                    <a:pt x="2354" y="1908"/>
                    <a:pt x="2354" y="1789"/>
                    <a:pt x="2235" y="1669"/>
                  </a:cubicBezTo>
                  <a:lnTo>
                    <a:pt x="373" y="46"/>
                  </a:lnTo>
                  <a:cubicBezTo>
                    <a:pt x="343" y="16"/>
                    <a:pt x="280" y="1"/>
                    <a:pt x="216" y="1"/>
                  </a:cubicBezTo>
                  <a:close/>
                </a:path>
              </a:pathLst>
            </a:custGeom>
            <a:solidFill>
              <a:srgbClr val="006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7321180" y="4660480"/>
              <a:ext cx="83696" cy="27795"/>
            </a:xfrm>
            <a:custGeom>
              <a:avLst/>
              <a:gdLst/>
              <a:ahLst/>
              <a:cxnLst/>
              <a:rect l="l" t="t" r="r" b="b"/>
              <a:pathLst>
                <a:path w="2683" h="891" extrusionOk="0">
                  <a:moveTo>
                    <a:pt x="1039" y="1"/>
                  </a:moveTo>
                  <a:cubicBezTo>
                    <a:pt x="812" y="1"/>
                    <a:pt x="627" y="7"/>
                    <a:pt x="567" y="27"/>
                  </a:cubicBezTo>
                  <a:cubicBezTo>
                    <a:pt x="314" y="27"/>
                    <a:pt x="1" y="653"/>
                    <a:pt x="195" y="772"/>
                  </a:cubicBezTo>
                  <a:cubicBezTo>
                    <a:pt x="247" y="858"/>
                    <a:pt x="703" y="891"/>
                    <a:pt x="1200" y="891"/>
                  </a:cubicBezTo>
                  <a:cubicBezTo>
                    <a:pt x="1825" y="891"/>
                    <a:pt x="2515" y="838"/>
                    <a:pt x="2548" y="772"/>
                  </a:cubicBezTo>
                  <a:cubicBezTo>
                    <a:pt x="2682" y="712"/>
                    <a:pt x="2548" y="87"/>
                    <a:pt x="2235" y="27"/>
                  </a:cubicBezTo>
                  <a:cubicBezTo>
                    <a:pt x="2116" y="27"/>
                    <a:pt x="1494" y="1"/>
                    <a:pt x="10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7017247" y="4184600"/>
              <a:ext cx="217055" cy="276013"/>
            </a:xfrm>
            <a:custGeom>
              <a:avLst/>
              <a:gdLst/>
              <a:ahLst/>
              <a:cxnLst/>
              <a:rect l="l" t="t" r="r" b="b"/>
              <a:pathLst>
                <a:path w="6958" h="8848" extrusionOk="0">
                  <a:moveTo>
                    <a:pt x="2390" y="1"/>
                  </a:moveTo>
                  <a:cubicBezTo>
                    <a:pt x="1793" y="1"/>
                    <a:pt x="1320" y="278"/>
                    <a:pt x="1118" y="951"/>
                  </a:cubicBezTo>
                  <a:cubicBezTo>
                    <a:pt x="195" y="4303"/>
                    <a:pt x="1431" y="6835"/>
                    <a:pt x="1431" y="6835"/>
                  </a:cubicBezTo>
                  <a:cubicBezTo>
                    <a:pt x="1431" y="6835"/>
                    <a:pt x="1107" y="6770"/>
                    <a:pt x="782" y="6770"/>
                  </a:cubicBezTo>
                  <a:cubicBezTo>
                    <a:pt x="487" y="6770"/>
                    <a:pt x="192" y="6824"/>
                    <a:pt x="135" y="7029"/>
                  </a:cubicBezTo>
                  <a:cubicBezTo>
                    <a:pt x="1" y="7401"/>
                    <a:pt x="1863" y="8697"/>
                    <a:pt x="2548" y="8832"/>
                  </a:cubicBezTo>
                  <a:cubicBezTo>
                    <a:pt x="2617" y="8842"/>
                    <a:pt x="2679" y="8848"/>
                    <a:pt x="2736" y="8848"/>
                  </a:cubicBezTo>
                  <a:cubicBezTo>
                    <a:pt x="3299" y="8848"/>
                    <a:pt x="3362" y="8331"/>
                    <a:pt x="4038" y="7655"/>
                  </a:cubicBezTo>
                  <a:cubicBezTo>
                    <a:pt x="4723" y="7029"/>
                    <a:pt x="6958" y="3737"/>
                    <a:pt x="6958" y="3737"/>
                  </a:cubicBezTo>
                  <a:cubicBezTo>
                    <a:pt x="6502" y="2019"/>
                    <a:pt x="3999" y="1"/>
                    <a:pt x="2390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6885729" y="4157523"/>
              <a:ext cx="557704" cy="242635"/>
            </a:xfrm>
            <a:custGeom>
              <a:avLst/>
              <a:gdLst/>
              <a:ahLst/>
              <a:cxnLst/>
              <a:rect l="l" t="t" r="r" b="b"/>
              <a:pathLst>
                <a:path w="17878" h="7778" extrusionOk="0">
                  <a:moveTo>
                    <a:pt x="453" y="0"/>
                  </a:moveTo>
                  <a:cubicBezTo>
                    <a:pt x="305" y="0"/>
                    <a:pt x="158" y="98"/>
                    <a:pt x="60" y="195"/>
                  </a:cubicBezTo>
                  <a:cubicBezTo>
                    <a:pt x="1" y="389"/>
                    <a:pt x="120" y="567"/>
                    <a:pt x="254" y="701"/>
                  </a:cubicBezTo>
                  <a:lnTo>
                    <a:pt x="17386" y="7778"/>
                  </a:lnTo>
                  <a:lnTo>
                    <a:pt x="17505" y="7778"/>
                  </a:lnTo>
                  <a:cubicBezTo>
                    <a:pt x="17625" y="7778"/>
                    <a:pt x="17759" y="7703"/>
                    <a:pt x="17818" y="7584"/>
                  </a:cubicBezTo>
                  <a:cubicBezTo>
                    <a:pt x="17878" y="7405"/>
                    <a:pt x="17818" y="7212"/>
                    <a:pt x="17625" y="7152"/>
                  </a:cubicBezTo>
                  <a:lnTo>
                    <a:pt x="552" y="16"/>
                  </a:lnTo>
                  <a:cubicBezTo>
                    <a:pt x="519" y="5"/>
                    <a:pt x="486" y="0"/>
                    <a:pt x="4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7272859" y="4307945"/>
              <a:ext cx="230531" cy="312979"/>
            </a:xfrm>
            <a:custGeom>
              <a:avLst/>
              <a:gdLst/>
              <a:ahLst/>
              <a:cxnLst/>
              <a:rect l="l" t="t" r="r" b="b"/>
              <a:pathLst>
                <a:path w="7390" h="10033" extrusionOk="0">
                  <a:moveTo>
                    <a:pt x="7032" y="0"/>
                  </a:moveTo>
                  <a:cubicBezTo>
                    <a:pt x="6916" y="0"/>
                    <a:pt x="6789" y="42"/>
                    <a:pt x="6704" y="155"/>
                  </a:cubicBezTo>
                  <a:lnTo>
                    <a:pt x="135" y="9526"/>
                  </a:lnTo>
                  <a:cubicBezTo>
                    <a:pt x="1" y="9660"/>
                    <a:pt x="60" y="9838"/>
                    <a:pt x="194" y="9958"/>
                  </a:cubicBezTo>
                  <a:cubicBezTo>
                    <a:pt x="254" y="10032"/>
                    <a:pt x="313" y="10032"/>
                    <a:pt x="433" y="10032"/>
                  </a:cubicBezTo>
                  <a:cubicBezTo>
                    <a:pt x="507" y="10032"/>
                    <a:pt x="626" y="9958"/>
                    <a:pt x="686" y="9898"/>
                  </a:cubicBezTo>
                  <a:lnTo>
                    <a:pt x="7271" y="527"/>
                  </a:lnTo>
                  <a:cubicBezTo>
                    <a:pt x="7390" y="408"/>
                    <a:pt x="7390" y="155"/>
                    <a:pt x="7211" y="36"/>
                  </a:cubicBezTo>
                  <a:cubicBezTo>
                    <a:pt x="7162" y="14"/>
                    <a:pt x="7099" y="0"/>
                    <a:pt x="70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7609796" y="4407582"/>
              <a:ext cx="48352" cy="174286"/>
            </a:xfrm>
            <a:custGeom>
              <a:avLst/>
              <a:gdLst/>
              <a:ahLst/>
              <a:cxnLst/>
              <a:rect l="l" t="t" r="r" b="b"/>
              <a:pathLst>
                <a:path w="1550" h="5587" extrusionOk="0">
                  <a:moveTo>
                    <a:pt x="1430" y="0"/>
                  </a:moveTo>
                  <a:cubicBezTo>
                    <a:pt x="1430" y="0"/>
                    <a:pt x="1311" y="373"/>
                    <a:pt x="1177" y="879"/>
                  </a:cubicBezTo>
                  <a:cubicBezTo>
                    <a:pt x="1118" y="1117"/>
                    <a:pt x="998" y="1430"/>
                    <a:pt x="939" y="1743"/>
                  </a:cubicBezTo>
                  <a:cubicBezTo>
                    <a:pt x="879" y="2056"/>
                    <a:pt x="745" y="2428"/>
                    <a:pt x="686" y="2741"/>
                  </a:cubicBezTo>
                  <a:cubicBezTo>
                    <a:pt x="507" y="3412"/>
                    <a:pt x="313" y="4097"/>
                    <a:pt x="194" y="4663"/>
                  </a:cubicBezTo>
                  <a:cubicBezTo>
                    <a:pt x="60" y="5155"/>
                    <a:pt x="0" y="5467"/>
                    <a:pt x="0" y="5467"/>
                  </a:cubicBezTo>
                  <a:cubicBezTo>
                    <a:pt x="0" y="5527"/>
                    <a:pt x="0" y="5527"/>
                    <a:pt x="60" y="5587"/>
                  </a:cubicBezTo>
                  <a:lnTo>
                    <a:pt x="134" y="5527"/>
                  </a:lnTo>
                  <a:cubicBezTo>
                    <a:pt x="134" y="5527"/>
                    <a:pt x="194" y="5214"/>
                    <a:pt x="373" y="4663"/>
                  </a:cubicBezTo>
                  <a:cubicBezTo>
                    <a:pt x="507" y="4156"/>
                    <a:pt x="686" y="3486"/>
                    <a:pt x="879" y="2801"/>
                  </a:cubicBezTo>
                  <a:cubicBezTo>
                    <a:pt x="998" y="2488"/>
                    <a:pt x="1058" y="2116"/>
                    <a:pt x="1118" y="1803"/>
                  </a:cubicBezTo>
                  <a:cubicBezTo>
                    <a:pt x="1177" y="1490"/>
                    <a:pt x="1311" y="1177"/>
                    <a:pt x="1371" y="939"/>
                  </a:cubicBezTo>
                  <a:cubicBezTo>
                    <a:pt x="1490" y="432"/>
                    <a:pt x="1550" y="60"/>
                    <a:pt x="1550" y="60"/>
                  </a:cubicBezTo>
                  <a:cubicBezTo>
                    <a:pt x="1550" y="0"/>
                    <a:pt x="1550" y="0"/>
                    <a:pt x="149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7615816" y="4511306"/>
              <a:ext cx="154790" cy="80327"/>
            </a:xfrm>
            <a:custGeom>
              <a:avLst/>
              <a:gdLst/>
              <a:ahLst/>
              <a:cxnLst/>
              <a:rect l="l" t="t" r="r" b="b"/>
              <a:pathLst>
                <a:path w="4962" h="2575" extrusionOk="0">
                  <a:moveTo>
                    <a:pt x="4887" y="1"/>
                  </a:moveTo>
                  <a:cubicBezTo>
                    <a:pt x="4876" y="1"/>
                    <a:pt x="4862" y="7"/>
                    <a:pt x="4843" y="27"/>
                  </a:cubicBezTo>
                  <a:cubicBezTo>
                    <a:pt x="4843" y="27"/>
                    <a:pt x="4530" y="161"/>
                    <a:pt x="4098" y="340"/>
                  </a:cubicBezTo>
                  <a:cubicBezTo>
                    <a:pt x="3591" y="593"/>
                    <a:pt x="3040" y="906"/>
                    <a:pt x="2414" y="1204"/>
                  </a:cubicBezTo>
                  <a:cubicBezTo>
                    <a:pt x="2101" y="1338"/>
                    <a:pt x="1804" y="1517"/>
                    <a:pt x="1550" y="1651"/>
                  </a:cubicBezTo>
                  <a:cubicBezTo>
                    <a:pt x="1237" y="1830"/>
                    <a:pt x="984" y="1949"/>
                    <a:pt x="746" y="2083"/>
                  </a:cubicBezTo>
                  <a:cubicBezTo>
                    <a:pt x="314" y="2321"/>
                    <a:pt x="1" y="2455"/>
                    <a:pt x="1" y="2455"/>
                  </a:cubicBezTo>
                  <a:lnTo>
                    <a:pt x="1" y="2574"/>
                  </a:lnTo>
                  <a:lnTo>
                    <a:pt x="60" y="2574"/>
                  </a:lnTo>
                  <a:cubicBezTo>
                    <a:pt x="60" y="2574"/>
                    <a:pt x="373" y="2455"/>
                    <a:pt x="805" y="2202"/>
                  </a:cubicBezTo>
                  <a:cubicBezTo>
                    <a:pt x="1059" y="2142"/>
                    <a:pt x="1297" y="1949"/>
                    <a:pt x="1610" y="1830"/>
                  </a:cubicBezTo>
                  <a:cubicBezTo>
                    <a:pt x="1923" y="1710"/>
                    <a:pt x="2236" y="1517"/>
                    <a:pt x="2548" y="1398"/>
                  </a:cubicBezTo>
                  <a:cubicBezTo>
                    <a:pt x="3100" y="1085"/>
                    <a:pt x="3725" y="772"/>
                    <a:pt x="4157" y="534"/>
                  </a:cubicBezTo>
                  <a:cubicBezTo>
                    <a:pt x="4589" y="280"/>
                    <a:pt x="4902" y="87"/>
                    <a:pt x="4902" y="87"/>
                  </a:cubicBezTo>
                  <a:cubicBezTo>
                    <a:pt x="4962" y="87"/>
                    <a:pt x="4962" y="27"/>
                    <a:pt x="4962" y="27"/>
                  </a:cubicBezTo>
                  <a:cubicBezTo>
                    <a:pt x="4922" y="27"/>
                    <a:pt x="4909" y="1"/>
                    <a:pt x="488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615816" y="4599494"/>
              <a:ext cx="137601" cy="86940"/>
            </a:xfrm>
            <a:custGeom>
              <a:avLst/>
              <a:gdLst/>
              <a:ahLst/>
              <a:cxnLst/>
              <a:rect l="l" t="t" r="r" b="b"/>
              <a:pathLst>
                <a:path w="4411" h="2787" extrusionOk="0">
                  <a:moveTo>
                    <a:pt x="1" y="1"/>
                  </a:moveTo>
                  <a:lnTo>
                    <a:pt x="1" y="120"/>
                  </a:lnTo>
                  <a:cubicBezTo>
                    <a:pt x="1" y="120"/>
                    <a:pt x="239" y="314"/>
                    <a:pt x="686" y="552"/>
                  </a:cubicBezTo>
                  <a:cubicBezTo>
                    <a:pt x="865" y="686"/>
                    <a:pt x="1118" y="805"/>
                    <a:pt x="1357" y="984"/>
                  </a:cubicBezTo>
                  <a:cubicBezTo>
                    <a:pt x="1610" y="1178"/>
                    <a:pt x="1863" y="1297"/>
                    <a:pt x="2176" y="1490"/>
                  </a:cubicBezTo>
                  <a:cubicBezTo>
                    <a:pt x="2668" y="1803"/>
                    <a:pt x="3219" y="2176"/>
                    <a:pt x="3666" y="2414"/>
                  </a:cubicBezTo>
                  <a:cubicBezTo>
                    <a:pt x="4038" y="2667"/>
                    <a:pt x="4336" y="2787"/>
                    <a:pt x="4336" y="2787"/>
                  </a:cubicBezTo>
                  <a:lnTo>
                    <a:pt x="4411" y="2787"/>
                  </a:lnTo>
                  <a:lnTo>
                    <a:pt x="4411" y="2667"/>
                  </a:lnTo>
                  <a:cubicBezTo>
                    <a:pt x="4411" y="2667"/>
                    <a:pt x="4157" y="2474"/>
                    <a:pt x="3725" y="2235"/>
                  </a:cubicBezTo>
                  <a:cubicBezTo>
                    <a:pt x="3353" y="1982"/>
                    <a:pt x="2787" y="1610"/>
                    <a:pt x="2236" y="1297"/>
                  </a:cubicBezTo>
                  <a:cubicBezTo>
                    <a:pt x="1982" y="1118"/>
                    <a:pt x="1729" y="984"/>
                    <a:pt x="1491" y="805"/>
                  </a:cubicBezTo>
                  <a:cubicBezTo>
                    <a:pt x="1178" y="686"/>
                    <a:pt x="984" y="492"/>
                    <a:pt x="746" y="373"/>
                  </a:cubicBezTo>
                  <a:cubicBezTo>
                    <a:pt x="373" y="180"/>
                    <a:pt x="60" y="1"/>
                    <a:pt x="6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7602340" y="4612970"/>
              <a:ext cx="17251" cy="156661"/>
            </a:xfrm>
            <a:custGeom>
              <a:avLst/>
              <a:gdLst/>
              <a:ahLst/>
              <a:cxnLst/>
              <a:rect l="l" t="t" r="r" b="b"/>
              <a:pathLst>
                <a:path w="553" h="5022" extrusionOk="0">
                  <a:moveTo>
                    <a:pt x="1" y="1"/>
                  </a:moveTo>
                  <a:lnTo>
                    <a:pt x="1" y="60"/>
                  </a:lnTo>
                  <a:lnTo>
                    <a:pt x="1" y="865"/>
                  </a:lnTo>
                  <a:cubicBezTo>
                    <a:pt x="60" y="1058"/>
                    <a:pt x="60" y="1371"/>
                    <a:pt x="60" y="1610"/>
                  </a:cubicBezTo>
                  <a:cubicBezTo>
                    <a:pt x="60" y="1923"/>
                    <a:pt x="120" y="2235"/>
                    <a:pt x="120" y="2548"/>
                  </a:cubicBezTo>
                  <a:cubicBezTo>
                    <a:pt x="180" y="3159"/>
                    <a:pt x="239" y="3725"/>
                    <a:pt x="299" y="4217"/>
                  </a:cubicBezTo>
                  <a:cubicBezTo>
                    <a:pt x="373" y="4649"/>
                    <a:pt x="433" y="4962"/>
                    <a:pt x="433" y="4962"/>
                  </a:cubicBezTo>
                  <a:cubicBezTo>
                    <a:pt x="433" y="4962"/>
                    <a:pt x="433" y="5021"/>
                    <a:pt x="492" y="5021"/>
                  </a:cubicBezTo>
                  <a:lnTo>
                    <a:pt x="552" y="4962"/>
                  </a:lnTo>
                  <a:cubicBezTo>
                    <a:pt x="552" y="4962"/>
                    <a:pt x="492" y="4649"/>
                    <a:pt x="492" y="4157"/>
                  </a:cubicBezTo>
                  <a:cubicBezTo>
                    <a:pt x="492" y="3725"/>
                    <a:pt x="433" y="3099"/>
                    <a:pt x="373" y="2489"/>
                  </a:cubicBezTo>
                  <a:cubicBezTo>
                    <a:pt x="299" y="2176"/>
                    <a:pt x="299" y="1923"/>
                    <a:pt x="299" y="1610"/>
                  </a:cubicBezTo>
                  <a:cubicBezTo>
                    <a:pt x="239" y="1297"/>
                    <a:pt x="239" y="1058"/>
                    <a:pt x="180" y="805"/>
                  </a:cubicBezTo>
                  <a:cubicBezTo>
                    <a:pt x="120" y="373"/>
                    <a:pt x="120" y="60"/>
                    <a:pt x="120" y="60"/>
                  </a:cubicBezTo>
                  <a:cubicBezTo>
                    <a:pt x="120" y="60"/>
                    <a:pt x="60" y="1"/>
                    <a:pt x="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7466642" y="4603206"/>
              <a:ext cx="125997" cy="107872"/>
            </a:xfrm>
            <a:custGeom>
              <a:avLst/>
              <a:gdLst/>
              <a:ahLst/>
              <a:cxnLst/>
              <a:rect l="l" t="t" r="r" b="b"/>
              <a:pathLst>
                <a:path w="4039" h="3458" extrusionOk="0">
                  <a:moveTo>
                    <a:pt x="3978" y="1"/>
                  </a:moveTo>
                  <a:cubicBezTo>
                    <a:pt x="3978" y="1"/>
                    <a:pt x="3725" y="195"/>
                    <a:pt x="3353" y="493"/>
                  </a:cubicBezTo>
                  <a:cubicBezTo>
                    <a:pt x="2980" y="805"/>
                    <a:pt x="2489" y="1237"/>
                    <a:pt x="1982" y="1610"/>
                  </a:cubicBezTo>
                  <a:cubicBezTo>
                    <a:pt x="1744" y="1863"/>
                    <a:pt x="1491" y="2057"/>
                    <a:pt x="1237" y="2236"/>
                  </a:cubicBezTo>
                  <a:cubicBezTo>
                    <a:pt x="1059" y="2489"/>
                    <a:pt x="805" y="2668"/>
                    <a:pt x="626" y="2802"/>
                  </a:cubicBezTo>
                  <a:cubicBezTo>
                    <a:pt x="314" y="3100"/>
                    <a:pt x="60" y="3353"/>
                    <a:pt x="60" y="3353"/>
                  </a:cubicBezTo>
                  <a:cubicBezTo>
                    <a:pt x="1" y="3353"/>
                    <a:pt x="1" y="3412"/>
                    <a:pt x="60" y="3412"/>
                  </a:cubicBezTo>
                  <a:cubicBezTo>
                    <a:pt x="60" y="3442"/>
                    <a:pt x="75" y="3457"/>
                    <a:pt x="90" y="3457"/>
                  </a:cubicBezTo>
                  <a:cubicBezTo>
                    <a:pt x="105" y="3457"/>
                    <a:pt x="120" y="3442"/>
                    <a:pt x="120" y="3412"/>
                  </a:cubicBezTo>
                  <a:cubicBezTo>
                    <a:pt x="120" y="3412"/>
                    <a:pt x="373" y="3234"/>
                    <a:pt x="746" y="2921"/>
                  </a:cubicBezTo>
                  <a:cubicBezTo>
                    <a:pt x="924" y="2802"/>
                    <a:pt x="1178" y="2608"/>
                    <a:pt x="1431" y="2429"/>
                  </a:cubicBezTo>
                  <a:cubicBezTo>
                    <a:pt x="1610" y="2236"/>
                    <a:pt x="1863" y="2057"/>
                    <a:pt x="2116" y="1804"/>
                  </a:cubicBezTo>
                  <a:cubicBezTo>
                    <a:pt x="2608" y="1371"/>
                    <a:pt x="3099" y="999"/>
                    <a:pt x="3412" y="627"/>
                  </a:cubicBezTo>
                  <a:cubicBezTo>
                    <a:pt x="3785" y="314"/>
                    <a:pt x="4038" y="120"/>
                    <a:pt x="4038" y="120"/>
                  </a:cubicBezTo>
                  <a:lnTo>
                    <a:pt x="4038" y="1"/>
                  </a:ln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418321" y="4555915"/>
              <a:ext cx="166394" cy="41770"/>
            </a:xfrm>
            <a:custGeom>
              <a:avLst/>
              <a:gdLst/>
              <a:ahLst/>
              <a:cxnLst/>
              <a:rect l="l" t="t" r="r" b="b"/>
              <a:pathLst>
                <a:path w="5334" h="1339" extrusionOk="0">
                  <a:moveTo>
                    <a:pt x="18" y="1"/>
                  </a:moveTo>
                  <a:cubicBezTo>
                    <a:pt x="0" y="1"/>
                    <a:pt x="0" y="27"/>
                    <a:pt x="0" y="27"/>
                  </a:cubicBezTo>
                  <a:lnTo>
                    <a:pt x="0" y="87"/>
                  </a:lnTo>
                  <a:cubicBezTo>
                    <a:pt x="0" y="87"/>
                    <a:pt x="373" y="221"/>
                    <a:pt x="864" y="340"/>
                  </a:cubicBezTo>
                  <a:cubicBezTo>
                    <a:pt x="1118" y="400"/>
                    <a:pt x="1356" y="459"/>
                    <a:pt x="1669" y="519"/>
                  </a:cubicBezTo>
                  <a:cubicBezTo>
                    <a:pt x="1982" y="653"/>
                    <a:pt x="2295" y="712"/>
                    <a:pt x="2667" y="772"/>
                  </a:cubicBezTo>
                  <a:cubicBezTo>
                    <a:pt x="3293" y="891"/>
                    <a:pt x="3963" y="1085"/>
                    <a:pt x="4470" y="1144"/>
                  </a:cubicBezTo>
                  <a:cubicBezTo>
                    <a:pt x="4961" y="1264"/>
                    <a:pt x="5274" y="1338"/>
                    <a:pt x="5274" y="1338"/>
                  </a:cubicBezTo>
                  <a:cubicBezTo>
                    <a:pt x="5334" y="1338"/>
                    <a:pt x="5334" y="1338"/>
                    <a:pt x="5334" y="1264"/>
                  </a:cubicBezTo>
                  <a:lnTo>
                    <a:pt x="5334" y="1204"/>
                  </a:lnTo>
                  <a:cubicBezTo>
                    <a:pt x="5334" y="1204"/>
                    <a:pt x="4961" y="1144"/>
                    <a:pt x="4470" y="1025"/>
                  </a:cubicBezTo>
                  <a:cubicBezTo>
                    <a:pt x="4038" y="891"/>
                    <a:pt x="3352" y="712"/>
                    <a:pt x="2667" y="519"/>
                  </a:cubicBezTo>
                  <a:cubicBezTo>
                    <a:pt x="2354" y="459"/>
                    <a:pt x="2041" y="400"/>
                    <a:pt x="1729" y="340"/>
                  </a:cubicBezTo>
                  <a:cubicBezTo>
                    <a:pt x="1431" y="280"/>
                    <a:pt x="1118" y="221"/>
                    <a:pt x="864" y="146"/>
                  </a:cubicBezTo>
                  <a:cubicBezTo>
                    <a:pt x="373" y="87"/>
                    <a:pt x="60" y="27"/>
                    <a:pt x="60" y="27"/>
                  </a:cubicBezTo>
                  <a:cubicBezTo>
                    <a:pt x="40" y="7"/>
                    <a:pt x="27" y="1"/>
                    <a:pt x="18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7503358" y="4427079"/>
              <a:ext cx="92992" cy="156661"/>
            </a:xfrm>
            <a:custGeom>
              <a:avLst/>
              <a:gdLst/>
              <a:ahLst/>
              <a:cxnLst/>
              <a:rect l="l" t="t" r="r" b="b"/>
              <a:pathLst>
                <a:path w="2981" h="5022" extrusionOk="0">
                  <a:moveTo>
                    <a:pt x="60" y="1"/>
                  </a:moveTo>
                  <a:cubicBezTo>
                    <a:pt x="1" y="60"/>
                    <a:pt x="1" y="60"/>
                    <a:pt x="60" y="120"/>
                  </a:cubicBezTo>
                  <a:cubicBezTo>
                    <a:pt x="60" y="120"/>
                    <a:pt x="194" y="433"/>
                    <a:pt x="433" y="865"/>
                  </a:cubicBezTo>
                  <a:cubicBezTo>
                    <a:pt x="686" y="1371"/>
                    <a:pt x="1058" y="1982"/>
                    <a:pt x="1371" y="2608"/>
                  </a:cubicBezTo>
                  <a:cubicBezTo>
                    <a:pt x="1550" y="2861"/>
                    <a:pt x="1744" y="3159"/>
                    <a:pt x="1922" y="3472"/>
                  </a:cubicBezTo>
                  <a:cubicBezTo>
                    <a:pt x="2116" y="3785"/>
                    <a:pt x="2235" y="4038"/>
                    <a:pt x="2355" y="4217"/>
                  </a:cubicBezTo>
                  <a:cubicBezTo>
                    <a:pt x="2667" y="4723"/>
                    <a:pt x="2861" y="5021"/>
                    <a:pt x="2861" y="5021"/>
                  </a:cubicBezTo>
                  <a:lnTo>
                    <a:pt x="2921" y="5021"/>
                  </a:lnTo>
                  <a:cubicBezTo>
                    <a:pt x="2980" y="5021"/>
                    <a:pt x="2980" y="4962"/>
                    <a:pt x="2980" y="4962"/>
                  </a:cubicBezTo>
                  <a:cubicBezTo>
                    <a:pt x="2980" y="4962"/>
                    <a:pt x="2801" y="4649"/>
                    <a:pt x="2548" y="4157"/>
                  </a:cubicBezTo>
                  <a:cubicBezTo>
                    <a:pt x="2429" y="3904"/>
                    <a:pt x="2235" y="3666"/>
                    <a:pt x="2116" y="3353"/>
                  </a:cubicBezTo>
                  <a:cubicBezTo>
                    <a:pt x="1922" y="3099"/>
                    <a:pt x="1744" y="2787"/>
                    <a:pt x="1610" y="2489"/>
                  </a:cubicBezTo>
                  <a:cubicBezTo>
                    <a:pt x="1237" y="1863"/>
                    <a:pt x="865" y="1237"/>
                    <a:pt x="626" y="805"/>
                  </a:cubicBezTo>
                  <a:cubicBezTo>
                    <a:pt x="314" y="314"/>
                    <a:pt x="120" y="60"/>
                    <a:pt x="120" y="60"/>
                  </a:cubicBezTo>
                  <a:cubicBezTo>
                    <a:pt x="120" y="1"/>
                    <a:pt x="60" y="1"/>
                    <a:pt x="6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6676597" y="4556757"/>
              <a:ext cx="187794" cy="26984"/>
            </a:xfrm>
            <a:custGeom>
              <a:avLst/>
              <a:gdLst/>
              <a:ahLst/>
              <a:cxnLst/>
              <a:rect l="l" t="t" r="r" b="b"/>
              <a:pathLst>
                <a:path w="6020" h="865" extrusionOk="0">
                  <a:moveTo>
                    <a:pt x="61" y="0"/>
                  </a:moveTo>
                  <a:cubicBezTo>
                    <a:pt x="61" y="0"/>
                    <a:pt x="1" y="0"/>
                    <a:pt x="1" y="60"/>
                  </a:cubicBezTo>
                  <a:lnTo>
                    <a:pt x="61" y="119"/>
                  </a:lnTo>
                  <a:cubicBezTo>
                    <a:pt x="61" y="119"/>
                    <a:pt x="433" y="194"/>
                    <a:pt x="999" y="253"/>
                  </a:cubicBezTo>
                  <a:cubicBezTo>
                    <a:pt x="1237" y="313"/>
                    <a:pt x="1550" y="373"/>
                    <a:pt x="1923" y="373"/>
                  </a:cubicBezTo>
                  <a:cubicBezTo>
                    <a:pt x="2236" y="432"/>
                    <a:pt x="2608" y="492"/>
                    <a:pt x="2980" y="566"/>
                  </a:cubicBezTo>
                  <a:cubicBezTo>
                    <a:pt x="3725" y="626"/>
                    <a:pt x="4470" y="745"/>
                    <a:pt x="5021" y="805"/>
                  </a:cubicBezTo>
                  <a:cubicBezTo>
                    <a:pt x="5528" y="805"/>
                    <a:pt x="5900" y="864"/>
                    <a:pt x="5900" y="864"/>
                  </a:cubicBezTo>
                  <a:cubicBezTo>
                    <a:pt x="5960" y="864"/>
                    <a:pt x="5960" y="864"/>
                    <a:pt x="5960" y="805"/>
                  </a:cubicBezTo>
                  <a:cubicBezTo>
                    <a:pt x="6020" y="805"/>
                    <a:pt x="5960" y="745"/>
                    <a:pt x="5960" y="745"/>
                  </a:cubicBezTo>
                  <a:cubicBezTo>
                    <a:pt x="5960" y="745"/>
                    <a:pt x="5588" y="685"/>
                    <a:pt x="5021" y="626"/>
                  </a:cubicBezTo>
                  <a:cubicBezTo>
                    <a:pt x="4470" y="492"/>
                    <a:pt x="3725" y="432"/>
                    <a:pt x="3040" y="313"/>
                  </a:cubicBezTo>
                  <a:cubicBezTo>
                    <a:pt x="2668" y="253"/>
                    <a:pt x="2295" y="253"/>
                    <a:pt x="1923" y="194"/>
                  </a:cubicBezTo>
                  <a:cubicBezTo>
                    <a:pt x="1610" y="119"/>
                    <a:pt x="1297" y="119"/>
                    <a:pt x="999" y="60"/>
                  </a:cubicBezTo>
                  <a:cubicBezTo>
                    <a:pt x="433" y="60"/>
                    <a:pt x="61" y="0"/>
                    <a:pt x="61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6763507" y="4430791"/>
              <a:ext cx="106936" cy="149237"/>
            </a:xfrm>
            <a:custGeom>
              <a:avLst/>
              <a:gdLst/>
              <a:ahLst/>
              <a:cxnLst/>
              <a:rect l="l" t="t" r="r" b="b"/>
              <a:pathLst>
                <a:path w="3428" h="4784" extrusionOk="0">
                  <a:moveTo>
                    <a:pt x="1" y="1"/>
                  </a:moveTo>
                  <a:lnTo>
                    <a:pt x="1" y="61"/>
                  </a:lnTo>
                  <a:cubicBezTo>
                    <a:pt x="1" y="61"/>
                    <a:pt x="194" y="373"/>
                    <a:pt x="507" y="805"/>
                  </a:cubicBezTo>
                  <a:cubicBezTo>
                    <a:pt x="820" y="1252"/>
                    <a:pt x="1193" y="1863"/>
                    <a:pt x="1625" y="2429"/>
                  </a:cubicBezTo>
                  <a:cubicBezTo>
                    <a:pt x="1803" y="2742"/>
                    <a:pt x="1997" y="3040"/>
                    <a:pt x="2235" y="3293"/>
                  </a:cubicBezTo>
                  <a:cubicBezTo>
                    <a:pt x="2429" y="3547"/>
                    <a:pt x="2608" y="3859"/>
                    <a:pt x="2742" y="4038"/>
                  </a:cubicBezTo>
                  <a:cubicBezTo>
                    <a:pt x="3055" y="4470"/>
                    <a:pt x="3293" y="4783"/>
                    <a:pt x="3293" y="4783"/>
                  </a:cubicBezTo>
                  <a:lnTo>
                    <a:pt x="3353" y="4783"/>
                  </a:lnTo>
                  <a:cubicBezTo>
                    <a:pt x="3427" y="4723"/>
                    <a:pt x="3427" y="4723"/>
                    <a:pt x="3427" y="4664"/>
                  </a:cubicBezTo>
                  <a:cubicBezTo>
                    <a:pt x="3427" y="4664"/>
                    <a:pt x="3174" y="4411"/>
                    <a:pt x="2921" y="3919"/>
                  </a:cubicBezTo>
                  <a:cubicBezTo>
                    <a:pt x="2742" y="3725"/>
                    <a:pt x="2548" y="3487"/>
                    <a:pt x="2369" y="3174"/>
                  </a:cubicBezTo>
                  <a:cubicBezTo>
                    <a:pt x="2176" y="2921"/>
                    <a:pt x="1997" y="2608"/>
                    <a:pt x="1803" y="2295"/>
                  </a:cubicBezTo>
                  <a:cubicBezTo>
                    <a:pt x="1371" y="1744"/>
                    <a:pt x="939" y="1118"/>
                    <a:pt x="626" y="746"/>
                  </a:cubicBezTo>
                  <a:cubicBezTo>
                    <a:pt x="314" y="314"/>
                    <a:pt x="75" y="1"/>
                    <a:pt x="7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6870412" y="4417315"/>
              <a:ext cx="59957" cy="162713"/>
            </a:xfrm>
            <a:custGeom>
              <a:avLst/>
              <a:gdLst/>
              <a:ahLst/>
              <a:cxnLst/>
              <a:rect l="l" t="t" r="r" b="b"/>
              <a:pathLst>
                <a:path w="1922" h="5216" extrusionOk="0">
                  <a:moveTo>
                    <a:pt x="1922" y="1"/>
                  </a:moveTo>
                  <a:cubicBezTo>
                    <a:pt x="1862" y="1"/>
                    <a:pt x="1862" y="1"/>
                    <a:pt x="1788" y="61"/>
                  </a:cubicBezTo>
                  <a:cubicBezTo>
                    <a:pt x="1788" y="61"/>
                    <a:pt x="1669" y="373"/>
                    <a:pt x="1490" y="805"/>
                  </a:cubicBezTo>
                  <a:cubicBezTo>
                    <a:pt x="1296" y="1312"/>
                    <a:pt x="1118" y="1923"/>
                    <a:pt x="864" y="2548"/>
                  </a:cubicBezTo>
                  <a:cubicBezTo>
                    <a:pt x="745" y="2861"/>
                    <a:pt x="611" y="3234"/>
                    <a:pt x="551" y="3472"/>
                  </a:cubicBezTo>
                  <a:cubicBezTo>
                    <a:pt x="432" y="3785"/>
                    <a:pt x="298" y="4098"/>
                    <a:pt x="239" y="4351"/>
                  </a:cubicBezTo>
                  <a:cubicBezTo>
                    <a:pt x="119" y="4783"/>
                    <a:pt x="0" y="5155"/>
                    <a:pt x="0" y="5155"/>
                  </a:cubicBezTo>
                  <a:cubicBezTo>
                    <a:pt x="0" y="5155"/>
                    <a:pt x="0" y="5215"/>
                    <a:pt x="60" y="5215"/>
                  </a:cubicBezTo>
                  <a:cubicBezTo>
                    <a:pt x="60" y="5215"/>
                    <a:pt x="119" y="5215"/>
                    <a:pt x="119" y="5155"/>
                  </a:cubicBezTo>
                  <a:cubicBezTo>
                    <a:pt x="119" y="5155"/>
                    <a:pt x="239" y="4843"/>
                    <a:pt x="432" y="4411"/>
                  </a:cubicBezTo>
                  <a:cubicBezTo>
                    <a:pt x="492" y="4157"/>
                    <a:pt x="611" y="3844"/>
                    <a:pt x="745" y="3606"/>
                  </a:cubicBezTo>
                  <a:cubicBezTo>
                    <a:pt x="864" y="3293"/>
                    <a:pt x="924" y="2980"/>
                    <a:pt x="1043" y="2668"/>
                  </a:cubicBezTo>
                  <a:cubicBezTo>
                    <a:pt x="1296" y="1982"/>
                    <a:pt x="1550" y="1372"/>
                    <a:pt x="1669" y="865"/>
                  </a:cubicBezTo>
                  <a:cubicBezTo>
                    <a:pt x="1862" y="373"/>
                    <a:pt x="1922" y="61"/>
                    <a:pt x="1922" y="61"/>
                  </a:cubicBezTo>
                  <a:lnTo>
                    <a:pt x="1922" y="1"/>
                  </a:ln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6875965" y="4541409"/>
              <a:ext cx="164554" cy="42332"/>
            </a:xfrm>
            <a:custGeom>
              <a:avLst/>
              <a:gdLst/>
              <a:ahLst/>
              <a:cxnLst/>
              <a:rect l="l" t="t" r="r" b="b"/>
              <a:pathLst>
                <a:path w="5275" h="1357" extrusionOk="0">
                  <a:moveTo>
                    <a:pt x="5215" y="1"/>
                  </a:moveTo>
                  <a:cubicBezTo>
                    <a:pt x="5215" y="1"/>
                    <a:pt x="4902" y="60"/>
                    <a:pt x="4411" y="179"/>
                  </a:cubicBezTo>
                  <a:cubicBezTo>
                    <a:pt x="3919" y="239"/>
                    <a:pt x="3234" y="433"/>
                    <a:pt x="2608" y="552"/>
                  </a:cubicBezTo>
                  <a:cubicBezTo>
                    <a:pt x="2295" y="611"/>
                    <a:pt x="1982" y="745"/>
                    <a:pt x="1684" y="805"/>
                  </a:cubicBezTo>
                  <a:cubicBezTo>
                    <a:pt x="1372" y="865"/>
                    <a:pt x="1059" y="924"/>
                    <a:pt x="805" y="984"/>
                  </a:cubicBezTo>
                  <a:cubicBezTo>
                    <a:pt x="373" y="1118"/>
                    <a:pt x="1" y="1237"/>
                    <a:pt x="1" y="1237"/>
                  </a:cubicBezTo>
                  <a:lnTo>
                    <a:pt x="1" y="1297"/>
                  </a:lnTo>
                  <a:cubicBezTo>
                    <a:pt x="1" y="1356"/>
                    <a:pt x="1" y="1356"/>
                    <a:pt x="61" y="1356"/>
                  </a:cubicBezTo>
                  <a:cubicBezTo>
                    <a:pt x="61" y="1356"/>
                    <a:pt x="373" y="1297"/>
                    <a:pt x="865" y="1177"/>
                  </a:cubicBezTo>
                  <a:cubicBezTo>
                    <a:pt x="1118" y="1118"/>
                    <a:pt x="1431" y="1058"/>
                    <a:pt x="1684" y="984"/>
                  </a:cubicBezTo>
                  <a:cubicBezTo>
                    <a:pt x="1982" y="924"/>
                    <a:pt x="2355" y="865"/>
                    <a:pt x="2668" y="805"/>
                  </a:cubicBezTo>
                  <a:cubicBezTo>
                    <a:pt x="3293" y="611"/>
                    <a:pt x="3979" y="492"/>
                    <a:pt x="4470" y="313"/>
                  </a:cubicBezTo>
                  <a:cubicBezTo>
                    <a:pt x="4902" y="179"/>
                    <a:pt x="5275" y="120"/>
                    <a:pt x="5275" y="120"/>
                  </a:cubicBezTo>
                  <a:lnTo>
                    <a:pt x="5275" y="60"/>
                  </a:lnTo>
                  <a:cubicBezTo>
                    <a:pt x="5275" y="1"/>
                    <a:pt x="5275" y="1"/>
                    <a:pt x="521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6874124" y="4586486"/>
              <a:ext cx="131549" cy="112957"/>
            </a:xfrm>
            <a:custGeom>
              <a:avLst/>
              <a:gdLst/>
              <a:ahLst/>
              <a:cxnLst/>
              <a:rect l="l" t="t" r="r" b="b"/>
              <a:pathLst>
                <a:path w="4217" h="3621" extrusionOk="0">
                  <a:moveTo>
                    <a:pt x="30" y="1"/>
                  </a:moveTo>
                  <a:cubicBezTo>
                    <a:pt x="15" y="1"/>
                    <a:pt x="0" y="16"/>
                    <a:pt x="0" y="45"/>
                  </a:cubicBezTo>
                  <a:lnTo>
                    <a:pt x="0" y="105"/>
                  </a:lnTo>
                  <a:cubicBezTo>
                    <a:pt x="0" y="105"/>
                    <a:pt x="254" y="358"/>
                    <a:pt x="626" y="656"/>
                  </a:cubicBezTo>
                  <a:cubicBezTo>
                    <a:pt x="999" y="1029"/>
                    <a:pt x="1490" y="1475"/>
                    <a:pt x="2041" y="1907"/>
                  </a:cubicBezTo>
                  <a:cubicBezTo>
                    <a:pt x="2295" y="2086"/>
                    <a:pt x="2548" y="2340"/>
                    <a:pt x="2786" y="2518"/>
                  </a:cubicBezTo>
                  <a:cubicBezTo>
                    <a:pt x="3040" y="2712"/>
                    <a:pt x="3293" y="2891"/>
                    <a:pt x="3472" y="3084"/>
                  </a:cubicBezTo>
                  <a:cubicBezTo>
                    <a:pt x="3844" y="3397"/>
                    <a:pt x="4157" y="3576"/>
                    <a:pt x="4157" y="3576"/>
                  </a:cubicBezTo>
                  <a:cubicBezTo>
                    <a:pt x="4157" y="3606"/>
                    <a:pt x="4172" y="3621"/>
                    <a:pt x="4187" y="3621"/>
                  </a:cubicBezTo>
                  <a:cubicBezTo>
                    <a:pt x="4202" y="3621"/>
                    <a:pt x="4216" y="3606"/>
                    <a:pt x="4216" y="3576"/>
                  </a:cubicBezTo>
                  <a:lnTo>
                    <a:pt x="4216" y="3516"/>
                  </a:lnTo>
                  <a:cubicBezTo>
                    <a:pt x="4216" y="3516"/>
                    <a:pt x="3978" y="3263"/>
                    <a:pt x="3606" y="2965"/>
                  </a:cubicBezTo>
                  <a:cubicBezTo>
                    <a:pt x="3412" y="2772"/>
                    <a:pt x="3159" y="2593"/>
                    <a:pt x="2920" y="2399"/>
                  </a:cubicBezTo>
                  <a:cubicBezTo>
                    <a:pt x="2667" y="2146"/>
                    <a:pt x="2414" y="1967"/>
                    <a:pt x="2175" y="1714"/>
                  </a:cubicBezTo>
                  <a:cubicBezTo>
                    <a:pt x="1669" y="1282"/>
                    <a:pt x="1118" y="850"/>
                    <a:pt x="745" y="537"/>
                  </a:cubicBezTo>
                  <a:cubicBezTo>
                    <a:pt x="373" y="224"/>
                    <a:pt x="60" y="45"/>
                    <a:pt x="60" y="45"/>
                  </a:cubicBezTo>
                  <a:cubicBezTo>
                    <a:pt x="60" y="16"/>
                    <a:pt x="45" y="1"/>
                    <a:pt x="3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6860648" y="4587889"/>
              <a:ext cx="11636" cy="184050"/>
            </a:xfrm>
            <a:custGeom>
              <a:avLst/>
              <a:gdLst/>
              <a:ahLst/>
              <a:cxnLst/>
              <a:rect l="l" t="t" r="r" b="b"/>
              <a:pathLst>
                <a:path w="373" h="5900" extrusionOk="0">
                  <a:moveTo>
                    <a:pt x="313" y="0"/>
                  </a:moveTo>
                  <a:lnTo>
                    <a:pt x="239" y="60"/>
                  </a:lnTo>
                  <a:cubicBezTo>
                    <a:pt x="239" y="60"/>
                    <a:pt x="239" y="432"/>
                    <a:pt x="179" y="984"/>
                  </a:cubicBezTo>
                  <a:cubicBezTo>
                    <a:pt x="120" y="1490"/>
                    <a:pt x="120" y="2235"/>
                    <a:pt x="60" y="2980"/>
                  </a:cubicBezTo>
                  <a:lnTo>
                    <a:pt x="60" y="4038"/>
                  </a:lnTo>
                  <a:cubicBezTo>
                    <a:pt x="0" y="4335"/>
                    <a:pt x="0" y="4648"/>
                    <a:pt x="0" y="4961"/>
                  </a:cubicBezTo>
                  <a:lnTo>
                    <a:pt x="0" y="5825"/>
                  </a:lnTo>
                  <a:cubicBezTo>
                    <a:pt x="0" y="5900"/>
                    <a:pt x="0" y="5900"/>
                    <a:pt x="60" y="5900"/>
                  </a:cubicBezTo>
                  <a:cubicBezTo>
                    <a:pt x="60" y="5900"/>
                    <a:pt x="120" y="5900"/>
                    <a:pt x="120" y="5825"/>
                  </a:cubicBezTo>
                  <a:cubicBezTo>
                    <a:pt x="120" y="5825"/>
                    <a:pt x="120" y="5453"/>
                    <a:pt x="179" y="4961"/>
                  </a:cubicBezTo>
                  <a:cubicBezTo>
                    <a:pt x="179" y="4648"/>
                    <a:pt x="239" y="4335"/>
                    <a:pt x="239" y="4038"/>
                  </a:cubicBezTo>
                  <a:cubicBezTo>
                    <a:pt x="239" y="3665"/>
                    <a:pt x="313" y="3352"/>
                    <a:pt x="313" y="2980"/>
                  </a:cubicBezTo>
                  <a:cubicBezTo>
                    <a:pt x="313" y="2235"/>
                    <a:pt x="373" y="1550"/>
                    <a:pt x="373" y="984"/>
                  </a:cubicBezTo>
                  <a:lnTo>
                    <a:pt x="373" y="60"/>
                  </a:lnTo>
                  <a:cubicBezTo>
                    <a:pt x="373" y="60"/>
                    <a:pt x="373" y="0"/>
                    <a:pt x="31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6719366" y="4583709"/>
              <a:ext cx="146897" cy="122253"/>
            </a:xfrm>
            <a:custGeom>
              <a:avLst/>
              <a:gdLst/>
              <a:ahLst/>
              <a:cxnLst/>
              <a:rect l="l" t="t" r="r" b="b"/>
              <a:pathLst>
                <a:path w="4709" h="3919" extrusionOk="0">
                  <a:moveTo>
                    <a:pt x="4589" y="0"/>
                  </a:moveTo>
                  <a:cubicBezTo>
                    <a:pt x="4589" y="0"/>
                    <a:pt x="4336" y="253"/>
                    <a:pt x="3844" y="566"/>
                  </a:cubicBezTo>
                  <a:cubicBezTo>
                    <a:pt x="3650" y="745"/>
                    <a:pt x="3412" y="939"/>
                    <a:pt x="3159" y="1192"/>
                  </a:cubicBezTo>
                  <a:cubicBezTo>
                    <a:pt x="2846" y="1371"/>
                    <a:pt x="2608" y="1624"/>
                    <a:pt x="2295" y="1862"/>
                  </a:cubicBezTo>
                  <a:cubicBezTo>
                    <a:pt x="1729" y="2369"/>
                    <a:pt x="1177" y="2801"/>
                    <a:pt x="745" y="3173"/>
                  </a:cubicBezTo>
                  <a:cubicBezTo>
                    <a:pt x="298" y="3546"/>
                    <a:pt x="60" y="3799"/>
                    <a:pt x="60" y="3799"/>
                  </a:cubicBezTo>
                  <a:cubicBezTo>
                    <a:pt x="1" y="3859"/>
                    <a:pt x="1" y="3859"/>
                    <a:pt x="60" y="3918"/>
                  </a:cubicBezTo>
                  <a:lnTo>
                    <a:pt x="120" y="3918"/>
                  </a:lnTo>
                  <a:cubicBezTo>
                    <a:pt x="120" y="3918"/>
                    <a:pt x="433" y="3665"/>
                    <a:pt x="865" y="3352"/>
                  </a:cubicBezTo>
                  <a:cubicBezTo>
                    <a:pt x="1297" y="2980"/>
                    <a:pt x="1863" y="2488"/>
                    <a:pt x="2414" y="2056"/>
                  </a:cubicBezTo>
                  <a:cubicBezTo>
                    <a:pt x="2727" y="1803"/>
                    <a:pt x="2980" y="1564"/>
                    <a:pt x="3278" y="1311"/>
                  </a:cubicBezTo>
                  <a:cubicBezTo>
                    <a:pt x="3531" y="1118"/>
                    <a:pt x="3784" y="879"/>
                    <a:pt x="3963" y="686"/>
                  </a:cubicBezTo>
                  <a:cubicBezTo>
                    <a:pt x="4395" y="373"/>
                    <a:pt x="4649" y="134"/>
                    <a:pt x="4649" y="134"/>
                  </a:cubicBezTo>
                  <a:cubicBezTo>
                    <a:pt x="4708" y="75"/>
                    <a:pt x="4708" y="75"/>
                    <a:pt x="4708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7609796" y="4115254"/>
              <a:ext cx="58116" cy="87845"/>
            </a:xfrm>
            <a:custGeom>
              <a:avLst/>
              <a:gdLst/>
              <a:ahLst/>
              <a:cxnLst/>
              <a:rect l="l" t="t" r="r" b="b"/>
              <a:pathLst>
                <a:path w="1863" h="2816" extrusionOk="0">
                  <a:moveTo>
                    <a:pt x="626" y="1"/>
                  </a:moveTo>
                  <a:cubicBezTo>
                    <a:pt x="60" y="1237"/>
                    <a:pt x="0" y="1922"/>
                    <a:pt x="626" y="2727"/>
                  </a:cubicBezTo>
                  <a:cubicBezTo>
                    <a:pt x="626" y="2727"/>
                    <a:pt x="820" y="2815"/>
                    <a:pt x="1037" y="2815"/>
                  </a:cubicBezTo>
                  <a:cubicBezTo>
                    <a:pt x="1228" y="2815"/>
                    <a:pt x="1438" y="2747"/>
                    <a:pt x="1550" y="2488"/>
                  </a:cubicBezTo>
                  <a:cubicBezTo>
                    <a:pt x="1862" y="1550"/>
                    <a:pt x="686" y="1"/>
                    <a:pt x="68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6635701" y="4376294"/>
              <a:ext cx="453170" cy="421725"/>
            </a:xfrm>
            <a:custGeom>
              <a:avLst/>
              <a:gdLst/>
              <a:ahLst/>
              <a:cxnLst/>
              <a:rect l="l" t="t" r="r" b="b"/>
              <a:pathLst>
                <a:path w="14527" h="13519" extrusionOk="0">
                  <a:moveTo>
                    <a:pt x="7315" y="874"/>
                  </a:moveTo>
                  <a:cubicBezTo>
                    <a:pt x="10168" y="874"/>
                    <a:pt x="12652" y="2932"/>
                    <a:pt x="13111" y="5845"/>
                  </a:cubicBezTo>
                  <a:cubicBezTo>
                    <a:pt x="13602" y="9078"/>
                    <a:pt x="11427" y="12117"/>
                    <a:pt x="8195" y="12608"/>
                  </a:cubicBezTo>
                  <a:cubicBezTo>
                    <a:pt x="7888" y="12656"/>
                    <a:pt x="7583" y="12680"/>
                    <a:pt x="7282" y="12680"/>
                  </a:cubicBezTo>
                  <a:cubicBezTo>
                    <a:pt x="4421" y="12680"/>
                    <a:pt x="1889" y="10572"/>
                    <a:pt x="1431" y="7647"/>
                  </a:cubicBezTo>
                  <a:cubicBezTo>
                    <a:pt x="940" y="4415"/>
                    <a:pt x="3174" y="1435"/>
                    <a:pt x="6407" y="943"/>
                  </a:cubicBezTo>
                  <a:cubicBezTo>
                    <a:pt x="6712" y="897"/>
                    <a:pt x="7016" y="874"/>
                    <a:pt x="7315" y="874"/>
                  </a:cubicBezTo>
                  <a:close/>
                  <a:moveTo>
                    <a:pt x="7296" y="1"/>
                  </a:moveTo>
                  <a:cubicBezTo>
                    <a:pt x="6958" y="1"/>
                    <a:pt x="6616" y="26"/>
                    <a:pt x="6273" y="79"/>
                  </a:cubicBezTo>
                  <a:cubicBezTo>
                    <a:pt x="2548" y="631"/>
                    <a:pt x="1" y="4117"/>
                    <a:pt x="567" y="7767"/>
                  </a:cubicBezTo>
                  <a:cubicBezTo>
                    <a:pt x="1130" y="11119"/>
                    <a:pt x="3951" y="13518"/>
                    <a:pt x="7225" y="13518"/>
                  </a:cubicBezTo>
                  <a:cubicBezTo>
                    <a:pt x="7588" y="13518"/>
                    <a:pt x="7957" y="13489"/>
                    <a:pt x="8329" y="13428"/>
                  </a:cubicBezTo>
                  <a:cubicBezTo>
                    <a:pt x="11993" y="12861"/>
                    <a:pt x="14526" y="9450"/>
                    <a:pt x="13975" y="5726"/>
                  </a:cubicBezTo>
                  <a:cubicBezTo>
                    <a:pt x="13462" y="2404"/>
                    <a:pt x="10563" y="1"/>
                    <a:pt x="7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7389029" y="4374578"/>
              <a:ext cx="422474" cy="422474"/>
            </a:xfrm>
            <a:custGeom>
              <a:avLst/>
              <a:gdLst/>
              <a:ahLst/>
              <a:cxnLst/>
              <a:rect l="l" t="t" r="r" b="b"/>
              <a:pathLst>
                <a:path w="13543" h="13543" extrusionOk="0">
                  <a:moveTo>
                    <a:pt x="6764" y="879"/>
                  </a:moveTo>
                  <a:cubicBezTo>
                    <a:pt x="9997" y="879"/>
                    <a:pt x="12664" y="3546"/>
                    <a:pt x="12664" y="6779"/>
                  </a:cubicBezTo>
                  <a:cubicBezTo>
                    <a:pt x="12664" y="10056"/>
                    <a:pt x="9997" y="12663"/>
                    <a:pt x="6764" y="12663"/>
                  </a:cubicBezTo>
                  <a:cubicBezTo>
                    <a:pt x="3487" y="12663"/>
                    <a:pt x="880" y="10056"/>
                    <a:pt x="880" y="6779"/>
                  </a:cubicBezTo>
                  <a:cubicBezTo>
                    <a:pt x="880" y="3546"/>
                    <a:pt x="3487" y="879"/>
                    <a:pt x="6764" y="879"/>
                  </a:cubicBezTo>
                  <a:close/>
                  <a:moveTo>
                    <a:pt x="6764" y="0"/>
                  </a:moveTo>
                  <a:cubicBezTo>
                    <a:pt x="3040" y="0"/>
                    <a:pt x="1" y="3054"/>
                    <a:pt x="1" y="6779"/>
                  </a:cubicBezTo>
                  <a:cubicBezTo>
                    <a:pt x="1" y="10503"/>
                    <a:pt x="3040" y="13542"/>
                    <a:pt x="6764" y="13542"/>
                  </a:cubicBezTo>
                  <a:cubicBezTo>
                    <a:pt x="10489" y="13542"/>
                    <a:pt x="13543" y="10503"/>
                    <a:pt x="13543" y="6779"/>
                  </a:cubicBezTo>
                  <a:cubicBezTo>
                    <a:pt x="13543" y="3054"/>
                    <a:pt x="10489" y="0"/>
                    <a:pt x="676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6850884" y="3373437"/>
              <a:ext cx="784024" cy="1146635"/>
            </a:xfrm>
            <a:custGeom>
              <a:avLst/>
              <a:gdLst/>
              <a:ahLst/>
              <a:cxnLst/>
              <a:rect l="l" t="t" r="r" b="b"/>
              <a:pathLst>
                <a:path w="25133" h="36757" extrusionOk="0">
                  <a:moveTo>
                    <a:pt x="12820" y="0"/>
                  </a:moveTo>
                  <a:cubicBezTo>
                    <a:pt x="12769" y="0"/>
                    <a:pt x="12717" y="2"/>
                    <a:pt x="12663" y="4"/>
                  </a:cubicBezTo>
                  <a:cubicBezTo>
                    <a:pt x="10176" y="138"/>
                    <a:pt x="10488" y="2924"/>
                    <a:pt x="10488" y="2924"/>
                  </a:cubicBezTo>
                  <a:cubicBezTo>
                    <a:pt x="10488" y="2924"/>
                    <a:pt x="9252" y="2120"/>
                    <a:pt x="7941" y="1866"/>
                  </a:cubicBezTo>
                  <a:cubicBezTo>
                    <a:pt x="7762" y="1866"/>
                    <a:pt x="7568" y="1807"/>
                    <a:pt x="7390" y="1807"/>
                  </a:cubicBezTo>
                  <a:lnTo>
                    <a:pt x="6883" y="1807"/>
                  </a:lnTo>
                  <a:cubicBezTo>
                    <a:pt x="6332" y="1807"/>
                    <a:pt x="5840" y="1866"/>
                    <a:pt x="5393" y="2000"/>
                  </a:cubicBezTo>
                  <a:cubicBezTo>
                    <a:pt x="5155" y="2060"/>
                    <a:pt x="4961" y="2120"/>
                    <a:pt x="4783" y="2179"/>
                  </a:cubicBezTo>
                  <a:cubicBezTo>
                    <a:pt x="1177" y="3416"/>
                    <a:pt x="1" y="7706"/>
                    <a:pt x="626" y="9568"/>
                  </a:cubicBezTo>
                  <a:cubicBezTo>
                    <a:pt x="1371" y="11803"/>
                    <a:pt x="4470" y="12727"/>
                    <a:pt x="4470" y="12727"/>
                  </a:cubicBezTo>
                  <a:cubicBezTo>
                    <a:pt x="4470" y="12727"/>
                    <a:pt x="3904" y="13978"/>
                    <a:pt x="3352" y="15587"/>
                  </a:cubicBezTo>
                  <a:cubicBezTo>
                    <a:pt x="3099" y="16332"/>
                    <a:pt x="2861" y="17136"/>
                    <a:pt x="2608" y="17941"/>
                  </a:cubicBezTo>
                  <a:cubicBezTo>
                    <a:pt x="2548" y="18254"/>
                    <a:pt x="2488" y="18507"/>
                    <a:pt x="2414" y="18820"/>
                  </a:cubicBezTo>
                  <a:cubicBezTo>
                    <a:pt x="2295" y="19371"/>
                    <a:pt x="2235" y="19997"/>
                    <a:pt x="2176" y="20548"/>
                  </a:cubicBezTo>
                  <a:cubicBezTo>
                    <a:pt x="2920" y="20429"/>
                    <a:pt x="3665" y="20250"/>
                    <a:pt x="4276" y="19997"/>
                  </a:cubicBezTo>
                  <a:cubicBezTo>
                    <a:pt x="4376" y="20020"/>
                    <a:pt x="4481" y="20032"/>
                    <a:pt x="4587" y="20032"/>
                  </a:cubicBezTo>
                  <a:cubicBezTo>
                    <a:pt x="5018" y="20032"/>
                    <a:pt x="5482" y="19837"/>
                    <a:pt x="5840" y="19431"/>
                  </a:cubicBezTo>
                  <a:cubicBezTo>
                    <a:pt x="6392" y="19192"/>
                    <a:pt x="6764" y="19058"/>
                    <a:pt x="6883" y="19058"/>
                  </a:cubicBezTo>
                  <a:cubicBezTo>
                    <a:pt x="7256" y="19058"/>
                    <a:pt x="7822" y="19877"/>
                    <a:pt x="7390" y="20369"/>
                  </a:cubicBezTo>
                  <a:cubicBezTo>
                    <a:pt x="7136" y="20682"/>
                    <a:pt x="4529" y="21427"/>
                    <a:pt x="2176" y="21427"/>
                  </a:cubicBezTo>
                  <a:cubicBezTo>
                    <a:pt x="3099" y="28071"/>
                    <a:pt x="10116" y="28741"/>
                    <a:pt x="10116" y="28741"/>
                  </a:cubicBezTo>
                  <a:lnTo>
                    <a:pt x="10116" y="30231"/>
                  </a:lnTo>
                  <a:cubicBezTo>
                    <a:pt x="10682" y="32719"/>
                    <a:pt x="12231" y="35013"/>
                    <a:pt x="12231" y="35013"/>
                  </a:cubicBezTo>
                  <a:cubicBezTo>
                    <a:pt x="12231" y="35013"/>
                    <a:pt x="10920" y="35445"/>
                    <a:pt x="10920" y="35818"/>
                  </a:cubicBezTo>
                  <a:cubicBezTo>
                    <a:pt x="10920" y="35892"/>
                    <a:pt x="11055" y="35952"/>
                    <a:pt x="11233" y="36011"/>
                  </a:cubicBezTo>
                  <a:cubicBezTo>
                    <a:pt x="11859" y="36324"/>
                    <a:pt x="13408" y="36697"/>
                    <a:pt x="14094" y="36756"/>
                  </a:cubicBezTo>
                  <a:lnTo>
                    <a:pt x="14213" y="36756"/>
                  </a:lnTo>
                  <a:cubicBezTo>
                    <a:pt x="14958" y="36756"/>
                    <a:pt x="16269" y="33658"/>
                    <a:pt x="16820" y="32600"/>
                  </a:cubicBezTo>
                  <a:cubicBezTo>
                    <a:pt x="17133" y="32034"/>
                    <a:pt x="18250" y="31721"/>
                    <a:pt x="19487" y="31289"/>
                  </a:cubicBezTo>
                  <a:cubicBezTo>
                    <a:pt x="20604" y="30857"/>
                    <a:pt x="21855" y="30425"/>
                    <a:pt x="22719" y="29620"/>
                  </a:cubicBezTo>
                  <a:cubicBezTo>
                    <a:pt x="23151" y="29248"/>
                    <a:pt x="23643" y="28816"/>
                    <a:pt x="24090" y="28309"/>
                  </a:cubicBezTo>
                  <a:cubicBezTo>
                    <a:pt x="24462" y="27818"/>
                    <a:pt x="24760" y="27252"/>
                    <a:pt x="24954" y="26507"/>
                  </a:cubicBezTo>
                  <a:cubicBezTo>
                    <a:pt x="25073" y="25762"/>
                    <a:pt x="25133" y="24898"/>
                    <a:pt x="24954" y="23781"/>
                  </a:cubicBezTo>
                  <a:cubicBezTo>
                    <a:pt x="24760" y="22544"/>
                    <a:pt x="24269" y="21054"/>
                    <a:pt x="23524" y="19192"/>
                  </a:cubicBezTo>
                  <a:cubicBezTo>
                    <a:pt x="20485" y="11863"/>
                    <a:pt x="12783" y="5099"/>
                    <a:pt x="12783" y="5099"/>
                  </a:cubicBezTo>
                  <a:lnTo>
                    <a:pt x="12783" y="5099"/>
                  </a:lnTo>
                  <a:cubicBezTo>
                    <a:pt x="12783" y="5099"/>
                    <a:pt x="12926" y="5128"/>
                    <a:pt x="13152" y="5128"/>
                  </a:cubicBezTo>
                  <a:cubicBezTo>
                    <a:pt x="13669" y="5128"/>
                    <a:pt x="14618" y="4977"/>
                    <a:pt x="15271" y="3982"/>
                  </a:cubicBezTo>
                  <a:cubicBezTo>
                    <a:pt x="16000" y="2698"/>
                    <a:pt x="15244" y="0"/>
                    <a:pt x="12820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6860648" y="3859642"/>
              <a:ext cx="94833" cy="95893"/>
            </a:xfrm>
            <a:custGeom>
              <a:avLst/>
              <a:gdLst/>
              <a:ahLst/>
              <a:cxnLst/>
              <a:rect l="l" t="t" r="r" b="b"/>
              <a:pathLst>
                <a:path w="3040" h="3074" extrusionOk="0">
                  <a:moveTo>
                    <a:pt x="2980" y="1"/>
                  </a:moveTo>
                  <a:cubicBezTo>
                    <a:pt x="2980" y="1"/>
                    <a:pt x="373" y="433"/>
                    <a:pt x="0" y="2355"/>
                  </a:cubicBezTo>
                  <a:cubicBezTo>
                    <a:pt x="0" y="2608"/>
                    <a:pt x="0" y="2802"/>
                    <a:pt x="120" y="2921"/>
                  </a:cubicBezTo>
                  <a:cubicBezTo>
                    <a:pt x="227" y="3028"/>
                    <a:pt x="381" y="3074"/>
                    <a:pt x="554" y="3074"/>
                  </a:cubicBezTo>
                  <a:cubicBezTo>
                    <a:pt x="980" y="3074"/>
                    <a:pt x="1516" y="2796"/>
                    <a:pt x="1728" y="2489"/>
                  </a:cubicBezTo>
                  <a:cubicBezTo>
                    <a:pt x="2041" y="2429"/>
                    <a:pt x="2235" y="2355"/>
                    <a:pt x="2235" y="2355"/>
                  </a:cubicBezTo>
                  <a:lnTo>
                    <a:pt x="2295" y="2355"/>
                  </a:lnTo>
                  <a:cubicBezTo>
                    <a:pt x="2548" y="1550"/>
                    <a:pt x="2786" y="746"/>
                    <a:pt x="3039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992166" y="3359118"/>
              <a:ext cx="96704" cy="76740"/>
            </a:xfrm>
            <a:custGeom>
              <a:avLst/>
              <a:gdLst/>
              <a:ahLst/>
              <a:cxnLst/>
              <a:rect l="l" t="t" r="r" b="b"/>
              <a:pathLst>
                <a:path w="3100" h="2460" extrusionOk="0">
                  <a:moveTo>
                    <a:pt x="1308" y="0"/>
                  </a:moveTo>
                  <a:cubicBezTo>
                    <a:pt x="719" y="0"/>
                    <a:pt x="280" y="423"/>
                    <a:pt x="194" y="776"/>
                  </a:cubicBezTo>
                  <a:cubicBezTo>
                    <a:pt x="0" y="1580"/>
                    <a:pt x="626" y="2206"/>
                    <a:pt x="864" y="2459"/>
                  </a:cubicBezTo>
                  <a:cubicBezTo>
                    <a:pt x="1311" y="2325"/>
                    <a:pt x="1803" y="2266"/>
                    <a:pt x="2354" y="2266"/>
                  </a:cubicBezTo>
                  <a:lnTo>
                    <a:pt x="2354" y="2206"/>
                  </a:lnTo>
                  <a:cubicBezTo>
                    <a:pt x="2354" y="2206"/>
                    <a:pt x="3099" y="895"/>
                    <a:pt x="2056" y="225"/>
                  </a:cubicBezTo>
                  <a:cubicBezTo>
                    <a:pt x="1792" y="65"/>
                    <a:pt x="1538" y="0"/>
                    <a:pt x="1308" y="0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965214" y="3318066"/>
              <a:ext cx="162682" cy="123376"/>
            </a:xfrm>
            <a:custGeom>
              <a:avLst/>
              <a:gdLst/>
              <a:ahLst/>
              <a:cxnLst/>
              <a:rect l="l" t="t" r="r" b="b"/>
              <a:pathLst>
                <a:path w="5215" h="3955" extrusionOk="0">
                  <a:moveTo>
                    <a:pt x="2481" y="0"/>
                  </a:moveTo>
                  <a:cubicBezTo>
                    <a:pt x="1595" y="0"/>
                    <a:pt x="727" y="454"/>
                    <a:pt x="432" y="1347"/>
                  </a:cubicBezTo>
                  <a:cubicBezTo>
                    <a:pt x="0" y="2837"/>
                    <a:pt x="805" y="3641"/>
                    <a:pt x="1118" y="3954"/>
                  </a:cubicBezTo>
                  <a:cubicBezTo>
                    <a:pt x="1296" y="3895"/>
                    <a:pt x="1490" y="3835"/>
                    <a:pt x="1728" y="3775"/>
                  </a:cubicBezTo>
                  <a:cubicBezTo>
                    <a:pt x="1490" y="3522"/>
                    <a:pt x="864" y="2896"/>
                    <a:pt x="1058" y="2092"/>
                  </a:cubicBezTo>
                  <a:cubicBezTo>
                    <a:pt x="1144" y="1739"/>
                    <a:pt x="1583" y="1316"/>
                    <a:pt x="2172" y="1316"/>
                  </a:cubicBezTo>
                  <a:cubicBezTo>
                    <a:pt x="2402" y="1316"/>
                    <a:pt x="2656" y="1381"/>
                    <a:pt x="2920" y="1541"/>
                  </a:cubicBezTo>
                  <a:cubicBezTo>
                    <a:pt x="3963" y="2211"/>
                    <a:pt x="3218" y="3522"/>
                    <a:pt x="3218" y="3522"/>
                  </a:cubicBezTo>
                  <a:lnTo>
                    <a:pt x="3218" y="3582"/>
                  </a:lnTo>
                  <a:lnTo>
                    <a:pt x="3725" y="3582"/>
                  </a:lnTo>
                  <a:cubicBezTo>
                    <a:pt x="3903" y="3582"/>
                    <a:pt x="4097" y="3641"/>
                    <a:pt x="4276" y="3641"/>
                  </a:cubicBezTo>
                  <a:cubicBezTo>
                    <a:pt x="4276" y="3641"/>
                    <a:pt x="5214" y="2211"/>
                    <a:pt x="4470" y="1034"/>
                  </a:cubicBezTo>
                  <a:cubicBezTo>
                    <a:pt x="4033" y="342"/>
                    <a:pt x="3250" y="0"/>
                    <a:pt x="2481" y="0"/>
                  </a:cubicBezTo>
                  <a:close/>
                </a:path>
              </a:pathLst>
            </a:custGeom>
            <a:solidFill>
              <a:srgbClr val="9C4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97364" y="3575799"/>
              <a:ext cx="145026" cy="131487"/>
            </a:xfrm>
            <a:custGeom>
              <a:avLst/>
              <a:gdLst/>
              <a:ahLst/>
              <a:cxnLst/>
              <a:rect l="l" t="t" r="r" b="b"/>
              <a:pathLst>
                <a:path w="4649" h="4215" extrusionOk="0">
                  <a:moveTo>
                    <a:pt x="2285" y="0"/>
                  </a:moveTo>
                  <a:cubicBezTo>
                    <a:pt x="1238" y="0"/>
                    <a:pt x="477" y="965"/>
                    <a:pt x="254" y="1904"/>
                  </a:cubicBezTo>
                  <a:cubicBezTo>
                    <a:pt x="0" y="2888"/>
                    <a:pt x="626" y="3335"/>
                    <a:pt x="1609" y="3886"/>
                  </a:cubicBezTo>
                  <a:cubicBezTo>
                    <a:pt x="2022" y="4077"/>
                    <a:pt x="2491" y="4215"/>
                    <a:pt x="2928" y="4215"/>
                  </a:cubicBezTo>
                  <a:cubicBezTo>
                    <a:pt x="3612" y="4215"/>
                    <a:pt x="4219" y="3878"/>
                    <a:pt x="4410" y="2888"/>
                  </a:cubicBezTo>
                  <a:cubicBezTo>
                    <a:pt x="4648" y="1338"/>
                    <a:pt x="3903" y="653"/>
                    <a:pt x="3412" y="355"/>
                  </a:cubicBezTo>
                  <a:cubicBezTo>
                    <a:pt x="3011" y="106"/>
                    <a:pt x="2632" y="0"/>
                    <a:pt x="2285" y="0"/>
                  </a:cubicBezTo>
                  <a:close/>
                </a:path>
              </a:pathLst>
            </a:custGeom>
            <a:solidFill>
              <a:srgbClr val="D59A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199426" y="3419699"/>
              <a:ext cx="98015" cy="91495"/>
            </a:xfrm>
            <a:custGeom>
              <a:avLst/>
              <a:gdLst/>
              <a:ahLst/>
              <a:cxnLst/>
              <a:rect l="l" t="t" r="r" b="b"/>
              <a:pathLst>
                <a:path w="3142" h="2933" extrusionOk="0">
                  <a:moveTo>
                    <a:pt x="1601" y="1"/>
                  </a:moveTo>
                  <a:cubicBezTo>
                    <a:pt x="1545" y="1"/>
                    <a:pt x="1488" y="4"/>
                    <a:pt x="1431" y="11"/>
                  </a:cubicBezTo>
                  <a:cubicBezTo>
                    <a:pt x="179" y="71"/>
                    <a:pt x="1" y="1694"/>
                    <a:pt x="60" y="1933"/>
                  </a:cubicBezTo>
                  <a:cubicBezTo>
                    <a:pt x="179" y="2305"/>
                    <a:pt x="746" y="2812"/>
                    <a:pt x="924" y="2871"/>
                  </a:cubicBezTo>
                  <a:cubicBezTo>
                    <a:pt x="995" y="2904"/>
                    <a:pt x="1151" y="2933"/>
                    <a:pt x="1347" y="2933"/>
                  </a:cubicBezTo>
                  <a:cubicBezTo>
                    <a:pt x="1857" y="2933"/>
                    <a:pt x="2635" y="2740"/>
                    <a:pt x="2861" y="1933"/>
                  </a:cubicBezTo>
                  <a:cubicBezTo>
                    <a:pt x="3142" y="881"/>
                    <a:pt x="2498" y="1"/>
                    <a:pt x="1601" y="1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085096" y="3877330"/>
              <a:ext cx="253771" cy="170106"/>
            </a:xfrm>
            <a:custGeom>
              <a:avLst/>
              <a:gdLst/>
              <a:ahLst/>
              <a:cxnLst/>
              <a:rect l="l" t="t" r="r" b="b"/>
              <a:pathLst>
                <a:path w="8135" h="5453" extrusionOk="0">
                  <a:moveTo>
                    <a:pt x="8075" y="0"/>
                  </a:moveTo>
                  <a:cubicBezTo>
                    <a:pt x="8016" y="0"/>
                    <a:pt x="7941" y="0"/>
                    <a:pt x="7941" y="60"/>
                  </a:cubicBezTo>
                  <a:cubicBezTo>
                    <a:pt x="7941" y="60"/>
                    <a:pt x="7882" y="179"/>
                    <a:pt x="7822" y="492"/>
                  </a:cubicBezTo>
                  <a:cubicBezTo>
                    <a:pt x="7703" y="805"/>
                    <a:pt x="7569" y="1177"/>
                    <a:pt x="7330" y="1609"/>
                  </a:cubicBezTo>
                  <a:cubicBezTo>
                    <a:pt x="7137" y="2101"/>
                    <a:pt x="6824" y="2607"/>
                    <a:pt x="6452" y="3158"/>
                  </a:cubicBezTo>
                  <a:cubicBezTo>
                    <a:pt x="6079" y="3650"/>
                    <a:pt x="5587" y="4156"/>
                    <a:pt x="5036" y="4529"/>
                  </a:cubicBezTo>
                  <a:cubicBezTo>
                    <a:pt x="4723" y="4648"/>
                    <a:pt x="4470" y="4842"/>
                    <a:pt x="4157" y="4961"/>
                  </a:cubicBezTo>
                  <a:cubicBezTo>
                    <a:pt x="3979" y="4961"/>
                    <a:pt x="3844" y="5021"/>
                    <a:pt x="3666" y="5080"/>
                  </a:cubicBezTo>
                  <a:lnTo>
                    <a:pt x="3412" y="5080"/>
                  </a:lnTo>
                  <a:cubicBezTo>
                    <a:pt x="3353" y="5140"/>
                    <a:pt x="3293" y="5140"/>
                    <a:pt x="3174" y="5140"/>
                  </a:cubicBezTo>
                  <a:cubicBezTo>
                    <a:pt x="2966" y="5140"/>
                    <a:pt x="2783" y="5173"/>
                    <a:pt x="2593" y="5173"/>
                  </a:cubicBezTo>
                  <a:cubicBezTo>
                    <a:pt x="2497" y="5173"/>
                    <a:pt x="2399" y="5165"/>
                    <a:pt x="2295" y="5140"/>
                  </a:cubicBezTo>
                  <a:cubicBezTo>
                    <a:pt x="2057" y="5080"/>
                    <a:pt x="1744" y="5021"/>
                    <a:pt x="1550" y="4901"/>
                  </a:cubicBezTo>
                  <a:cubicBezTo>
                    <a:pt x="1059" y="4708"/>
                    <a:pt x="746" y="4395"/>
                    <a:pt x="567" y="4216"/>
                  </a:cubicBezTo>
                  <a:cubicBezTo>
                    <a:pt x="314" y="4022"/>
                    <a:pt x="120" y="3903"/>
                    <a:pt x="120" y="3903"/>
                  </a:cubicBezTo>
                  <a:cubicBezTo>
                    <a:pt x="120" y="3903"/>
                    <a:pt x="60" y="3903"/>
                    <a:pt x="1" y="3963"/>
                  </a:cubicBezTo>
                  <a:cubicBezTo>
                    <a:pt x="1" y="3963"/>
                    <a:pt x="1" y="4022"/>
                    <a:pt x="60" y="4097"/>
                  </a:cubicBezTo>
                  <a:cubicBezTo>
                    <a:pt x="60" y="4097"/>
                    <a:pt x="195" y="4156"/>
                    <a:pt x="373" y="4395"/>
                  </a:cubicBezTo>
                  <a:cubicBezTo>
                    <a:pt x="627" y="4588"/>
                    <a:pt x="939" y="4901"/>
                    <a:pt x="1431" y="5140"/>
                  </a:cubicBezTo>
                  <a:cubicBezTo>
                    <a:pt x="1684" y="5274"/>
                    <a:pt x="1923" y="5393"/>
                    <a:pt x="2236" y="5453"/>
                  </a:cubicBezTo>
                  <a:lnTo>
                    <a:pt x="3472" y="5453"/>
                  </a:lnTo>
                  <a:lnTo>
                    <a:pt x="3547" y="5393"/>
                  </a:lnTo>
                  <a:lnTo>
                    <a:pt x="3725" y="5393"/>
                  </a:lnTo>
                  <a:cubicBezTo>
                    <a:pt x="3919" y="5333"/>
                    <a:pt x="4098" y="5333"/>
                    <a:pt x="4217" y="5274"/>
                  </a:cubicBezTo>
                  <a:cubicBezTo>
                    <a:pt x="4589" y="5140"/>
                    <a:pt x="4902" y="4961"/>
                    <a:pt x="5215" y="4767"/>
                  </a:cubicBezTo>
                  <a:cubicBezTo>
                    <a:pt x="5841" y="4395"/>
                    <a:pt x="6332" y="3844"/>
                    <a:pt x="6705" y="3352"/>
                  </a:cubicBezTo>
                  <a:cubicBezTo>
                    <a:pt x="7077" y="2786"/>
                    <a:pt x="7390" y="2235"/>
                    <a:pt x="7569" y="1728"/>
                  </a:cubicBezTo>
                  <a:cubicBezTo>
                    <a:pt x="7822" y="1296"/>
                    <a:pt x="7941" y="864"/>
                    <a:pt x="8016" y="551"/>
                  </a:cubicBezTo>
                  <a:cubicBezTo>
                    <a:pt x="8075" y="238"/>
                    <a:pt x="8135" y="60"/>
                    <a:pt x="8135" y="60"/>
                  </a:cubicBezTo>
                  <a:lnTo>
                    <a:pt x="8075" y="0"/>
                  </a:ln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7048379" y="3594297"/>
              <a:ext cx="31195" cy="29323"/>
            </a:xfrm>
            <a:custGeom>
              <a:avLst/>
              <a:gdLst/>
              <a:ahLst/>
              <a:cxnLst/>
              <a:rect l="l" t="t" r="r" b="b"/>
              <a:pathLst>
                <a:path w="1000" h="940" extrusionOk="0">
                  <a:moveTo>
                    <a:pt x="493" y="0"/>
                  </a:moveTo>
                  <a:cubicBezTo>
                    <a:pt x="254" y="0"/>
                    <a:pt x="1" y="254"/>
                    <a:pt x="1" y="507"/>
                  </a:cubicBezTo>
                  <a:cubicBezTo>
                    <a:pt x="1" y="745"/>
                    <a:pt x="254" y="939"/>
                    <a:pt x="493" y="939"/>
                  </a:cubicBezTo>
                  <a:cubicBezTo>
                    <a:pt x="746" y="939"/>
                    <a:pt x="999" y="745"/>
                    <a:pt x="999" y="507"/>
                  </a:cubicBezTo>
                  <a:cubicBezTo>
                    <a:pt x="999" y="254"/>
                    <a:pt x="746" y="0"/>
                    <a:pt x="493" y="0"/>
                  </a:cubicBezTo>
                  <a:close/>
                </a:path>
              </a:pathLst>
            </a:custGeom>
            <a:solidFill>
              <a:srgbClr val="2C1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6926157" y="3545976"/>
              <a:ext cx="29323" cy="29292"/>
            </a:xfrm>
            <a:custGeom>
              <a:avLst/>
              <a:gdLst/>
              <a:ahLst/>
              <a:cxnLst/>
              <a:rect l="l" t="t" r="r" b="b"/>
              <a:pathLst>
                <a:path w="940" h="939" extrusionOk="0">
                  <a:moveTo>
                    <a:pt x="507" y="0"/>
                  </a:moveTo>
                  <a:cubicBezTo>
                    <a:pt x="195" y="0"/>
                    <a:pt x="1" y="194"/>
                    <a:pt x="1" y="432"/>
                  </a:cubicBezTo>
                  <a:cubicBezTo>
                    <a:pt x="1" y="745"/>
                    <a:pt x="195" y="939"/>
                    <a:pt x="507" y="939"/>
                  </a:cubicBezTo>
                  <a:cubicBezTo>
                    <a:pt x="746" y="939"/>
                    <a:pt x="939" y="745"/>
                    <a:pt x="939" y="432"/>
                  </a:cubicBezTo>
                  <a:cubicBezTo>
                    <a:pt x="939" y="194"/>
                    <a:pt x="746" y="0"/>
                    <a:pt x="507" y="0"/>
                  </a:cubicBezTo>
                  <a:close/>
                </a:path>
              </a:pathLst>
            </a:custGeom>
            <a:solidFill>
              <a:srgbClr val="2C1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6949398" y="3580884"/>
              <a:ext cx="62016" cy="41801"/>
            </a:xfrm>
            <a:custGeom>
              <a:avLst/>
              <a:gdLst/>
              <a:ahLst/>
              <a:cxnLst/>
              <a:rect l="l" t="t" r="r" b="b"/>
              <a:pathLst>
                <a:path w="1988" h="1340" extrusionOk="0">
                  <a:moveTo>
                    <a:pt x="602" y="0"/>
                  </a:moveTo>
                  <a:cubicBezTo>
                    <a:pt x="506" y="0"/>
                    <a:pt x="425" y="18"/>
                    <a:pt x="373" y="58"/>
                  </a:cubicBezTo>
                  <a:cubicBezTo>
                    <a:pt x="1" y="311"/>
                    <a:pt x="373" y="1175"/>
                    <a:pt x="627" y="1309"/>
                  </a:cubicBezTo>
                  <a:cubicBezTo>
                    <a:pt x="680" y="1330"/>
                    <a:pt x="753" y="1339"/>
                    <a:pt x="837" y="1339"/>
                  </a:cubicBezTo>
                  <a:cubicBezTo>
                    <a:pt x="1250" y="1339"/>
                    <a:pt x="1937" y="1112"/>
                    <a:pt x="1937" y="803"/>
                  </a:cubicBezTo>
                  <a:cubicBezTo>
                    <a:pt x="1987" y="443"/>
                    <a:pt x="1086" y="0"/>
                    <a:pt x="602" y="0"/>
                  </a:cubicBezTo>
                  <a:close/>
                </a:path>
              </a:pathLst>
            </a:custGeom>
            <a:solidFill>
              <a:srgbClr val="5026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414141" y="4350308"/>
              <a:ext cx="415923" cy="203298"/>
            </a:xfrm>
            <a:custGeom>
              <a:avLst/>
              <a:gdLst/>
              <a:ahLst/>
              <a:cxnLst/>
              <a:rect l="l" t="t" r="r" b="b"/>
              <a:pathLst>
                <a:path w="13333" h="6517" extrusionOk="0">
                  <a:moveTo>
                    <a:pt x="6121" y="0"/>
                  </a:moveTo>
                  <a:cubicBezTo>
                    <a:pt x="1567" y="0"/>
                    <a:pt x="0" y="3551"/>
                    <a:pt x="0" y="4130"/>
                  </a:cubicBezTo>
                  <a:cubicBezTo>
                    <a:pt x="0" y="4172"/>
                    <a:pt x="10" y="4192"/>
                    <a:pt x="29" y="4192"/>
                  </a:cubicBezTo>
                  <a:cubicBezTo>
                    <a:pt x="278" y="4192"/>
                    <a:pt x="2132" y="970"/>
                    <a:pt x="5870" y="970"/>
                  </a:cubicBezTo>
                  <a:cubicBezTo>
                    <a:pt x="6162" y="970"/>
                    <a:pt x="6464" y="989"/>
                    <a:pt x="6779" y="1032"/>
                  </a:cubicBezTo>
                  <a:cubicBezTo>
                    <a:pt x="11486" y="1717"/>
                    <a:pt x="12544" y="6305"/>
                    <a:pt x="12663" y="6499"/>
                  </a:cubicBezTo>
                  <a:cubicBezTo>
                    <a:pt x="12672" y="6511"/>
                    <a:pt x="12683" y="6516"/>
                    <a:pt x="12695" y="6516"/>
                  </a:cubicBezTo>
                  <a:cubicBezTo>
                    <a:pt x="12867" y="6516"/>
                    <a:pt x="13333" y="5392"/>
                    <a:pt x="13110" y="4696"/>
                  </a:cubicBezTo>
                  <a:cubicBezTo>
                    <a:pt x="12738" y="3579"/>
                    <a:pt x="10995" y="406"/>
                    <a:pt x="6898" y="33"/>
                  </a:cubicBezTo>
                  <a:cubicBezTo>
                    <a:pt x="6630" y="11"/>
                    <a:pt x="6371" y="0"/>
                    <a:pt x="6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7224538" y="4537229"/>
              <a:ext cx="439662" cy="145493"/>
            </a:xfrm>
            <a:custGeom>
              <a:avLst/>
              <a:gdLst/>
              <a:ahLst/>
              <a:cxnLst/>
              <a:rect l="l" t="t" r="r" b="b"/>
              <a:pathLst>
                <a:path w="14094" h="4664" extrusionOk="0">
                  <a:moveTo>
                    <a:pt x="11367" y="0"/>
                  </a:moveTo>
                  <a:cubicBezTo>
                    <a:pt x="11293" y="75"/>
                    <a:pt x="11233" y="75"/>
                    <a:pt x="11173" y="135"/>
                  </a:cubicBezTo>
                  <a:cubicBezTo>
                    <a:pt x="11173" y="75"/>
                    <a:pt x="11114" y="75"/>
                    <a:pt x="11054" y="75"/>
                  </a:cubicBezTo>
                  <a:lnTo>
                    <a:pt x="10920" y="135"/>
                  </a:lnTo>
                  <a:cubicBezTo>
                    <a:pt x="10860" y="135"/>
                    <a:pt x="10801" y="135"/>
                    <a:pt x="10801" y="194"/>
                  </a:cubicBezTo>
                  <a:cubicBezTo>
                    <a:pt x="10761" y="194"/>
                    <a:pt x="10721" y="168"/>
                    <a:pt x="10682" y="168"/>
                  </a:cubicBezTo>
                  <a:cubicBezTo>
                    <a:pt x="10662" y="168"/>
                    <a:pt x="10642" y="174"/>
                    <a:pt x="10622" y="194"/>
                  </a:cubicBezTo>
                  <a:lnTo>
                    <a:pt x="10488" y="194"/>
                  </a:lnTo>
                  <a:cubicBezTo>
                    <a:pt x="10428" y="194"/>
                    <a:pt x="10369" y="194"/>
                    <a:pt x="10369" y="254"/>
                  </a:cubicBezTo>
                  <a:cubicBezTo>
                    <a:pt x="10329" y="254"/>
                    <a:pt x="10289" y="227"/>
                    <a:pt x="10245" y="227"/>
                  </a:cubicBezTo>
                  <a:cubicBezTo>
                    <a:pt x="10223" y="227"/>
                    <a:pt x="10200" y="234"/>
                    <a:pt x="10175" y="254"/>
                  </a:cubicBezTo>
                  <a:lnTo>
                    <a:pt x="10056" y="254"/>
                  </a:lnTo>
                  <a:cubicBezTo>
                    <a:pt x="9996" y="254"/>
                    <a:pt x="9937" y="254"/>
                    <a:pt x="9937" y="313"/>
                  </a:cubicBezTo>
                  <a:cubicBezTo>
                    <a:pt x="9877" y="313"/>
                    <a:pt x="9803" y="254"/>
                    <a:pt x="9743" y="254"/>
                  </a:cubicBezTo>
                  <a:lnTo>
                    <a:pt x="9624" y="313"/>
                  </a:lnTo>
                  <a:cubicBezTo>
                    <a:pt x="9564" y="313"/>
                    <a:pt x="9505" y="313"/>
                    <a:pt x="9505" y="373"/>
                  </a:cubicBezTo>
                  <a:cubicBezTo>
                    <a:pt x="9430" y="313"/>
                    <a:pt x="9371" y="313"/>
                    <a:pt x="9311" y="313"/>
                  </a:cubicBezTo>
                  <a:lnTo>
                    <a:pt x="9192" y="313"/>
                  </a:lnTo>
                  <a:cubicBezTo>
                    <a:pt x="9132" y="313"/>
                    <a:pt x="9132" y="373"/>
                    <a:pt x="9058" y="373"/>
                  </a:cubicBezTo>
                  <a:cubicBezTo>
                    <a:pt x="9018" y="373"/>
                    <a:pt x="8978" y="346"/>
                    <a:pt x="8939" y="346"/>
                  </a:cubicBezTo>
                  <a:cubicBezTo>
                    <a:pt x="8919" y="346"/>
                    <a:pt x="8899" y="353"/>
                    <a:pt x="8879" y="373"/>
                  </a:cubicBezTo>
                  <a:lnTo>
                    <a:pt x="8760" y="373"/>
                  </a:lnTo>
                  <a:cubicBezTo>
                    <a:pt x="8685" y="373"/>
                    <a:pt x="8685" y="373"/>
                    <a:pt x="8626" y="447"/>
                  </a:cubicBezTo>
                  <a:cubicBezTo>
                    <a:pt x="8566" y="373"/>
                    <a:pt x="8507" y="373"/>
                    <a:pt x="8447" y="373"/>
                  </a:cubicBezTo>
                  <a:lnTo>
                    <a:pt x="8387" y="373"/>
                  </a:lnTo>
                  <a:cubicBezTo>
                    <a:pt x="8313" y="373"/>
                    <a:pt x="8253" y="447"/>
                    <a:pt x="8194" y="447"/>
                  </a:cubicBezTo>
                  <a:cubicBezTo>
                    <a:pt x="8134" y="447"/>
                    <a:pt x="8075" y="373"/>
                    <a:pt x="8015" y="373"/>
                  </a:cubicBezTo>
                  <a:lnTo>
                    <a:pt x="7941" y="373"/>
                  </a:lnTo>
                  <a:cubicBezTo>
                    <a:pt x="7881" y="373"/>
                    <a:pt x="7821" y="447"/>
                    <a:pt x="7762" y="507"/>
                  </a:cubicBezTo>
                  <a:cubicBezTo>
                    <a:pt x="7720" y="465"/>
                    <a:pt x="7678" y="416"/>
                    <a:pt x="7631" y="416"/>
                  </a:cubicBezTo>
                  <a:cubicBezTo>
                    <a:pt x="7611" y="416"/>
                    <a:pt x="7590" y="425"/>
                    <a:pt x="7568" y="447"/>
                  </a:cubicBezTo>
                  <a:lnTo>
                    <a:pt x="7509" y="447"/>
                  </a:lnTo>
                  <a:cubicBezTo>
                    <a:pt x="7449" y="447"/>
                    <a:pt x="7389" y="447"/>
                    <a:pt x="7330" y="507"/>
                  </a:cubicBezTo>
                  <a:cubicBezTo>
                    <a:pt x="7270" y="447"/>
                    <a:pt x="7196" y="447"/>
                    <a:pt x="7136" y="447"/>
                  </a:cubicBezTo>
                  <a:lnTo>
                    <a:pt x="7076" y="447"/>
                  </a:lnTo>
                  <a:cubicBezTo>
                    <a:pt x="7017" y="447"/>
                    <a:pt x="6957" y="447"/>
                    <a:pt x="6898" y="507"/>
                  </a:cubicBezTo>
                  <a:cubicBezTo>
                    <a:pt x="6823" y="447"/>
                    <a:pt x="6764" y="447"/>
                    <a:pt x="6704" y="447"/>
                  </a:cubicBezTo>
                  <a:lnTo>
                    <a:pt x="6644" y="447"/>
                  </a:lnTo>
                  <a:cubicBezTo>
                    <a:pt x="6585" y="447"/>
                    <a:pt x="6525" y="507"/>
                    <a:pt x="6451" y="507"/>
                  </a:cubicBezTo>
                  <a:cubicBezTo>
                    <a:pt x="6391" y="507"/>
                    <a:pt x="6391" y="447"/>
                    <a:pt x="6272" y="447"/>
                  </a:cubicBezTo>
                  <a:lnTo>
                    <a:pt x="6212" y="447"/>
                  </a:lnTo>
                  <a:cubicBezTo>
                    <a:pt x="6153" y="447"/>
                    <a:pt x="6078" y="507"/>
                    <a:pt x="6019" y="507"/>
                  </a:cubicBezTo>
                  <a:cubicBezTo>
                    <a:pt x="5959" y="507"/>
                    <a:pt x="5959" y="447"/>
                    <a:pt x="5900" y="447"/>
                  </a:cubicBezTo>
                  <a:lnTo>
                    <a:pt x="5780" y="447"/>
                  </a:lnTo>
                  <a:cubicBezTo>
                    <a:pt x="5706" y="447"/>
                    <a:pt x="5646" y="447"/>
                    <a:pt x="5587" y="507"/>
                  </a:cubicBezTo>
                  <a:cubicBezTo>
                    <a:pt x="5527" y="447"/>
                    <a:pt x="5527" y="447"/>
                    <a:pt x="5468" y="447"/>
                  </a:cubicBezTo>
                  <a:lnTo>
                    <a:pt x="5333" y="447"/>
                  </a:lnTo>
                  <a:cubicBezTo>
                    <a:pt x="5274" y="447"/>
                    <a:pt x="5214" y="447"/>
                    <a:pt x="5155" y="507"/>
                  </a:cubicBezTo>
                  <a:cubicBezTo>
                    <a:pt x="5155" y="447"/>
                    <a:pt x="5095" y="447"/>
                    <a:pt x="5036" y="447"/>
                  </a:cubicBezTo>
                  <a:lnTo>
                    <a:pt x="4901" y="373"/>
                  </a:lnTo>
                  <a:cubicBezTo>
                    <a:pt x="4842" y="373"/>
                    <a:pt x="4782" y="447"/>
                    <a:pt x="4723" y="447"/>
                  </a:cubicBezTo>
                  <a:cubicBezTo>
                    <a:pt x="4723" y="447"/>
                    <a:pt x="4663" y="373"/>
                    <a:pt x="4589" y="373"/>
                  </a:cubicBezTo>
                  <a:lnTo>
                    <a:pt x="4469" y="373"/>
                  </a:lnTo>
                  <a:cubicBezTo>
                    <a:pt x="4410" y="373"/>
                    <a:pt x="4350" y="373"/>
                    <a:pt x="4291" y="447"/>
                  </a:cubicBezTo>
                  <a:cubicBezTo>
                    <a:pt x="4216" y="373"/>
                    <a:pt x="4216" y="373"/>
                    <a:pt x="4157" y="373"/>
                  </a:cubicBezTo>
                  <a:lnTo>
                    <a:pt x="4037" y="373"/>
                  </a:lnTo>
                  <a:cubicBezTo>
                    <a:pt x="3978" y="373"/>
                    <a:pt x="3918" y="373"/>
                    <a:pt x="3844" y="447"/>
                  </a:cubicBezTo>
                  <a:cubicBezTo>
                    <a:pt x="3784" y="373"/>
                    <a:pt x="3784" y="373"/>
                    <a:pt x="3725" y="373"/>
                  </a:cubicBezTo>
                  <a:lnTo>
                    <a:pt x="3605" y="373"/>
                  </a:lnTo>
                  <a:cubicBezTo>
                    <a:pt x="3546" y="373"/>
                    <a:pt x="3471" y="373"/>
                    <a:pt x="3412" y="447"/>
                  </a:cubicBezTo>
                  <a:cubicBezTo>
                    <a:pt x="3352" y="373"/>
                    <a:pt x="3293" y="373"/>
                    <a:pt x="3233" y="373"/>
                  </a:cubicBezTo>
                  <a:lnTo>
                    <a:pt x="3173" y="373"/>
                  </a:lnTo>
                  <a:cubicBezTo>
                    <a:pt x="3039" y="373"/>
                    <a:pt x="3039" y="373"/>
                    <a:pt x="2980" y="447"/>
                  </a:cubicBezTo>
                  <a:cubicBezTo>
                    <a:pt x="2920" y="373"/>
                    <a:pt x="2860" y="373"/>
                    <a:pt x="2801" y="373"/>
                  </a:cubicBezTo>
                  <a:lnTo>
                    <a:pt x="2667" y="373"/>
                  </a:lnTo>
                  <a:cubicBezTo>
                    <a:pt x="2607" y="373"/>
                    <a:pt x="2548" y="373"/>
                    <a:pt x="2548" y="447"/>
                  </a:cubicBezTo>
                  <a:cubicBezTo>
                    <a:pt x="2488" y="373"/>
                    <a:pt x="2428" y="373"/>
                    <a:pt x="2354" y="373"/>
                  </a:cubicBezTo>
                  <a:lnTo>
                    <a:pt x="2235" y="373"/>
                  </a:lnTo>
                  <a:cubicBezTo>
                    <a:pt x="2175" y="373"/>
                    <a:pt x="2116" y="447"/>
                    <a:pt x="2116" y="507"/>
                  </a:cubicBezTo>
                  <a:cubicBezTo>
                    <a:pt x="2056" y="447"/>
                    <a:pt x="1982" y="447"/>
                    <a:pt x="1922" y="447"/>
                  </a:cubicBezTo>
                  <a:lnTo>
                    <a:pt x="1803" y="447"/>
                  </a:lnTo>
                  <a:cubicBezTo>
                    <a:pt x="1743" y="507"/>
                    <a:pt x="1684" y="507"/>
                    <a:pt x="1609" y="567"/>
                  </a:cubicBezTo>
                  <a:cubicBezTo>
                    <a:pt x="1609" y="537"/>
                    <a:pt x="1594" y="522"/>
                    <a:pt x="1572" y="522"/>
                  </a:cubicBezTo>
                  <a:cubicBezTo>
                    <a:pt x="1550" y="522"/>
                    <a:pt x="1520" y="537"/>
                    <a:pt x="1490" y="567"/>
                  </a:cubicBezTo>
                  <a:lnTo>
                    <a:pt x="1371" y="567"/>
                  </a:lnTo>
                  <a:cubicBezTo>
                    <a:pt x="1311" y="626"/>
                    <a:pt x="1237" y="626"/>
                    <a:pt x="1177" y="686"/>
                  </a:cubicBezTo>
                  <a:lnTo>
                    <a:pt x="998" y="686"/>
                  </a:lnTo>
                  <a:cubicBezTo>
                    <a:pt x="998" y="745"/>
                    <a:pt x="939" y="745"/>
                    <a:pt x="939" y="745"/>
                  </a:cubicBezTo>
                  <a:cubicBezTo>
                    <a:pt x="864" y="820"/>
                    <a:pt x="805" y="879"/>
                    <a:pt x="805" y="939"/>
                  </a:cubicBezTo>
                  <a:cubicBezTo>
                    <a:pt x="745" y="939"/>
                    <a:pt x="685" y="939"/>
                    <a:pt x="626" y="999"/>
                  </a:cubicBezTo>
                  <a:cubicBezTo>
                    <a:pt x="566" y="999"/>
                    <a:pt x="566" y="1058"/>
                    <a:pt x="492" y="1058"/>
                  </a:cubicBezTo>
                  <a:cubicBezTo>
                    <a:pt x="432" y="1118"/>
                    <a:pt x="432" y="1192"/>
                    <a:pt x="432" y="1252"/>
                  </a:cubicBezTo>
                  <a:cubicBezTo>
                    <a:pt x="373" y="1252"/>
                    <a:pt x="313" y="1311"/>
                    <a:pt x="313" y="1371"/>
                  </a:cubicBezTo>
                  <a:cubicBezTo>
                    <a:pt x="253" y="1431"/>
                    <a:pt x="253" y="1431"/>
                    <a:pt x="253" y="1490"/>
                  </a:cubicBezTo>
                  <a:cubicBezTo>
                    <a:pt x="194" y="1624"/>
                    <a:pt x="194" y="1743"/>
                    <a:pt x="313" y="1803"/>
                  </a:cubicBezTo>
                  <a:cubicBezTo>
                    <a:pt x="345" y="1819"/>
                    <a:pt x="378" y="1826"/>
                    <a:pt x="410" y="1826"/>
                  </a:cubicBezTo>
                  <a:cubicBezTo>
                    <a:pt x="499" y="1826"/>
                    <a:pt x="582" y="1771"/>
                    <a:pt x="626" y="1684"/>
                  </a:cubicBezTo>
                  <a:lnTo>
                    <a:pt x="685" y="1624"/>
                  </a:lnTo>
                  <a:lnTo>
                    <a:pt x="685" y="1431"/>
                  </a:lnTo>
                  <a:cubicBezTo>
                    <a:pt x="745" y="1431"/>
                    <a:pt x="805" y="1431"/>
                    <a:pt x="805" y="1371"/>
                  </a:cubicBezTo>
                  <a:cubicBezTo>
                    <a:pt x="864" y="1371"/>
                    <a:pt x="864" y="1371"/>
                    <a:pt x="939" y="1311"/>
                  </a:cubicBezTo>
                  <a:cubicBezTo>
                    <a:pt x="939" y="1311"/>
                    <a:pt x="998" y="1252"/>
                    <a:pt x="998" y="1192"/>
                  </a:cubicBezTo>
                  <a:lnTo>
                    <a:pt x="1117" y="1192"/>
                  </a:lnTo>
                  <a:cubicBezTo>
                    <a:pt x="1177" y="1118"/>
                    <a:pt x="1177" y="1118"/>
                    <a:pt x="1237" y="1118"/>
                  </a:cubicBezTo>
                  <a:cubicBezTo>
                    <a:pt x="1237" y="1118"/>
                    <a:pt x="1311" y="1058"/>
                    <a:pt x="1311" y="999"/>
                  </a:cubicBezTo>
                  <a:cubicBezTo>
                    <a:pt x="1351" y="999"/>
                    <a:pt x="1391" y="1025"/>
                    <a:pt x="1430" y="1025"/>
                  </a:cubicBezTo>
                  <a:cubicBezTo>
                    <a:pt x="1450" y="1025"/>
                    <a:pt x="1470" y="1018"/>
                    <a:pt x="1490" y="999"/>
                  </a:cubicBezTo>
                  <a:lnTo>
                    <a:pt x="1609" y="999"/>
                  </a:lnTo>
                  <a:cubicBezTo>
                    <a:pt x="1684" y="939"/>
                    <a:pt x="1684" y="939"/>
                    <a:pt x="1743" y="879"/>
                  </a:cubicBezTo>
                  <a:cubicBezTo>
                    <a:pt x="1743" y="939"/>
                    <a:pt x="1803" y="939"/>
                    <a:pt x="1862" y="939"/>
                  </a:cubicBezTo>
                  <a:cubicBezTo>
                    <a:pt x="1922" y="879"/>
                    <a:pt x="1922" y="879"/>
                    <a:pt x="1982" y="879"/>
                  </a:cubicBezTo>
                  <a:cubicBezTo>
                    <a:pt x="2056" y="879"/>
                    <a:pt x="2116" y="879"/>
                    <a:pt x="2116" y="820"/>
                  </a:cubicBezTo>
                  <a:cubicBezTo>
                    <a:pt x="2175" y="820"/>
                    <a:pt x="2235" y="879"/>
                    <a:pt x="2294" y="879"/>
                  </a:cubicBezTo>
                  <a:lnTo>
                    <a:pt x="2428" y="820"/>
                  </a:lnTo>
                  <a:cubicBezTo>
                    <a:pt x="2488" y="820"/>
                    <a:pt x="2548" y="820"/>
                    <a:pt x="2548" y="745"/>
                  </a:cubicBezTo>
                  <a:cubicBezTo>
                    <a:pt x="2607" y="820"/>
                    <a:pt x="2667" y="820"/>
                    <a:pt x="2726" y="820"/>
                  </a:cubicBezTo>
                  <a:lnTo>
                    <a:pt x="2860" y="820"/>
                  </a:lnTo>
                  <a:cubicBezTo>
                    <a:pt x="2860" y="820"/>
                    <a:pt x="2920" y="820"/>
                    <a:pt x="2980" y="745"/>
                  </a:cubicBezTo>
                  <a:cubicBezTo>
                    <a:pt x="3039" y="820"/>
                    <a:pt x="3039" y="820"/>
                    <a:pt x="3173" y="820"/>
                  </a:cubicBezTo>
                  <a:lnTo>
                    <a:pt x="3233" y="820"/>
                  </a:lnTo>
                  <a:cubicBezTo>
                    <a:pt x="3293" y="820"/>
                    <a:pt x="3352" y="820"/>
                    <a:pt x="3412" y="745"/>
                  </a:cubicBezTo>
                  <a:cubicBezTo>
                    <a:pt x="3471" y="820"/>
                    <a:pt x="3471" y="820"/>
                    <a:pt x="3546" y="820"/>
                  </a:cubicBezTo>
                  <a:lnTo>
                    <a:pt x="3665" y="820"/>
                  </a:lnTo>
                  <a:cubicBezTo>
                    <a:pt x="3725" y="820"/>
                    <a:pt x="3784" y="820"/>
                    <a:pt x="3844" y="745"/>
                  </a:cubicBezTo>
                  <a:cubicBezTo>
                    <a:pt x="3918" y="820"/>
                    <a:pt x="3918" y="820"/>
                    <a:pt x="3978" y="820"/>
                  </a:cubicBezTo>
                  <a:lnTo>
                    <a:pt x="4097" y="820"/>
                  </a:lnTo>
                  <a:cubicBezTo>
                    <a:pt x="4157" y="820"/>
                    <a:pt x="4216" y="820"/>
                    <a:pt x="4291" y="745"/>
                  </a:cubicBezTo>
                  <a:cubicBezTo>
                    <a:pt x="4350" y="820"/>
                    <a:pt x="4350" y="820"/>
                    <a:pt x="4410" y="879"/>
                  </a:cubicBezTo>
                  <a:lnTo>
                    <a:pt x="4529" y="879"/>
                  </a:lnTo>
                  <a:cubicBezTo>
                    <a:pt x="4589" y="879"/>
                    <a:pt x="4663" y="820"/>
                    <a:pt x="4723" y="820"/>
                  </a:cubicBezTo>
                  <a:cubicBezTo>
                    <a:pt x="4782" y="820"/>
                    <a:pt x="4782" y="879"/>
                    <a:pt x="4842" y="879"/>
                  </a:cubicBezTo>
                  <a:lnTo>
                    <a:pt x="4961" y="879"/>
                  </a:lnTo>
                  <a:cubicBezTo>
                    <a:pt x="5036" y="879"/>
                    <a:pt x="5095" y="879"/>
                    <a:pt x="5155" y="820"/>
                  </a:cubicBezTo>
                  <a:cubicBezTo>
                    <a:pt x="5214" y="879"/>
                    <a:pt x="5214" y="879"/>
                    <a:pt x="5274" y="879"/>
                  </a:cubicBezTo>
                  <a:lnTo>
                    <a:pt x="5408" y="879"/>
                  </a:lnTo>
                  <a:cubicBezTo>
                    <a:pt x="5468" y="879"/>
                    <a:pt x="5527" y="879"/>
                    <a:pt x="5587" y="820"/>
                  </a:cubicBezTo>
                  <a:cubicBezTo>
                    <a:pt x="5646" y="879"/>
                    <a:pt x="5706" y="879"/>
                    <a:pt x="5780" y="879"/>
                  </a:cubicBezTo>
                  <a:lnTo>
                    <a:pt x="5840" y="879"/>
                  </a:lnTo>
                  <a:cubicBezTo>
                    <a:pt x="5857" y="897"/>
                    <a:pt x="5875" y="904"/>
                    <a:pt x="5892" y="904"/>
                  </a:cubicBezTo>
                  <a:cubicBezTo>
                    <a:pt x="5934" y="904"/>
                    <a:pt x="5977" y="862"/>
                    <a:pt x="6019" y="820"/>
                  </a:cubicBezTo>
                  <a:cubicBezTo>
                    <a:pt x="6078" y="879"/>
                    <a:pt x="6153" y="939"/>
                    <a:pt x="6212" y="939"/>
                  </a:cubicBezTo>
                  <a:lnTo>
                    <a:pt x="6332" y="939"/>
                  </a:lnTo>
                  <a:cubicBezTo>
                    <a:pt x="6391" y="939"/>
                    <a:pt x="6391" y="879"/>
                    <a:pt x="6451" y="820"/>
                  </a:cubicBezTo>
                  <a:cubicBezTo>
                    <a:pt x="6525" y="879"/>
                    <a:pt x="6585" y="879"/>
                    <a:pt x="6644" y="879"/>
                  </a:cubicBezTo>
                  <a:lnTo>
                    <a:pt x="6764" y="879"/>
                  </a:lnTo>
                  <a:cubicBezTo>
                    <a:pt x="6823" y="879"/>
                    <a:pt x="6898" y="879"/>
                    <a:pt x="6898" y="820"/>
                  </a:cubicBezTo>
                  <a:cubicBezTo>
                    <a:pt x="6957" y="879"/>
                    <a:pt x="7017" y="879"/>
                    <a:pt x="7076" y="879"/>
                  </a:cubicBezTo>
                  <a:lnTo>
                    <a:pt x="7196" y="879"/>
                  </a:lnTo>
                  <a:cubicBezTo>
                    <a:pt x="7270" y="879"/>
                    <a:pt x="7330" y="879"/>
                    <a:pt x="7330" y="820"/>
                  </a:cubicBezTo>
                  <a:cubicBezTo>
                    <a:pt x="7389" y="879"/>
                    <a:pt x="7449" y="879"/>
                    <a:pt x="7509" y="879"/>
                  </a:cubicBezTo>
                  <a:lnTo>
                    <a:pt x="7643" y="879"/>
                  </a:lnTo>
                  <a:cubicBezTo>
                    <a:pt x="7702" y="879"/>
                    <a:pt x="7762" y="820"/>
                    <a:pt x="7762" y="820"/>
                  </a:cubicBezTo>
                  <a:cubicBezTo>
                    <a:pt x="7821" y="820"/>
                    <a:pt x="7881" y="879"/>
                    <a:pt x="7941" y="879"/>
                  </a:cubicBezTo>
                  <a:lnTo>
                    <a:pt x="8075" y="879"/>
                  </a:lnTo>
                  <a:cubicBezTo>
                    <a:pt x="8134" y="879"/>
                    <a:pt x="8194" y="820"/>
                    <a:pt x="8194" y="745"/>
                  </a:cubicBezTo>
                  <a:cubicBezTo>
                    <a:pt x="8253" y="820"/>
                    <a:pt x="8313" y="820"/>
                    <a:pt x="8387" y="820"/>
                  </a:cubicBezTo>
                  <a:lnTo>
                    <a:pt x="8507" y="820"/>
                  </a:lnTo>
                  <a:cubicBezTo>
                    <a:pt x="8566" y="820"/>
                    <a:pt x="8626" y="820"/>
                    <a:pt x="8626" y="745"/>
                  </a:cubicBezTo>
                  <a:cubicBezTo>
                    <a:pt x="8685" y="820"/>
                    <a:pt x="8760" y="820"/>
                    <a:pt x="8820" y="820"/>
                  </a:cubicBezTo>
                  <a:lnTo>
                    <a:pt x="8939" y="820"/>
                  </a:lnTo>
                  <a:cubicBezTo>
                    <a:pt x="8998" y="820"/>
                    <a:pt x="9058" y="745"/>
                    <a:pt x="9058" y="745"/>
                  </a:cubicBezTo>
                  <a:cubicBezTo>
                    <a:pt x="9108" y="745"/>
                    <a:pt x="9151" y="778"/>
                    <a:pt x="9191" y="778"/>
                  </a:cubicBezTo>
                  <a:cubicBezTo>
                    <a:pt x="9212" y="778"/>
                    <a:pt x="9232" y="770"/>
                    <a:pt x="9252" y="745"/>
                  </a:cubicBezTo>
                  <a:lnTo>
                    <a:pt x="9371" y="745"/>
                  </a:lnTo>
                  <a:cubicBezTo>
                    <a:pt x="9430" y="745"/>
                    <a:pt x="9505" y="745"/>
                    <a:pt x="9505" y="686"/>
                  </a:cubicBezTo>
                  <a:cubicBezTo>
                    <a:pt x="9564" y="745"/>
                    <a:pt x="9624" y="745"/>
                    <a:pt x="9684" y="745"/>
                  </a:cubicBezTo>
                  <a:lnTo>
                    <a:pt x="9803" y="745"/>
                  </a:lnTo>
                  <a:cubicBezTo>
                    <a:pt x="9877" y="745"/>
                    <a:pt x="9937" y="686"/>
                    <a:pt x="9937" y="626"/>
                  </a:cubicBezTo>
                  <a:cubicBezTo>
                    <a:pt x="9996" y="686"/>
                    <a:pt x="10056" y="686"/>
                    <a:pt x="10116" y="686"/>
                  </a:cubicBezTo>
                  <a:lnTo>
                    <a:pt x="10250" y="686"/>
                  </a:lnTo>
                  <a:cubicBezTo>
                    <a:pt x="10309" y="686"/>
                    <a:pt x="10369" y="626"/>
                    <a:pt x="10369" y="567"/>
                  </a:cubicBezTo>
                  <a:cubicBezTo>
                    <a:pt x="10428" y="626"/>
                    <a:pt x="10488" y="626"/>
                    <a:pt x="10548" y="626"/>
                  </a:cubicBezTo>
                  <a:lnTo>
                    <a:pt x="10682" y="626"/>
                  </a:lnTo>
                  <a:cubicBezTo>
                    <a:pt x="10741" y="626"/>
                    <a:pt x="10801" y="567"/>
                    <a:pt x="10801" y="507"/>
                  </a:cubicBezTo>
                  <a:cubicBezTo>
                    <a:pt x="10860" y="567"/>
                    <a:pt x="10920" y="567"/>
                    <a:pt x="10995" y="567"/>
                  </a:cubicBezTo>
                  <a:lnTo>
                    <a:pt x="11114" y="567"/>
                  </a:lnTo>
                  <a:cubicBezTo>
                    <a:pt x="11173" y="507"/>
                    <a:pt x="11233" y="507"/>
                    <a:pt x="11233" y="447"/>
                  </a:cubicBezTo>
                  <a:cubicBezTo>
                    <a:pt x="11293" y="507"/>
                    <a:pt x="11367" y="507"/>
                    <a:pt x="11427" y="507"/>
                  </a:cubicBezTo>
                  <a:lnTo>
                    <a:pt x="11486" y="507"/>
                  </a:lnTo>
                  <a:cubicBezTo>
                    <a:pt x="11486" y="507"/>
                    <a:pt x="11486" y="447"/>
                    <a:pt x="11546" y="447"/>
                  </a:cubicBezTo>
                  <a:cubicBezTo>
                    <a:pt x="11605" y="447"/>
                    <a:pt x="11665" y="447"/>
                    <a:pt x="11665" y="373"/>
                  </a:cubicBezTo>
                  <a:cubicBezTo>
                    <a:pt x="11739" y="447"/>
                    <a:pt x="11799" y="447"/>
                    <a:pt x="11859" y="447"/>
                  </a:cubicBezTo>
                  <a:lnTo>
                    <a:pt x="11918" y="447"/>
                  </a:lnTo>
                  <a:cubicBezTo>
                    <a:pt x="11978" y="447"/>
                    <a:pt x="12037" y="447"/>
                    <a:pt x="12112" y="373"/>
                  </a:cubicBezTo>
                  <a:cubicBezTo>
                    <a:pt x="12112" y="447"/>
                    <a:pt x="12171" y="447"/>
                    <a:pt x="12231" y="447"/>
                  </a:cubicBezTo>
                  <a:cubicBezTo>
                    <a:pt x="12291" y="447"/>
                    <a:pt x="12291" y="447"/>
                    <a:pt x="12350" y="507"/>
                  </a:cubicBezTo>
                  <a:cubicBezTo>
                    <a:pt x="12410" y="507"/>
                    <a:pt x="12484" y="507"/>
                    <a:pt x="12484" y="447"/>
                  </a:cubicBezTo>
                  <a:cubicBezTo>
                    <a:pt x="12544" y="507"/>
                    <a:pt x="12544" y="507"/>
                    <a:pt x="12603" y="567"/>
                  </a:cubicBezTo>
                  <a:lnTo>
                    <a:pt x="12723" y="567"/>
                  </a:lnTo>
                  <a:cubicBezTo>
                    <a:pt x="12752" y="596"/>
                    <a:pt x="12767" y="611"/>
                    <a:pt x="12784" y="611"/>
                  </a:cubicBezTo>
                  <a:cubicBezTo>
                    <a:pt x="12801" y="611"/>
                    <a:pt x="12820" y="596"/>
                    <a:pt x="12857" y="567"/>
                  </a:cubicBezTo>
                  <a:cubicBezTo>
                    <a:pt x="12916" y="626"/>
                    <a:pt x="12916" y="686"/>
                    <a:pt x="12976" y="686"/>
                  </a:cubicBezTo>
                  <a:lnTo>
                    <a:pt x="13036" y="745"/>
                  </a:lnTo>
                  <a:cubicBezTo>
                    <a:pt x="13095" y="820"/>
                    <a:pt x="13155" y="820"/>
                    <a:pt x="13155" y="820"/>
                  </a:cubicBezTo>
                  <a:cubicBezTo>
                    <a:pt x="13229" y="879"/>
                    <a:pt x="13229" y="879"/>
                    <a:pt x="13229" y="939"/>
                  </a:cubicBezTo>
                  <a:cubicBezTo>
                    <a:pt x="13289" y="939"/>
                    <a:pt x="13289" y="999"/>
                    <a:pt x="13289" y="999"/>
                  </a:cubicBezTo>
                  <a:cubicBezTo>
                    <a:pt x="13348" y="1058"/>
                    <a:pt x="13408" y="1058"/>
                    <a:pt x="13408" y="1118"/>
                  </a:cubicBezTo>
                  <a:cubicBezTo>
                    <a:pt x="13408" y="1118"/>
                    <a:pt x="13408" y="1192"/>
                    <a:pt x="13468" y="1252"/>
                  </a:cubicBezTo>
                  <a:lnTo>
                    <a:pt x="13468" y="1311"/>
                  </a:lnTo>
                  <a:cubicBezTo>
                    <a:pt x="13527" y="1371"/>
                    <a:pt x="13527" y="1431"/>
                    <a:pt x="13602" y="1431"/>
                  </a:cubicBezTo>
                  <a:lnTo>
                    <a:pt x="13602" y="1624"/>
                  </a:lnTo>
                  <a:lnTo>
                    <a:pt x="13602" y="1684"/>
                  </a:lnTo>
                  <a:cubicBezTo>
                    <a:pt x="13602" y="1743"/>
                    <a:pt x="13661" y="1803"/>
                    <a:pt x="13661" y="1863"/>
                  </a:cubicBezTo>
                  <a:cubicBezTo>
                    <a:pt x="13661" y="1863"/>
                    <a:pt x="13602" y="1937"/>
                    <a:pt x="13602" y="1997"/>
                  </a:cubicBezTo>
                  <a:lnTo>
                    <a:pt x="13602" y="2056"/>
                  </a:lnTo>
                  <a:cubicBezTo>
                    <a:pt x="13602" y="2116"/>
                    <a:pt x="13661" y="2176"/>
                    <a:pt x="13661" y="2235"/>
                  </a:cubicBezTo>
                  <a:cubicBezTo>
                    <a:pt x="13602" y="2235"/>
                    <a:pt x="13602" y="2310"/>
                    <a:pt x="13602" y="2369"/>
                  </a:cubicBezTo>
                  <a:lnTo>
                    <a:pt x="13527" y="2429"/>
                  </a:lnTo>
                  <a:lnTo>
                    <a:pt x="13527" y="2608"/>
                  </a:lnTo>
                  <a:cubicBezTo>
                    <a:pt x="13468" y="2608"/>
                    <a:pt x="13468" y="2608"/>
                    <a:pt x="13408" y="2682"/>
                  </a:cubicBezTo>
                  <a:cubicBezTo>
                    <a:pt x="13408" y="2682"/>
                    <a:pt x="13408" y="2742"/>
                    <a:pt x="13348" y="2742"/>
                  </a:cubicBezTo>
                  <a:lnTo>
                    <a:pt x="13348" y="2920"/>
                  </a:lnTo>
                  <a:cubicBezTo>
                    <a:pt x="13289" y="2920"/>
                    <a:pt x="13229" y="2920"/>
                    <a:pt x="13155" y="2980"/>
                  </a:cubicBezTo>
                  <a:cubicBezTo>
                    <a:pt x="13155" y="2980"/>
                    <a:pt x="13095" y="2980"/>
                    <a:pt x="13095" y="3054"/>
                  </a:cubicBezTo>
                  <a:cubicBezTo>
                    <a:pt x="13036" y="3054"/>
                    <a:pt x="13036" y="3114"/>
                    <a:pt x="13036" y="3174"/>
                  </a:cubicBezTo>
                  <a:lnTo>
                    <a:pt x="12857" y="3174"/>
                  </a:lnTo>
                  <a:cubicBezTo>
                    <a:pt x="12857" y="3233"/>
                    <a:pt x="12782" y="3233"/>
                    <a:pt x="12782" y="3233"/>
                  </a:cubicBezTo>
                  <a:cubicBezTo>
                    <a:pt x="12723" y="3293"/>
                    <a:pt x="12663" y="3293"/>
                    <a:pt x="12663" y="3352"/>
                  </a:cubicBezTo>
                  <a:lnTo>
                    <a:pt x="12484" y="3352"/>
                  </a:lnTo>
                  <a:cubicBezTo>
                    <a:pt x="12484" y="3427"/>
                    <a:pt x="12410" y="3427"/>
                    <a:pt x="12410" y="3427"/>
                  </a:cubicBezTo>
                  <a:cubicBezTo>
                    <a:pt x="12350" y="3427"/>
                    <a:pt x="12291" y="3486"/>
                    <a:pt x="12291" y="3546"/>
                  </a:cubicBezTo>
                  <a:lnTo>
                    <a:pt x="11978" y="3546"/>
                  </a:lnTo>
                  <a:cubicBezTo>
                    <a:pt x="11978" y="3606"/>
                    <a:pt x="11918" y="3606"/>
                    <a:pt x="11859" y="3665"/>
                  </a:cubicBezTo>
                  <a:lnTo>
                    <a:pt x="11605" y="3665"/>
                  </a:lnTo>
                  <a:cubicBezTo>
                    <a:pt x="11546" y="3725"/>
                    <a:pt x="11486" y="3725"/>
                    <a:pt x="11486" y="3799"/>
                  </a:cubicBezTo>
                  <a:cubicBezTo>
                    <a:pt x="11446" y="3799"/>
                    <a:pt x="11407" y="3766"/>
                    <a:pt x="11363" y="3766"/>
                  </a:cubicBezTo>
                  <a:cubicBezTo>
                    <a:pt x="11341" y="3766"/>
                    <a:pt x="11317" y="3775"/>
                    <a:pt x="11293" y="3799"/>
                  </a:cubicBezTo>
                  <a:lnTo>
                    <a:pt x="11173" y="3799"/>
                  </a:lnTo>
                  <a:cubicBezTo>
                    <a:pt x="11114" y="3799"/>
                    <a:pt x="11114" y="3859"/>
                    <a:pt x="11054" y="3919"/>
                  </a:cubicBezTo>
                  <a:cubicBezTo>
                    <a:pt x="10995" y="3859"/>
                    <a:pt x="10920" y="3859"/>
                    <a:pt x="10860" y="3859"/>
                  </a:cubicBezTo>
                  <a:lnTo>
                    <a:pt x="10801" y="3859"/>
                  </a:lnTo>
                  <a:cubicBezTo>
                    <a:pt x="10741" y="3859"/>
                    <a:pt x="10682" y="3919"/>
                    <a:pt x="10622" y="3978"/>
                  </a:cubicBezTo>
                  <a:cubicBezTo>
                    <a:pt x="10548" y="3919"/>
                    <a:pt x="10548" y="3919"/>
                    <a:pt x="10488" y="3919"/>
                  </a:cubicBezTo>
                  <a:lnTo>
                    <a:pt x="10369" y="3919"/>
                  </a:lnTo>
                  <a:cubicBezTo>
                    <a:pt x="10309" y="3978"/>
                    <a:pt x="10250" y="3978"/>
                    <a:pt x="10175" y="4038"/>
                  </a:cubicBezTo>
                  <a:cubicBezTo>
                    <a:pt x="10175" y="3978"/>
                    <a:pt x="10116" y="3978"/>
                    <a:pt x="10056" y="3978"/>
                  </a:cubicBezTo>
                  <a:lnTo>
                    <a:pt x="9937" y="3978"/>
                  </a:lnTo>
                  <a:cubicBezTo>
                    <a:pt x="9877" y="3978"/>
                    <a:pt x="9803" y="4038"/>
                    <a:pt x="9743" y="4097"/>
                  </a:cubicBezTo>
                  <a:cubicBezTo>
                    <a:pt x="9743" y="4038"/>
                    <a:pt x="9684" y="4038"/>
                    <a:pt x="9624" y="4038"/>
                  </a:cubicBezTo>
                  <a:lnTo>
                    <a:pt x="9505" y="4038"/>
                  </a:lnTo>
                  <a:cubicBezTo>
                    <a:pt x="9430" y="4038"/>
                    <a:pt x="9371" y="4097"/>
                    <a:pt x="9371" y="4097"/>
                  </a:cubicBezTo>
                  <a:cubicBezTo>
                    <a:pt x="9311" y="4097"/>
                    <a:pt x="9252" y="4038"/>
                    <a:pt x="9192" y="4038"/>
                  </a:cubicBezTo>
                  <a:lnTo>
                    <a:pt x="9058" y="4097"/>
                  </a:lnTo>
                  <a:cubicBezTo>
                    <a:pt x="8998" y="4097"/>
                    <a:pt x="8939" y="4097"/>
                    <a:pt x="8939" y="4172"/>
                  </a:cubicBezTo>
                  <a:cubicBezTo>
                    <a:pt x="8879" y="4097"/>
                    <a:pt x="8820" y="4097"/>
                    <a:pt x="8760" y="4097"/>
                  </a:cubicBezTo>
                  <a:lnTo>
                    <a:pt x="8626" y="4097"/>
                  </a:lnTo>
                  <a:cubicBezTo>
                    <a:pt x="8566" y="4097"/>
                    <a:pt x="8507" y="4172"/>
                    <a:pt x="8507" y="4172"/>
                  </a:cubicBezTo>
                  <a:cubicBezTo>
                    <a:pt x="8447" y="4172"/>
                    <a:pt x="8387" y="4097"/>
                    <a:pt x="8313" y="4097"/>
                  </a:cubicBezTo>
                  <a:lnTo>
                    <a:pt x="8194" y="4172"/>
                  </a:lnTo>
                  <a:cubicBezTo>
                    <a:pt x="8134" y="4172"/>
                    <a:pt x="8075" y="4172"/>
                    <a:pt x="8075" y="4231"/>
                  </a:cubicBezTo>
                  <a:cubicBezTo>
                    <a:pt x="8015" y="4172"/>
                    <a:pt x="7941" y="4172"/>
                    <a:pt x="7881" y="4172"/>
                  </a:cubicBezTo>
                  <a:lnTo>
                    <a:pt x="7762" y="4172"/>
                  </a:lnTo>
                  <a:cubicBezTo>
                    <a:pt x="7702" y="4172"/>
                    <a:pt x="7643" y="4172"/>
                    <a:pt x="7643" y="4231"/>
                  </a:cubicBezTo>
                  <a:cubicBezTo>
                    <a:pt x="7568" y="4172"/>
                    <a:pt x="7509" y="4172"/>
                    <a:pt x="7449" y="4172"/>
                  </a:cubicBezTo>
                  <a:lnTo>
                    <a:pt x="7330" y="4172"/>
                  </a:lnTo>
                  <a:cubicBezTo>
                    <a:pt x="7270" y="4172"/>
                    <a:pt x="7196" y="4172"/>
                    <a:pt x="7196" y="4231"/>
                  </a:cubicBezTo>
                  <a:cubicBezTo>
                    <a:pt x="7136" y="4231"/>
                    <a:pt x="7076" y="4172"/>
                    <a:pt x="7017" y="4172"/>
                  </a:cubicBezTo>
                  <a:lnTo>
                    <a:pt x="6898" y="4172"/>
                  </a:lnTo>
                  <a:cubicBezTo>
                    <a:pt x="6823" y="4172"/>
                    <a:pt x="6764" y="4231"/>
                    <a:pt x="6764" y="4231"/>
                  </a:cubicBezTo>
                  <a:cubicBezTo>
                    <a:pt x="6704" y="4231"/>
                    <a:pt x="6644" y="4172"/>
                    <a:pt x="6585" y="4172"/>
                  </a:cubicBezTo>
                  <a:lnTo>
                    <a:pt x="6451" y="4172"/>
                  </a:lnTo>
                  <a:cubicBezTo>
                    <a:pt x="6391" y="4172"/>
                    <a:pt x="6332" y="4231"/>
                    <a:pt x="6332" y="4231"/>
                  </a:cubicBezTo>
                  <a:cubicBezTo>
                    <a:pt x="6272" y="4231"/>
                    <a:pt x="6212" y="4172"/>
                    <a:pt x="6153" y="4172"/>
                  </a:cubicBezTo>
                  <a:lnTo>
                    <a:pt x="6019" y="4172"/>
                  </a:lnTo>
                  <a:cubicBezTo>
                    <a:pt x="5959" y="4172"/>
                    <a:pt x="5900" y="4231"/>
                    <a:pt x="5900" y="4291"/>
                  </a:cubicBezTo>
                  <a:cubicBezTo>
                    <a:pt x="5840" y="4231"/>
                    <a:pt x="5780" y="4172"/>
                    <a:pt x="5706" y="4172"/>
                  </a:cubicBezTo>
                  <a:lnTo>
                    <a:pt x="5587" y="4172"/>
                  </a:lnTo>
                  <a:cubicBezTo>
                    <a:pt x="5527" y="4172"/>
                    <a:pt x="5468" y="4231"/>
                    <a:pt x="5468" y="4291"/>
                  </a:cubicBezTo>
                  <a:cubicBezTo>
                    <a:pt x="5408" y="4231"/>
                    <a:pt x="5333" y="4231"/>
                    <a:pt x="5274" y="4231"/>
                  </a:cubicBezTo>
                  <a:lnTo>
                    <a:pt x="5155" y="4231"/>
                  </a:lnTo>
                  <a:cubicBezTo>
                    <a:pt x="5095" y="4231"/>
                    <a:pt x="5036" y="4231"/>
                    <a:pt x="5036" y="4291"/>
                  </a:cubicBezTo>
                  <a:cubicBezTo>
                    <a:pt x="4961" y="4231"/>
                    <a:pt x="4901" y="4231"/>
                    <a:pt x="4842" y="4231"/>
                  </a:cubicBezTo>
                  <a:lnTo>
                    <a:pt x="4723" y="4172"/>
                  </a:lnTo>
                  <a:cubicBezTo>
                    <a:pt x="4663" y="4231"/>
                    <a:pt x="4589" y="4231"/>
                    <a:pt x="4589" y="4291"/>
                  </a:cubicBezTo>
                  <a:cubicBezTo>
                    <a:pt x="4529" y="4231"/>
                    <a:pt x="4469" y="4172"/>
                    <a:pt x="4410" y="4172"/>
                  </a:cubicBezTo>
                  <a:lnTo>
                    <a:pt x="4291" y="4172"/>
                  </a:lnTo>
                  <a:cubicBezTo>
                    <a:pt x="4216" y="4172"/>
                    <a:pt x="4157" y="4231"/>
                    <a:pt x="4157" y="4231"/>
                  </a:cubicBezTo>
                  <a:cubicBezTo>
                    <a:pt x="4097" y="4231"/>
                    <a:pt x="4037" y="4172"/>
                    <a:pt x="3978" y="4172"/>
                  </a:cubicBezTo>
                  <a:lnTo>
                    <a:pt x="3844" y="4172"/>
                  </a:lnTo>
                  <a:cubicBezTo>
                    <a:pt x="3784" y="4172"/>
                    <a:pt x="3725" y="4231"/>
                    <a:pt x="3725" y="4231"/>
                  </a:cubicBezTo>
                  <a:cubicBezTo>
                    <a:pt x="3665" y="4172"/>
                    <a:pt x="3605" y="4172"/>
                    <a:pt x="3546" y="4172"/>
                  </a:cubicBezTo>
                  <a:lnTo>
                    <a:pt x="3412" y="4172"/>
                  </a:lnTo>
                  <a:cubicBezTo>
                    <a:pt x="3352" y="4172"/>
                    <a:pt x="3293" y="4172"/>
                    <a:pt x="3293" y="4231"/>
                  </a:cubicBezTo>
                  <a:cubicBezTo>
                    <a:pt x="3233" y="4172"/>
                    <a:pt x="3173" y="4172"/>
                    <a:pt x="3099" y="4097"/>
                  </a:cubicBezTo>
                  <a:lnTo>
                    <a:pt x="2980" y="4097"/>
                  </a:lnTo>
                  <a:cubicBezTo>
                    <a:pt x="2920" y="4097"/>
                    <a:pt x="2920" y="4172"/>
                    <a:pt x="2860" y="4172"/>
                  </a:cubicBezTo>
                  <a:cubicBezTo>
                    <a:pt x="2801" y="4097"/>
                    <a:pt x="2726" y="4097"/>
                    <a:pt x="2667" y="4097"/>
                  </a:cubicBezTo>
                  <a:lnTo>
                    <a:pt x="2607" y="4097"/>
                  </a:lnTo>
                  <a:cubicBezTo>
                    <a:pt x="2587" y="4077"/>
                    <a:pt x="2568" y="4071"/>
                    <a:pt x="2548" y="4071"/>
                  </a:cubicBezTo>
                  <a:cubicBezTo>
                    <a:pt x="2508" y="4071"/>
                    <a:pt x="2468" y="4097"/>
                    <a:pt x="2428" y="4097"/>
                  </a:cubicBezTo>
                  <a:cubicBezTo>
                    <a:pt x="2354" y="4097"/>
                    <a:pt x="2354" y="4038"/>
                    <a:pt x="2294" y="4038"/>
                  </a:cubicBezTo>
                  <a:lnTo>
                    <a:pt x="2175" y="4038"/>
                  </a:lnTo>
                  <a:cubicBezTo>
                    <a:pt x="2155" y="4018"/>
                    <a:pt x="2135" y="4011"/>
                    <a:pt x="2115" y="4011"/>
                  </a:cubicBezTo>
                  <a:cubicBezTo>
                    <a:pt x="2074" y="4011"/>
                    <a:pt x="2031" y="4038"/>
                    <a:pt x="1982" y="4038"/>
                  </a:cubicBezTo>
                  <a:cubicBezTo>
                    <a:pt x="1982" y="3978"/>
                    <a:pt x="1922" y="3978"/>
                    <a:pt x="1862" y="3919"/>
                  </a:cubicBezTo>
                  <a:lnTo>
                    <a:pt x="1609" y="3919"/>
                  </a:lnTo>
                  <a:cubicBezTo>
                    <a:pt x="1550" y="3919"/>
                    <a:pt x="1550" y="3859"/>
                    <a:pt x="1490" y="3859"/>
                  </a:cubicBezTo>
                  <a:cubicBezTo>
                    <a:pt x="1430" y="3799"/>
                    <a:pt x="1430" y="3799"/>
                    <a:pt x="1371" y="3799"/>
                  </a:cubicBezTo>
                  <a:lnTo>
                    <a:pt x="1237" y="3799"/>
                  </a:lnTo>
                  <a:cubicBezTo>
                    <a:pt x="1177" y="3725"/>
                    <a:pt x="1177" y="3665"/>
                    <a:pt x="1117" y="3665"/>
                  </a:cubicBezTo>
                  <a:cubicBezTo>
                    <a:pt x="1058" y="3665"/>
                    <a:pt x="1058" y="3606"/>
                    <a:pt x="998" y="3606"/>
                  </a:cubicBezTo>
                  <a:lnTo>
                    <a:pt x="864" y="3606"/>
                  </a:lnTo>
                  <a:cubicBezTo>
                    <a:pt x="864" y="3546"/>
                    <a:pt x="864" y="3486"/>
                    <a:pt x="805" y="3427"/>
                  </a:cubicBezTo>
                  <a:cubicBezTo>
                    <a:pt x="805" y="3427"/>
                    <a:pt x="745" y="3427"/>
                    <a:pt x="745" y="3352"/>
                  </a:cubicBezTo>
                  <a:cubicBezTo>
                    <a:pt x="685" y="3352"/>
                    <a:pt x="685" y="3293"/>
                    <a:pt x="626" y="3293"/>
                  </a:cubicBezTo>
                  <a:cubicBezTo>
                    <a:pt x="626" y="3233"/>
                    <a:pt x="626" y="3233"/>
                    <a:pt x="566" y="3174"/>
                  </a:cubicBezTo>
                  <a:lnTo>
                    <a:pt x="566" y="3114"/>
                  </a:lnTo>
                  <a:cubicBezTo>
                    <a:pt x="492" y="3054"/>
                    <a:pt x="492" y="2980"/>
                    <a:pt x="432" y="2980"/>
                  </a:cubicBezTo>
                  <a:cubicBezTo>
                    <a:pt x="492" y="2920"/>
                    <a:pt x="492" y="2861"/>
                    <a:pt x="492" y="2801"/>
                  </a:cubicBezTo>
                  <a:cubicBezTo>
                    <a:pt x="432" y="2801"/>
                    <a:pt x="432" y="2742"/>
                    <a:pt x="432" y="2742"/>
                  </a:cubicBezTo>
                  <a:cubicBezTo>
                    <a:pt x="432" y="2682"/>
                    <a:pt x="432" y="2608"/>
                    <a:pt x="373" y="2608"/>
                  </a:cubicBezTo>
                  <a:cubicBezTo>
                    <a:pt x="432" y="2548"/>
                    <a:pt x="432" y="2488"/>
                    <a:pt x="432" y="2429"/>
                  </a:cubicBezTo>
                  <a:lnTo>
                    <a:pt x="432" y="2369"/>
                  </a:lnTo>
                  <a:cubicBezTo>
                    <a:pt x="492" y="2310"/>
                    <a:pt x="432" y="2235"/>
                    <a:pt x="432" y="2176"/>
                  </a:cubicBezTo>
                  <a:cubicBezTo>
                    <a:pt x="432" y="2176"/>
                    <a:pt x="492" y="2116"/>
                    <a:pt x="492" y="2056"/>
                  </a:cubicBezTo>
                  <a:cubicBezTo>
                    <a:pt x="492" y="1997"/>
                    <a:pt x="492" y="1997"/>
                    <a:pt x="566" y="1997"/>
                  </a:cubicBezTo>
                  <a:lnTo>
                    <a:pt x="313" y="1863"/>
                  </a:lnTo>
                  <a:lnTo>
                    <a:pt x="60" y="1803"/>
                  </a:lnTo>
                  <a:lnTo>
                    <a:pt x="60" y="1937"/>
                  </a:lnTo>
                  <a:cubicBezTo>
                    <a:pt x="60" y="1997"/>
                    <a:pt x="60" y="2056"/>
                    <a:pt x="119" y="2116"/>
                  </a:cubicBezTo>
                  <a:cubicBezTo>
                    <a:pt x="60" y="2176"/>
                    <a:pt x="0" y="2235"/>
                    <a:pt x="0" y="2310"/>
                  </a:cubicBezTo>
                  <a:lnTo>
                    <a:pt x="0" y="2429"/>
                  </a:lnTo>
                  <a:cubicBezTo>
                    <a:pt x="0" y="2488"/>
                    <a:pt x="0" y="2548"/>
                    <a:pt x="60" y="2608"/>
                  </a:cubicBezTo>
                  <a:cubicBezTo>
                    <a:pt x="0" y="2608"/>
                    <a:pt x="0" y="2682"/>
                    <a:pt x="0" y="2801"/>
                  </a:cubicBezTo>
                  <a:lnTo>
                    <a:pt x="0" y="2920"/>
                  </a:lnTo>
                  <a:cubicBezTo>
                    <a:pt x="0" y="2980"/>
                    <a:pt x="60" y="3054"/>
                    <a:pt x="119" y="3054"/>
                  </a:cubicBezTo>
                  <a:cubicBezTo>
                    <a:pt x="119" y="3114"/>
                    <a:pt x="60" y="3174"/>
                    <a:pt x="119" y="3233"/>
                  </a:cubicBezTo>
                  <a:cubicBezTo>
                    <a:pt x="119" y="3293"/>
                    <a:pt x="194" y="3352"/>
                    <a:pt x="194" y="3352"/>
                  </a:cubicBezTo>
                  <a:cubicBezTo>
                    <a:pt x="194" y="3427"/>
                    <a:pt x="253" y="3486"/>
                    <a:pt x="313" y="3486"/>
                  </a:cubicBezTo>
                  <a:cubicBezTo>
                    <a:pt x="313" y="3546"/>
                    <a:pt x="373" y="3606"/>
                    <a:pt x="373" y="3665"/>
                  </a:cubicBezTo>
                  <a:cubicBezTo>
                    <a:pt x="432" y="3725"/>
                    <a:pt x="432" y="3725"/>
                    <a:pt x="492" y="3799"/>
                  </a:cubicBezTo>
                  <a:cubicBezTo>
                    <a:pt x="566" y="3859"/>
                    <a:pt x="626" y="3859"/>
                    <a:pt x="685" y="3859"/>
                  </a:cubicBezTo>
                  <a:cubicBezTo>
                    <a:pt x="685" y="3919"/>
                    <a:pt x="745" y="3978"/>
                    <a:pt x="805" y="3978"/>
                  </a:cubicBezTo>
                  <a:cubicBezTo>
                    <a:pt x="805" y="4038"/>
                    <a:pt x="864" y="4038"/>
                    <a:pt x="864" y="4038"/>
                  </a:cubicBezTo>
                  <a:cubicBezTo>
                    <a:pt x="939" y="4097"/>
                    <a:pt x="998" y="4097"/>
                    <a:pt x="1058" y="4097"/>
                  </a:cubicBezTo>
                  <a:lnTo>
                    <a:pt x="1177" y="4231"/>
                  </a:lnTo>
                  <a:cubicBezTo>
                    <a:pt x="1237" y="4231"/>
                    <a:pt x="1311" y="4231"/>
                    <a:pt x="1311" y="4291"/>
                  </a:cubicBezTo>
                  <a:cubicBezTo>
                    <a:pt x="1371" y="4291"/>
                    <a:pt x="1430" y="4291"/>
                    <a:pt x="1490" y="4231"/>
                  </a:cubicBezTo>
                  <a:cubicBezTo>
                    <a:pt x="1550" y="4291"/>
                    <a:pt x="1550" y="4351"/>
                    <a:pt x="1609" y="4351"/>
                  </a:cubicBezTo>
                  <a:cubicBezTo>
                    <a:pt x="1684" y="4351"/>
                    <a:pt x="1743" y="4410"/>
                    <a:pt x="1743" y="4410"/>
                  </a:cubicBezTo>
                  <a:cubicBezTo>
                    <a:pt x="1803" y="4410"/>
                    <a:pt x="1862" y="4410"/>
                    <a:pt x="1922" y="4351"/>
                  </a:cubicBezTo>
                  <a:cubicBezTo>
                    <a:pt x="1982" y="4410"/>
                    <a:pt x="2056" y="4470"/>
                    <a:pt x="2116" y="4470"/>
                  </a:cubicBezTo>
                  <a:lnTo>
                    <a:pt x="2175" y="4470"/>
                  </a:lnTo>
                  <a:cubicBezTo>
                    <a:pt x="2235" y="4470"/>
                    <a:pt x="2294" y="4470"/>
                    <a:pt x="2354" y="4410"/>
                  </a:cubicBezTo>
                  <a:cubicBezTo>
                    <a:pt x="2428" y="4470"/>
                    <a:pt x="2488" y="4544"/>
                    <a:pt x="2548" y="4544"/>
                  </a:cubicBezTo>
                  <a:lnTo>
                    <a:pt x="2667" y="4544"/>
                  </a:lnTo>
                  <a:cubicBezTo>
                    <a:pt x="2726" y="4544"/>
                    <a:pt x="2801" y="4544"/>
                    <a:pt x="2801" y="4470"/>
                  </a:cubicBezTo>
                  <a:cubicBezTo>
                    <a:pt x="2860" y="4544"/>
                    <a:pt x="2920" y="4604"/>
                    <a:pt x="2980" y="4604"/>
                  </a:cubicBezTo>
                  <a:lnTo>
                    <a:pt x="3099" y="4604"/>
                  </a:lnTo>
                  <a:cubicBezTo>
                    <a:pt x="3173" y="4604"/>
                    <a:pt x="3233" y="4604"/>
                    <a:pt x="3233" y="4544"/>
                  </a:cubicBezTo>
                  <a:cubicBezTo>
                    <a:pt x="3293" y="4604"/>
                    <a:pt x="3352" y="4604"/>
                    <a:pt x="3412" y="4604"/>
                  </a:cubicBezTo>
                  <a:lnTo>
                    <a:pt x="3546" y="4604"/>
                  </a:lnTo>
                  <a:cubicBezTo>
                    <a:pt x="3605" y="4604"/>
                    <a:pt x="3665" y="4604"/>
                    <a:pt x="3665" y="4544"/>
                  </a:cubicBezTo>
                  <a:cubicBezTo>
                    <a:pt x="3725" y="4604"/>
                    <a:pt x="3784" y="4663"/>
                    <a:pt x="3844" y="4663"/>
                  </a:cubicBezTo>
                  <a:lnTo>
                    <a:pt x="3978" y="4663"/>
                  </a:lnTo>
                  <a:cubicBezTo>
                    <a:pt x="4037" y="4663"/>
                    <a:pt x="4097" y="4604"/>
                    <a:pt x="4097" y="4604"/>
                  </a:cubicBezTo>
                  <a:cubicBezTo>
                    <a:pt x="4157" y="4604"/>
                    <a:pt x="4216" y="4663"/>
                    <a:pt x="4291" y="4663"/>
                  </a:cubicBezTo>
                  <a:lnTo>
                    <a:pt x="4410" y="4663"/>
                  </a:lnTo>
                  <a:cubicBezTo>
                    <a:pt x="4469" y="4663"/>
                    <a:pt x="4529" y="4604"/>
                    <a:pt x="4589" y="4604"/>
                  </a:cubicBezTo>
                  <a:cubicBezTo>
                    <a:pt x="4589" y="4604"/>
                    <a:pt x="4663" y="4663"/>
                    <a:pt x="4723" y="4663"/>
                  </a:cubicBezTo>
                  <a:lnTo>
                    <a:pt x="4842" y="4663"/>
                  </a:lnTo>
                  <a:cubicBezTo>
                    <a:pt x="4901" y="4663"/>
                    <a:pt x="4961" y="4604"/>
                    <a:pt x="5036" y="4604"/>
                  </a:cubicBezTo>
                  <a:cubicBezTo>
                    <a:pt x="5036" y="4604"/>
                    <a:pt x="5095" y="4663"/>
                    <a:pt x="5155" y="4663"/>
                  </a:cubicBezTo>
                  <a:lnTo>
                    <a:pt x="5274" y="4663"/>
                  </a:lnTo>
                  <a:cubicBezTo>
                    <a:pt x="5333" y="4663"/>
                    <a:pt x="5408" y="4604"/>
                    <a:pt x="5468" y="4604"/>
                  </a:cubicBezTo>
                  <a:cubicBezTo>
                    <a:pt x="5468" y="4604"/>
                    <a:pt x="5527" y="4663"/>
                    <a:pt x="5587" y="4663"/>
                  </a:cubicBezTo>
                  <a:lnTo>
                    <a:pt x="5706" y="4663"/>
                  </a:lnTo>
                  <a:cubicBezTo>
                    <a:pt x="5780" y="4663"/>
                    <a:pt x="5840" y="4604"/>
                    <a:pt x="5900" y="4604"/>
                  </a:cubicBezTo>
                  <a:cubicBezTo>
                    <a:pt x="5900" y="4604"/>
                    <a:pt x="5959" y="4663"/>
                    <a:pt x="6019" y="4663"/>
                  </a:cubicBezTo>
                  <a:lnTo>
                    <a:pt x="6153" y="4663"/>
                  </a:lnTo>
                  <a:cubicBezTo>
                    <a:pt x="6212" y="4663"/>
                    <a:pt x="6272" y="4604"/>
                    <a:pt x="6332" y="4604"/>
                  </a:cubicBezTo>
                  <a:cubicBezTo>
                    <a:pt x="6332" y="4604"/>
                    <a:pt x="6391" y="4663"/>
                    <a:pt x="6451" y="4663"/>
                  </a:cubicBezTo>
                  <a:lnTo>
                    <a:pt x="6585" y="4663"/>
                  </a:lnTo>
                  <a:cubicBezTo>
                    <a:pt x="6644" y="4663"/>
                    <a:pt x="6704" y="4604"/>
                    <a:pt x="6764" y="4604"/>
                  </a:cubicBezTo>
                  <a:cubicBezTo>
                    <a:pt x="6764" y="4604"/>
                    <a:pt x="6823" y="4663"/>
                    <a:pt x="6898" y="4663"/>
                  </a:cubicBezTo>
                  <a:lnTo>
                    <a:pt x="7017" y="4663"/>
                  </a:lnTo>
                  <a:cubicBezTo>
                    <a:pt x="7076" y="4663"/>
                    <a:pt x="7136" y="4604"/>
                    <a:pt x="7196" y="4544"/>
                  </a:cubicBezTo>
                  <a:cubicBezTo>
                    <a:pt x="7196" y="4604"/>
                    <a:pt x="7270" y="4604"/>
                    <a:pt x="7330" y="4604"/>
                  </a:cubicBezTo>
                  <a:lnTo>
                    <a:pt x="7449" y="4604"/>
                  </a:lnTo>
                  <a:cubicBezTo>
                    <a:pt x="7509" y="4604"/>
                    <a:pt x="7568" y="4604"/>
                    <a:pt x="7643" y="4544"/>
                  </a:cubicBezTo>
                  <a:cubicBezTo>
                    <a:pt x="7643" y="4604"/>
                    <a:pt x="7702" y="4604"/>
                    <a:pt x="7762" y="4604"/>
                  </a:cubicBezTo>
                  <a:lnTo>
                    <a:pt x="7881" y="4604"/>
                  </a:lnTo>
                  <a:cubicBezTo>
                    <a:pt x="7941" y="4604"/>
                    <a:pt x="8015" y="4604"/>
                    <a:pt x="8075" y="4544"/>
                  </a:cubicBezTo>
                  <a:cubicBezTo>
                    <a:pt x="8134" y="4604"/>
                    <a:pt x="8194" y="4604"/>
                    <a:pt x="8194" y="4604"/>
                  </a:cubicBezTo>
                  <a:lnTo>
                    <a:pt x="8313" y="4604"/>
                  </a:lnTo>
                  <a:cubicBezTo>
                    <a:pt x="8387" y="4604"/>
                    <a:pt x="8447" y="4544"/>
                    <a:pt x="8507" y="4544"/>
                  </a:cubicBezTo>
                  <a:cubicBezTo>
                    <a:pt x="8566" y="4544"/>
                    <a:pt x="8626" y="4604"/>
                    <a:pt x="8685" y="4604"/>
                  </a:cubicBezTo>
                  <a:lnTo>
                    <a:pt x="8760" y="4544"/>
                  </a:lnTo>
                  <a:cubicBezTo>
                    <a:pt x="8820" y="4544"/>
                    <a:pt x="8879" y="4544"/>
                    <a:pt x="8939" y="4470"/>
                  </a:cubicBezTo>
                  <a:cubicBezTo>
                    <a:pt x="8998" y="4544"/>
                    <a:pt x="9058" y="4544"/>
                    <a:pt x="9132" y="4544"/>
                  </a:cubicBezTo>
                  <a:lnTo>
                    <a:pt x="9192" y="4544"/>
                  </a:lnTo>
                  <a:cubicBezTo>
                    <a:pt x="9252" y="4544"/>
                    <a:pt x="9311" y="4470"/>
                    <a:pt x="9371" y="4470"/>
                  </a:cubicBezTo>
                  <a:lnTo>
                    <a:pt x="9684" y="4470"/>
                  </a:lnTo>
                  <a:cubicBezTo>
                    <a:pt x="9743" y="4470"/>
                    <a:pt x="9743" y="4470"/>
                    <a:pt x="9803" y="4410"/>
                  </a:cubicBezTo>
                  <a:cubicBezTo>
                    <a:pt x="9877" y="4410"/>
                    <a:pt x="9937" y="4470"/>
                    <a:pt x="9996" y="4470"/>
                  </a:cubicBezTo>
                  <a:lnTo>
                    <a:pt x="10116" y="4410"/>
                  </a:lnTo>
                  <a:cubicBezTo>
                    <a:pt x="10175" y="4410"/>
                    <a:pt x="10175" y="4410"/>
                    <a:pt x="10250" y="4351"/>
                  </a:cubicBezTo>
                  <a:cubicBezTo>
                    <a:pt x="10309" y="4410"/>
                    <a:pt x="10369" y="4410"/>
                    <a:pt x="10428" y="4410"/>
                  </a:cubicBezTo>
                  <a:lnTo>
                    <a:pt x="10548" y="4351"/>
                  </a:lnTo>
                  <a:cubicBezTo>
                    <a:pt x="10622" y="4351"/>
                    <a:pt x="10622" y="4351"/>
                    <a:pt x="10682" y="4291"/>
                  </a:cubicBezTo>
                  <a:cubicBezTo>
                    <a:pt x="10741" y="4351"/>
                    <a:pt x="10801" y="4351"/>
                    <a:pt x="10860" y="4351"/>
                  </a:cubicBezTo>
                  <a:lnTo>
                    <a:pt x="10995" y="4291"/>
                  </a:lnTo>
                  <a:cubicBezTo>
                    <a:pt x="11054" y="4291"/>
                    <a:pt x="11114" y="4231"/>
                    <a:pt x="11114" y="4231"/>
                  </a:cubicBezTo>
                  <a:lnTo>
                    <a:pt x="11427" y="4231"/>
                  </a:lnTo>
                  <a:cubicBezTo>
                    <a:pt x="11486" y="4231"/>
                    <a:pt x="11486" y="4172"/>
                    <a:pt x="11546" y="4097"/>
                  </a:cubicBezTo>
                  <a:cubicBezTo>
                    <a:pt x="11605" y="4172"/>
                    <a:pt x="11665" y="4172"/>
                    <a:pt x="11739" y="4172"/>
                  </a:cubicBezTo>
                  <a:lnTo>
                    <a:pt x="11859" y="4097"/>
                  </a:lnTo>
                  <a:cubicBezTo>
                    <a:pt x="11918" y="4097"/>
                    <a:pt x="11918" y="4038"/>
                    <a:pt x="11978" y="3978"/>
                  </a:cubicBezTo>
                  <a:cubicBezTo>
                    <a:pt x="12008" y="4008"/>
                    <a:pt x="12041" y="4023"/>
                    <a:pt x="12075" y="4023"/>
                  </a:cubicBezTo>
                  <a:cubicBezTo>
                    <a:pt x="12108" y="4023"/>
                    <a:pt x="12142" y="4008"/>
                    <a:pt x="12171" y="3978"/>
                  </a:cubicBezTo>
                  <a:lnTo>
                    <a:pt x="12291" y="3978"/>
                  </a:lnTo>
                  <a:cubicBezTo>
                    <a:pt x="12350" y="3978"/>
                    <a:pt x="12350" y="3919"/>
                    <a:pt x="12410" y="3859"/>
                  </a:cubicBezTo>
                  <a:lnTo>
                    <a:pt x="12603" y="3859"/>
                  </a:lnTo>
                  <a:lnTo>
                    <a:pt x="12663" y="3799"/>
                  </a:lnTo>
                  <a:cubicBezTo>
                    <a:pt x="12723" y="3799"/>
                    <a:pt x="12782" y="3725"/>
                    <a:pt x="12782" y="3665"/>
                  </a:cubicBezTo>
                  <a:lnTo>
                    <a:pt x="12976" y="3665"/>
                  </a:lnTo>
                  <a:cubicBezTo>
                    <a:pt x="13036" y="3606"/>
                    <a:pt x="13036" y="3606"/>
                    <a:pt x="13095" y="3606"/>
                  </a:cubicBezTo>
                  <a:cubicBezTo>
                    <a:pt x="13155" y="3546"/>
                    <a:pt x="13229" y="3486"/>
                    <a:pt x="13229" y="3427"/>
                  </a:cubicBezTo>
                  <a:cubicBezTo>
                    <a:pt x="13289" y="3427"/>
                    <a:pt x="13348" y="3427"/>
                    <a:pt x="13408" y="3352"/>
                  </a:cubicBezTo>
                  <a:cubicBezTo>
                    <a:pt x="13408" y="3352"/>
                    <a:pt x="13468" y="3352"/>
                    <a:pt x="13468" y="3293"/>
                  </a:cubicBezTo>
                  <a:cubicBezTo>
                    <a:pt x="13527" y="3233"/>
                    <a:pt x="13527" y="3174"/>
                    <a:pt x="13527" y="3114"/>
                  </a:cubicBezTo>
                  <a:cubicBezTo>
                    <a:pt x="13602" y="3114"/>
                    <a:pt x="13661" y="3114"/>
                    <a:pt x="13721" y="3054"/>
                  </a:cubicBezTo>
                  <a:cubicBezTo>
                    <a:pt x="13780" y="2980"/>
                    <a:pt x="13780" y="2980"/>
                    <a:pt x="13780" y="2920"/>
                  </a:cubicBezTo>
                  <a:cubicBezTo>
                    <a:pt x="13840" y="2861"/>
                    <a:pt x="13840" y="2801"/>
                    <a:pt x="13840" y="2742"/>
                  </a:cubicBezTo>
                  <a:cubicBezTo>
                    <a:pt x="13900" y="2742"/>
                    <a:pt x="13974" y="2682"/>
                    <a:pt x="13974" y="2608"/>
                  </a:cubicBezTo>
                  <a:cubicBezTo>
                    <a:pt x="13974" y="2548"/>
                    <a:pt x="14034" y="2548"/>
                    <a:pt x="14034" y="2488"/>
                  </a:cubicBezTo>
                  <a:cubicBezTo>
                    <a:pt x="14034" y="2429"/>
                    <a:pt x="14034" y="2369"/>
                    <a:pt x="13974" y="2310"/>
                  </a:cubicBezTo>
                  <a:cubicBezTo>
                    <a:pt x="14034" y="2235"/>
                    <a:pt x="14093" y="2176"/>
                    <a:pt x="14093" y="2116"/>
                  </a:cubicBezTo>
                  <a:lnTo>
                    <a:pt x="14093" y="1997"/>
                  </a:lnTo>
                  <a:cubicBezTo>
                    <a:pt x="14093" y="1937"/>
                    <a:pt x="14034" y="1863"/>
                    <a:pt x="14034" y="1803"/>
                  </a:cubicBezTo>
                  <a:cubicBezTo>
                    <a:pt x="14034" y="1743"/>
                    <a:pt x="14093" y="1684"/>
                    <a:pt x="14034" y="1624"/>
                  </a:cubicBezTo>
                  <a:lnTo>
                    <a:pt x="14034" y="1490"/>
                  </a:lnTo>
                  <a:cubicBezTo>
                    <a:pt x="14034" y="1431"/>
                    <a:pt x="13974" y="1371"/>
                    <a:pt x="13900" y="1371"/>
                  </a:cubicBezTo>
                  <a:cubicBezTo>
                    <a:pt x="13974" y="1311"/>
                    <a:pt x="13974" y="1252"/>
                    <a:pt x="13900" y="1192"/>
                  </a:cubicBezTo>
                  <a:cubicBezTo>
                    <a:pt x="13900" y="1118"/>
                    <a:pt x="13900" y="1058"/>
                    <a:pt x="13840" y="1058"/>
                  </a:cubicBezTo>
                  <a:cubicBezTo>
                    <a:pt x="13840" y="999"/>
                    <a:pt x="13780" y="939"/>
                    <a:pt x="13721" y="939"/>
                  </a:cubicBezTo>
                  <a:cubicBezTo>
                    <a:pt x="13721" y="879"/>
                    <a:pt x="13721" y="820"/>
                    <a:pt x="13661" y="745"/>
                  </a:cubicBezTo>
                  <a:cubicBezTo>
                    <a:pt x="13661" y="686"/>
                    <a:pt x="13602" y="686"/>
                    <a:pt x="13602" y="626"/>
                  </a:cubicBezTo>
                  <a:cubicBezTo>
                    <a:pt x="13527" y="567"/>
                    <a:pt x="13468" y="567"/>
                    <a:pt x="13408" y="567"/>
                  </a:cubicBezTo>
                  <a:cubicBezTo>
                    <a:pt x="13408" y="507"/>
                    <a:pt x="13348" y="447"/>
                    <a:pt x="13289" y="373"/>
                  </a:cubicBezTo>
                  <a:lnTo>
                    <a:pt x="13229" y="313"/>
                  </a:lnTo>
                  <a:cubicBezTo>
                    <a:pt x="13192" y="284"/>
                    <a:pt x="13158" y="269"/>
                    <a:pt x="13127" y="269"/>
                  </a:cubicBezTo>
                  <a:cubicBezTo>
                    <a:pt x="13095" y="269"/>
                    <a:pt x="13065" y="284"/>
                    <a:pt x="13036" y="313"/>
                  </a:cubicBezTo>
                  <a:cubicBezTo>
                    <a:pt x="12976" y="254"/>
                    <a:pt x="12976" y="194"/>
                    <a:pt x="12857" y="135"/>
                  </a:cubicBezTo>
                  <a:lnTo>
                    <a:pt x="12782" y="135"/>
                  </a:lnTo>
                  <a:cubicBezTo>
                    <a:pt x="12723" y="105"/>
                    <a:pt x="12678" y="90"/>
                    <a:pt x="12648" y="90"/>
                  </a:cubicBezTo>
                  <a:cubicBezTo>
                    <a:pt x="12618" y="90"/>
                    <a:pt x="12603" y="105"/>
                    <a:pt x="12603" y="135"/>
                  </a:cubicBezTo>
                  <a:cubicBezTo>
                    <a:pt x="12544" y="75"/>
                    <a:pt x="12484" y="0"/>
                    <a:pt x="12410" y="0"/>
                  </a:cubicBezTo>
                  <a:lnTo>
                    <a:pt x="12291" y="0"/>
                  </a:lnTo>
                  <a:cubicBezTo>
                    <a:pt x="12231" y="0"/>
                    <a:pt x="12171" y="0"/>
                    <a:pt x="12112" y="75"/>
                  </a:cubicBezTo>
                  <a:cubicBezTo>
                    <a:pt x="12037" y="0"/>
                    <a:pt x="12037" y="0"/>
                    <a:pt x="11918" y="0"/>
                  </a:cubicBezTo>
                  <a:lnTo>
                    <a:pt x="11799" y="0"/>
                  </a:lnTo>
                  <a:cubicBezTo>
                    <a:pt x="11739" y="0"/>
                    <a:pt x="11665" y="0"/>
                    <a:pt x="11665" y="75"/>
                  </a:cubicBezTo>
                  <a:cubicBezTo>
                    <a:pt x="11605" y="0"/>
                    <a:pt x="11546" y="0"/>
                    <a:pt x="11486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6842992" y="4556039"/>
              <a:ext cx="58116" cy="53468"/>
            </a:xfrm>
            <a:custGeom>
              <a:avLst/>
              <a:gdLst/>
              <a:ahLst/>
              <a:cxnLst/>
              <a:rect l="l" t="t" r="r" b="b"/>
              <a:pathLst>
                <a:path w="1863" h="1714" extrusionOk="0">
                  <a:moveTo>
                    <a:pt x="975" y="1"/>
                  </a:moveTo>
                  <a:cubicBezTo>
                    <a:pt x="919" y="1"/>
                    <a:pt x="862" y="8"/>
                    <a:pt x="805" y="23"/>
                  </a:cubicBezTo>
                  <a:cubicBezTo>
                    <a:pt x="313" y="83"/>
                    <a:pt x="0" y="515"/>
                    <a:pt x="60" y="962"/>
                  </a:cubicBezTo>
                  <a:cubicBezTo>
                    <a:pt x="128" y="1413"/>
                    <a:pt x="498" y="1714"/>
                    <a:pt x="939" y="1714"/>
                  </a:cubicBezTo>
                  <a:cubicBezTo>
                    <a:pt x="978" y="1714"/>
                    <a:pt x="1018" y="1711"/>
                    <a:pt x="1058" y="1707"/>
                  </a:cubicBezTo>
                  <a:cubicBezTo>
                    <a:pt x="1490" y="1632"/>
                    <a:pt x="1862" y="1200"/>
                    <a:pt x="1743" y="708"/>
                  </a:cubicBezTo>
                  <a:cubicBezTo>
                    <a:pt x="1691" y="332"/>
                    <a:pt x="1357" y="1"/>
                    <a:pt x="97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6758266" y="4357702"/>
              <a:ext cx="328171" cy="203735"/>
            </a:xfrm>
            <a:custGeom>
              <a:avLst/>
              <a:gdLst/>
              <a:ahLst/>
              <a:cxnLst/>
              <a:rect l="l" t="t" r="r" b="b"/>
              <a:pathLst>
                <a:path w="10520" h="6531" extrusionOk="0">
                  <a:moveTo>
                    <a:pt x="3620" y="0"/>
                  </a:moveTo>
                  <a:cubicBezTo>
                    <a:pt x="1448" y="0"/>
                    <a:pt x="94" y="1077"/>
                    <a:pt x="50" y="1167"/>
                  </a:cubicBezTo>
                  <a:cubicBezTo>
                    <a:pt x="0" y="1247"/>
                    <a:pt x="76" y="1281"/>
                    <a:pt x="221" y="1281"/>
                  </a:cubicBezTo>
                  <a:cubicBezTo>
                    <a:pt x="428" y="1281"/>
                    <a:pt x="775" y="1212"/>
                    <a:pt x="1107" y="1107"/>
                  </a:cubicBezTo>
                  <a:cubicBezTo>
                    <a:pt x="1107" y="1107"/>
                    <a:pt x="2243" y="704"/>
                    <a:pt x="3652" y="704"/>
                  </a:cubicBezTo>
                  <a:cubicBezTo>
                    <a:pt x="4525" y="704"/>
                    <a:pt x="5503" y="859"/>
                    <a:pt x="6381" y="1361"/>
                  </a:cubicBezTo>
                  <a:cubicBezTo>
                    <a:pt x="9673" y="3283"/>
                    <a:pt x="9927" y="6381"/>
                    <a:pt x="10046" y="6500"/>
                  </a:cubicBezTo>
                  <a:cubicBezTo>
                    <a:pt x="10064" y="6520"/>
                    <a:pt x="10087" y="6530"/>
                    <a:pt x="10113" y="6530"/>
                  </a:cubicBezTo>
                  <a:cubicBezTo>
                    <a:pt x="10265" y="6530"/>
                    <a:pt x="10520" y="6202"/>
                    <a:pt x="10418" y="5517"/>
                  </a:cubicBezTo>
                  <a:cubicBezTo>
                    <a:pt x="10165" y="3655"/>
                    <a:pt x="8616" y="1361"/>
                    <a:pt x="6009" y="422"/>
                  </a:cubicBezTo>
                  <a:cubicBezTo>
                    <a:pt x="5135" y="116"/>
                    <a:pt x="4333" y="0"/>
                    <a:pt x="36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042359" y="3638906"/>
              <a:ext cx="79485" cy="79516"/>
            </a:xfrm>
            <a:custGeom>
              <a:avLst/>
              <a:gdLst/>
              <a:ahLst/>
              <a:cxnLst/>
              <a:rect l="l" t="t" r="r" b="b"/>
              <a:pathLst>
                <a:path w="2548" h="2549" extrusionOk="0">
                  <a:moveTo>
                    <a:pt x="1311" y="1"/>
                  </a:moveTo>
                  <a:cubicBezTo>
                    <a:pt x="566" y="1"/>
                    <a:pt x="0" y="567"/>
                    <a:pt x="0" y="1237"/>
                  </a:cubicBezTo>
                  <a:cubicBezTo>
                    <a:pt x="0" y="1982"/>
                    <a:pt x="566" y="2548"/>
                    <a:pt x="1311" y="2548"/>
                  </a:cubicBezTo>
                  <a:cubicBezTo>
                    <a:pt x="1997" y="2548"/>
                    <a:pt x="2548" y="1982"/>
                    <a:pt x="2548" y="1237"/>
                  </a:cubicBezTo>
                  <a:cubicBezTo>
                    <a:pt x="2548" y="567"/>
                    <a:pt x="1997" y="1"/>
                    <a:pt x="1311" y="1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6940102" y="3607774"/>
              <a:ext cx="61860" cy="42800"/>
            </a:xfrm>
            <a:custGeom>
              <a:avLst/>
              <a:gdLst/>
              <a:ahLst/>
              <a:cxnLst/>
              <a:rect l="l" t="t" r="r" b="b"/>
              <a:pathLst>
                <a:path w="1983" h="1372" extrusionOk="0">
                  <a:moveTo>
                    <a:pt x="120" y="1"/>
                  </a:moveTo>
                  <a:cubicBezTo>
                    <a:pt x="120" y="1"/>
                    <a:pt x="60" y="1"/>
                    <a:pt x="60" y="75"/>
                  </a:cubicBezTo>
                  <a:lnTo>
                    <a:pt x="60" y="194"/>
                  </a:lnTo>
                  <a:cubicBezTo>
                    <a:pt x="60" y="254"/>
                    <a:pt x="1" y="373"/>
                    <a:pt x="60" y="507"/>
                  </a:cubicBezTo>
                  <a:cubicBezTo>
                    <a:pt x="60" y="626"/>
                    <a:pt x="120" y="820"/>
                    <a:pt x="180" y="999"/>
                  </a:cubicBezTo>
                  <a:cubicBezTo>
                    <a:pt x="239" y="999"/>
                    <a:pt x="239" y="1058"/>
                    <a:pt x="299" y="1058"/>
                  </a:cubicBezTo>
                  <a:lnTo>
                    <a:pt x="373" y="1192"/>
                  </a:lnTo>
                  <a:lnTo>
                    <a:pt x="492" y="1252"/>
                  </a:lnTo>
                  <a:lnTo>
                    <a:pt x="612" y="1311"/>
                  </a:lnTo>
                  <a:cubicBezTo>
                    <a:pt x="746" y="1371"/>
                    <a:pt x="805" y="1371"/>
                    <a:pt x="925" y="1371"/>
                  </a:cubicBezTo>
                  <a:lnTo>
                    <a:pt x="1178" y="1371"/>
                  </a:lnTo>
                  <a:cubicBezTo>
                    <a:pt x="1297" y="1371"/>
                    <a:pt x="1357" y="1371"/>
                    <a:pt x="1416" y="1311"/>
                  </a:cubicBezTo>
                  <a:cubicBezTo>
                    <a:pt x="1491" y="1311"/>
                    <a:pt x="1550" y="1252"/>
                    <a:pt x="1610" y="1252"/>
                  </a:cubicBezTo>
                  <a:cubicBezTo>
                    <a:pt x="1863" y="1118"/>
                    <a:pt x="1982" y="939"/>
                    <a:pt x="1982" y="939"/>
                  </a:cubicBezTo>
                  <a:lnTo>
                    <a:pt x="1982" y="879"/>
                  </a:lnTo>
                  <a:lnTo>
                    <a:pt x="1923" y="879"/>
                  </a:lnTo>
                  <a:cubicBezTo>
                    <a:pt x="1923" y="879"/>
                    <a:pt x="1863" y="879"/>
                    <a:pt x="1789" y="939"/>
                  </a:cubicBezTo>
                  <a:cubicBezTo>
                    <a:pt x="1729" y="999"/>
                    <a:pt x="1669" y="999"/>
                    <a:pt x="1550" y="1058"/>
                  </a:cubicBezTo>
                  <a:cubicBezTo>
                    <a:pt x="1416" y="1118"/>
                    <a:pt x="1297" y="1192"/>
                    <a:pt x="1178" y="1192"/>
                  </a:cubicBezTo>
                  <a:lnTo>
                    <a:pt x="925" y="1192"/>
                  </a:lnTo>
                  <a:cubicBezTo>
                    <a:pt x="865" y="1192"/>
                    <a:pt x="805" y="1118"/>
                    <a:pt x="746" y="1118"/>
                  </a:cubicBezTo>
                  <a:lnTo>
                    <a:pt x="612" y="1058"/>
                  </a:lnTo>
                  <a:lnTo>
                    <a:pt x="492" y="999"/>
                  </a:lnTo>
                  <a:lnTo>
                    <a:pt x="433" y="939"/>
                  </a:lnTo>
                  <a:cubicBezTo>
                    <a:pt x="433" y="879"/>
                    <a:pt x="373" y="879"/>
                    <a:pt x="373" y="879"/>
                  </a:cubicBezTo>
                  <a:cubicBezTo>
                    <a:pt x="299" y="820"/>
                    <a:pt x="299" y="745"/>
                    <a:pt x="239" y="686"/>
                  </a:cubicBezTo>
                  <a:lnTo>
                    <a:pt x="239" y="507"/>
                  </a:lnTo>
                  <a:cubicBezTo>
                    <a:pt x="180" y="373"/>
                    <a:pt x="180" y="254"/>
                    <a:pt x="180" y="194"/>
                  </a:cubicBezTo>
                  <a:lnTo>
                    <a:pt x="180" y="75"/>
                  </a:lnTo>
                  <a:cubicBezTo>
                    <a:pt x="180" y="75"/>
                    <a:pt x="180" y="1"/>
                    <a:pt x="120" y="1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6994007" y="3962367"/>
              <a:ext cx="17719" cy="36748"/>
            </a:xfrm>
            <a:custGeom>
              <a:avLst/>
              <a:gdLst/>
              <a:ahLst/>
              <a:cxnLst/>
              <a:rect l="l" t="t" r="r" b="b"/>
              <a:pathLst>
                <a:path w="568" h="1178" extrusionOk="0">
                  <a:moveTo>
                    <a:pt x="433" y="0"/>
                  </a:moveTo>
                  <a:cubicBezTo>
                    <a:pt x="433" y="0"/>
                    <a:pt x="373" y="60"/>
                    <a:pt x="314" y="179"/>
                  </a:cubicBezTo>
                  <a:cubicBezTo>
                    <a:pt x="254" y="254"/>
                    <a:pt x="135" y="373"/>
                    <a:pt x="135" y="492"/>
                  </a:cubicBezTo>
                  <a:cubicBezTo>
                    <a:pt x="61" y="626"/>
                    <a:pt x="61" y="686"/>
                    <a:pt x="61" y="745"/>
                  </a:cubicBezTo>
                  <a:cubicBezTo>
                    <a:pt x="1" y="805"/>
                    <a:pt x="61" y="864"/>
                    <a:pt x="61" y="924"/>
                  </a:cubicBezTo>
                  <a:cubicBezTo>
                    <a:pt x="61" y="998"/>
                    <a:pt x="61" y="1058"/>
                    <a:pt x="135" y="1118"/>
                  </a:cubicBezTo>
                  <a:lnTo>
                    <a:pt x="135" y="1177"/>
                  </a:lnTo>
                  <a:lnTo>
                    <a:pt x="195" y="1177"/>
                  </a:lnTo>
                  <a:lnTo>
                    <a:pt x="254" y="1118"/>
                  </a:lnTo>
                  <a:lnTo>
                    <a:pt x="254" y="1058"/>
                  </a:lnTo>
                  <a:lnTo>
                    <a:pt x="254" y="924"/>
                  </a:lnTo>
                  <a:lnTo>
                    <a:pt x="254" y="805"/>
                  </a:lnTo>
                  <a:cubicBezTo>
                    <a:pt x="254" y="745"/>
                    <a:pt x="314" y="686"/>
                    <a:pt x="314" y="626"/>
                  </a:cubicBezTo>
                  <a:cubicBezTo>
                    <a:pt x="373" y="492"/>
                    <a:pt x="433" y="373"/>
                    <a:pt x="433" y="254"/>
                  </a:cubicBezTo>
                  <a:cubicBezTo>
                    <a:pt x="507" y="179"/>
                    <a:pt x="567" y="119"/>
                    <a:pt x="567" y="119"/>
                  </a:cubicBezTo>
                  <a:cubicBezTo>
                    <a:pt x="567" y="60"/>
                    <a:pt x="567" y="0"/>
                    <a:pt x="507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6976818" y="3954475"/>
              <a:ext cx="15379" cy="39056"/>
            </a:xfrm>
            <a:custGeom>
              <a:avLst/>
              <a:gdLst/>
              <a:ahLst/>
              <a:cxnLst/>
              <a:rect l="l" t="t" r="r" b="b"/>
              <a:pathLst>
                <a:path w="493" h="1252" extrusionOk="0">
                  <a:moveTo>
                    <a:pt x="373" y="0"/>
                  </a:moveTo>
                  <a:cubicBezTo>
                    <a:pt x="314" y="60"/>
                    <a:pt x="314" y="134"/>
                    <a:pt x="239" y="134"/>
                  </a:cubicBezTo>
                  <a:cubicBezTo>
                    <a:pt x="239" y="194"/>
                    <a:pt x="180" y="253"/>
                    <a:pt x="120" y="313"/>
                  </a:cubicBezTo>
                  <a:lnTo>
                    <a:pt x="120" y="432"/>
                  </a:lnTo>
                  <a:cubicBezTo>
                    <a:pt x="60" y="507"/>
                    <a:pt x="60" y="507"/>
                    <a:pt x="60" y="566"/>
                  </a:cubicBezTo>
                  <a:cubicBezTo>
                    <a:pt x="1" y="626"/>
                    <a:pt x="1" y="685"/>
                    <a:pt x="1" y="805"/>
                  </a:cubicBezTo>
                  <a:lnTo>
                    <a:pt x="1" y="939"/>
                  </a:lnTo>
                  <a:lnTo>
                    <a:pt x="1" y="998"/>
                  </a:lnTo>
                  <a:lnTo>
                    <a:pt x="1" y="1177"/>
                  </a:lnTo>
                  <a:cubicBezTo>
                    <a:pt x="60" y="1251"/>
                    <a:pt x="60" y="1251"/>
                    <a:pt x="120" y="1251"/>
                  </a:cubicBezTo>
                  <a:lnTo>
                    <a:pt x="120" y="1177"/>
                  </a:lnTo>
                  <a:cubicBezTo>
                    <a:pt x="120" y="1177"/>
                    <a:pt x="180" y="1117"/>
                    <a:pt x="180" y="998"/>
                  </a:cubicBezTo>
                  <a:lnTo>
                    <a:pt x="180" y="805"/>
                  </a:lnTo>
                  <a:cubicBezTo>
                    <a:pt x="180" y="745"/>
                    <a:pt x="239" y="685"/>
                    <a:pt x="239" y="626"/>
                  </a:cubicBezTo>
                  <a:cubicBezTo>
                    <a:pt x="314" y="566"/>
                    <a:pt x="314" y="507"/>
                    <a:pt x="314" y="432"/>
                  </a:cubicBezTo>
                  <a:cubicBezTo>
                    <a:pt x="373" y="372"/>
                    <a:pt x="373" y="313"/>
                    <a:pt x="433" y="253"/>
                  </a:cubicBezTo>
                  <a:cubicBezTo>
                    <a:pt x="433" y="194"/>
                    <a:pt x="433" y="134"/>
                    <a:pt x="492" y="134"/>
                  </a:cubicBezTo>
                  <a:lnTo>
                    <a:pt x="492" y="60"/>
                  </a:lnTo>
                  <a:cubicBezTo>
                    <a:pt x="492" y="60"/>
                    <a:pt x="492" y="0"/>
                    <a:pt x="433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6887600" y="3926119"/>
              <a:ext cx="11636" cy="26516"/>
            </a:xfrm>
            <a:custGeom>
              <a:avLst/>
              <a:gdLst/>
              <a:ahLst/>
              <a:cxnLst/>
              <a:rect l="l" t="t" r="r" b="b"/>
              <a:pathLst>
                <a:path w="373" h="850" extrusionOk="0">
                  <a:moveTo>
                    <a:pt x="283" y="0"/>
                  </a:moveTo>
                  <a:cubicBezTo>
                    <a:pt x="269" y="0"/>
                    <a:pt x="254" y="15"/>
                    <a:pt x="254" y="45"/>
                  </a:cubicBezTo>
                  <a:cubicBezTo>
                    <a:pt x="254" y="45"/>
                    <a:pt x="194" y="45"/>
                    <a:pt x="120" y="164"/>
                  </a:cubicBezTo>
                  <a:lnTo>
                    <a:pt x="60" y="224"/>
                  </a:lnTo>
                  <a:lnTo>
                    <a:pt x="60" y="358"/>
                  </a:lnTo>
                  <a:lnTo>
                    <a:pt x="0" y="417"/>
                  </a:lnTo>
                  <a:lnTo>
                    <a:pt x="0" y="596"/>
                  </a:lnTo>
                  <a:cubicBezTo>
                    <a:pt x="60" y="596"/>
                    <a:pt x="60" y="671"/>
                    <a:pt x="60" y="730"/>
                  </a:cubicBezTo>
                  <a:cubicBezTo>
                    <a:pt x="60" y="790"/>
                    <a:pt x="120" y="849"/>
                    <a:pt x="120" y="849"/>
                  </a:cubicBezTo>
                  <a:lnTo>
                    <a:pt x="194" y="849"/>
                  </a:lnTo>
                  <a:lnTo>
                    <a:pt x="254" y="790"/>
                  </a:lnTo>
                  <a:lnTo>
                    <a:pt x="254" y="671"/>
                  </a:lnTo>
                  <a:lnTo>
                    <a:pt x="254" y="596"/>
                  </a:lnTo>
                  <a:lnTo>
                    <a:pt x="254" y="477"/>
                  </a:lnTo>
                  <a:lnTo>
                    <a:pt x="254" y="358"/>
                  </a:lnTo>
                  <a:cubicBezTo>
                    <a:pt x="313" y="298"/>
                    <a:pt x="313" y="224"/>
                    <a:pt x="313" y="224"/>
                  </a:cubicBezTo>
                  <a:lnTo>
                    <a:pt x="313" y="105"/>
                  </a:lnTo>
                  <a:cubicBezTo>
                    <a:pt x="373" y="45"/>
                    <a:pt x="313" y="45"/>
                    <a:pt x="313" y="45"/>
                  </a:cubicBezTo>
                  <a:cubicBezTo>
                    <a:pt x="313" y="15"/>
                    <a:pt x="298" y="0"/>
                    <a:pt x="283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6868072" y="3925651"/>
              <a:ext cx="11667" cy="28855"/>
            </a:xfrm>
            <a:custGeom>
              <a:avLst/>
              <a:gdLst/>
              <a:ahLst/>
              <a:cxnLst/>
              <a:rect l="l" t="t" r="r" b="b"/>
              <a:pathLst>
                <a:path w="374" h="925" extrusionOk="0">
                  <a:moveTo>
                    <a:pt x="254" y="0"/>
                  </a:moveTo>
                  <a:lnTo>
                    <a:pt x="254" y="60"/>
                  </a:lnTo>
                  <a:lnTo>
                    <a:pt x="194" y="120"/>
                  </a:lnTo>
                  <a:cubicBezTo>
                    <a:pt x="135" y="179"/>
                    <a:pt x="135" y="239"/>
                    <a:pt x="75" y="239"/>
                  </a:cubicBezTo>
                  <a:lnTo>
                    <a:pt x="75" y="373"/>
                  </a:lnTo>
                  <a:lnTo>
                    <a:pt x="75" y="432"/>
                  </a:lnTo>
                  <a:cubicBezTo>
                    <a:pt x="75" y="492"/>
                    <a:pt x="1" y="552"/>
                    <a:pt x="75" y="611"/>
                  </a:cubicBezTo>
                  <a:lnTo>
                    <a:pt x="75" y="745"/>
                  </a:lnTo>
                  <a:lnTo>
                    <a:pt x="75" y="805"/>
                  </a:lnTo>
                  <a:cubicBezTo>
                    <a:pt x="135" y="864"/>
                    <a:pt x="194" y="924"/>
                    <a:pt x="194" y="924"/>
                  </a:cubicBezTo>
                  <a:lnTo>
                    <a:pt x="254" y="924"/>
                  </a:lnTo>
                  <a:lnTo>
                    <a:pt x="314" y="864"/>
                  </a:lnTo>
                  <a:cubicBezTo>
                    <a:pt x="314" y="864"/>
                    <a:pt x="254" y="805"/>
                    <a:pt x="254" y="745"/>
                  </a:cubicBezTo>
                  <a:lnTo>
                    <a:pt x="254" y="611"/>
                  </a:lnTo>
                  <a:lnTo>
                    <a:pt x="254" y="492"/>
                  </a:lnTo>
                  <a:cubicBezTo>
                    <a:pt x="254" y="432"/>
                    <a:pt x="254" y="373"/>
                    <a:pt x="314" y="373"/>
                  </a:cubicBezTo>
                  <a:lnTo>
                    <a:pt x="314" y="239"/>
                  </a:lnTo>
                  <a:lnTo>
                    <a:pt x="373" y="120"/>
                  </a:lnTo>
                  <a:cubicBezTo>
                    <a:pt x="373" y="60"/>
                    <a:pt x="373" y="0"/>
                    <a:pt x="314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6866232" y="3551997"/>
              <a:ext cx="46481" cy="75336"/>
            </a:xfrm>
            <a:custGeom>
              <a:avLst/>
              <a:gdLst/>
              <a:ahLst/>
              <a:cxnLst/>
              <a:rect l="l" t="t" r="r" b="b"/>
              <a:pathLst>
                <a:path w="1490" h="2415" extrusionOk="0">
                  <a:moveTo>
                    <a:pt x="626" y="1"/>
                  </a:moveTo>
                  <a:cubicBezTo>
                    <a:pt x="253" y="805"/>
                    <a:pt x="60" y="1669"/>
                    <a:pt x="0" y="2414"/>
                  </a:cubicBezTo>
                  <a:lnTo>
                    <a:pt x="253" y="2414"/>
                  </a:lnTo>
                  <a:cubicBezTo>
                    <a:pt x="939" y="2414"/>
                    <a:pt x="1490" y="1863"/>
                    <a:pt x="1490" y="1178"/>
                  </a:cubicBezTo>
                  <a:cubicBezTo>
                    <a:pt x="1490" y="612"/>
                    <a:pt x="1117" y="120"/>
                    <a:pt x="626" y="1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7236142" y="4558597"/>
              <a:ext cx="106469" cy="104597"/>
            </a:xfrm>
            <a:custGeom>
              <a:avLst/>
              <a:gdLst/>
              <a:ahLst/>
              <a:cxnLst/>
              <a:rect l="l" t="t" r="r" b="b"/>
              <a:pathLst>
                <a:path w="3413" h="3353" extrusionOk="0">
                  <a:moveTo>
                    <a:pt x="1684" y="1"/>
                  </a:moveTo>
                  <a:cubicBezTo>
                    <a:pt x="745" y="1"/>
                    <a:pt x="1" y="746"/>
                    <a:pt x="1" y="1684"/>
                  </a:cubicBezTo>
                  <a:cubicBezTo>
                    <a:pt x="1" y="2608"/>
                    <a:pt x="745" y="3353"/>
                    <a:pt x="1684" y="3353"/>
                  </a:cubicBezTo>
                  <a:cubicBezTo>
                    <a:pt x="2608" y="3353"/>
                    <a:pt x="3412" y="2608"/>
                    <a:pt x="3412" y="1684"/>
                  </a:cubicBezTo>
                  <a:cubicBezTo>
                    <a:pt x="3412" y="746"/>
                    <a:pt x="2608" y="1"/>
                    <a:pt x="168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551711" y="4543281"/>
              <a:ext cx="104566" cy="104597"/>
            </a:xfrm>
            <a:custGeom>
              <a:avLst/>
              <a:gdLst/>
              <a:ahLst/>
              <a:cxnLst/>
              <a:rect l="l" t="t" r="r" b="b"/>
              <a:pathLst>
                <a:path w="3352" h="3353" extrusionOk="0">
                  <a:moveTo>
                    <a:pt x="1683" y="0"/>
                  </a:moveTo>
                  <a:cubicBezTo>
                    <a:pt x="745" y="0"/>
                    <a:pt x="0" y="745"/>
                    <a:pt x="0" y="1669"/>
                  </a:cubicBezTo>
                  <a:cubicBezTo>
                    <a:pt x="0" y="2607"/>
                    <a:pt x="745" y="3352"/>
                    <a:pt x="1683" y="3352"/>
                  </a:cubicBezTo>
                  <a:cubicBezTo>
                    <a:pt x="2607" y="3352"/>
                    <a:pt x="3352" y="2607"/>
                    <a:pt x="3352" y="1669"/>
                  </a:cubicBezTo>
                  <a:cubicBezTo>
                    <a:pt x="3352" y="745"/>
                    <a:pt x="2607" y="0"/>
                    <a:pt x="168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7579100" y="4576254"/>
              <a:ext cx="44203" cy="42332"/>
            </a:xfrm>
            <a:custGeom>
              <a:avLst/>
              <a:gdLst/>
              <a:ahLst/>
              <a:cxnLst/>
              <a:rect l="l" t="t" r="r" b="b"/>
              <a:pathLst>
                <a:path w="1417" h="1357" extrusionOk="0">
                  <a:moveTo>
                    <a:pt x="746" y="1"/>
                  </a:moveTo>
                  <a:cubicBezTo>
                    <a:pt x="299" y="1"/>
                    <a:pt x="1" y="314"/>
                    <a:pt x="1" y="686"/>
                  </a:cubicBezTo>
                  <a:cubicBezTo>
                    <a:pt x="1" y="1059"/>
                    <a:pt x="299" y="1357"/>
                    <a:pt x="746" y="1357"/>
                  </a:cubicBezTo>
                  <a:cubicBezTo>
                    <a:pt x="1118" y="1357"/>
                    <a:pt x="1416" y="1059"/>
                    <a:pt x="1416" y="686"/>
                  </a:cubicBezTo>
                  <a:cubicBezTo>
                    <a:pt x="1416" y="314"/>
                    <a:pt x="1118" y="1"/>
                    <a:pt x="746" y="1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7267275" y="4593473"/>
              <a:ext cx="36748" cy="34876"/>
            </a:xfrm>
            <a:custGeom>
              <a:avLst/>
              <a:gdLst/>
              <a:ahLst/>
              <a:cxnLst/>
              <a:rect l="l" t="t" r="r" b="b"/>
              <a:pathLst>
                <a:path w="1178" h="1118" extrusionOk="0">
                  <a:moveTo>
                    <a:pt x="612" y="0"/>
                  </a:moveTo>
                  <a:cubicBezTo>
                    <a:pt x="314" y="0"/>
                    <a:pt x="1" y="253"/>
                    <a:pt x="1" y="566"/>
                  </a:cubicBezTo>
                  <a:cubicBezTo>
                    <a:pt x="1" y="879"/>
                    <a:pt x="314" y="1117"/>
                    <a:pt x="612" y="1117"/>
                  </a:cubicBezTo>
                  <a:cubicBezTo>
                    <a:pt x="924" y="1117"/>
                    <a:pt x="1178" y="879"/>
                    <a:pt x="1178" y="566"/>
                  </a:cubicBezTo>
                  <a:cubicBezTo>
                    <a:pt x="1178" y="253"/>
                    <a:pt x="924" y="0"/>
                    <a:pt x="612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6860648" y="4032057"/>
              <a:ext cx="53936" cy="561448"/>
            </a:xfrm>
            <a:custGeom>
              <a:avLst/>
              <a:gdLst/>
              <a:ahLst/>
              <a:cxnLst/>
              <a:rect l="l" t="t" r="r" b="b"/>
              <a:pathLst>
                <a:path w="1729" h="17998" extrusionOk="0">
                  <a:moveTo>
                    <a:pt x="1356" y="1"/>
                  </a:moveTo>
                  <a:cubicBezTo>
                    <a:pt x="1177" y="1"/>
                    <a:pt x="1058" y="180"/>
                    <a:pt x="984" y="373"/>
                  </a:cubicBezTo>
                  <a:lnTo>
                    <a:pt x="0" y="17625"/>
                  </a:lnTo>
                  <a:cubicBezTo>
                    <a:pt x="0" y="17818"/>
                    <a:pt x="120" y="17997"/>
                    <a:pt x="313" y="17997"/>
                  </a:cubicBezTo>
                  <a:lnTo>
                    <a:pt x="373" y="17997"/>
                  </a:lnTo>
                  <a:cubicBezTo>
                    <a:pt x="552" y="17997"/>
                    <a:pt x="686" y="17878"/>
                    <a:pt x="686" y="17684"/>
                  </a:cubicBezTo>
                  <a:lnTo>
                    <a:pt x="1669" y="373"/>
                  </a:lnTo>
                  <a:cubicBezTo>
                    <a:pt x="1728" y="180"/>
                    <a:pt x="1550" y="61"/>
                    <a:pt x="1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6796511" y="3933075"/>
              <a:ext cx="298380" cy="112489"/>
            </a:xfrm>
            <a:custGeom>
              <a:avLst/>
              <a:gdLst/>
              <a:ahLst/>
              <a:cxnLst/>
              <a:rect l="l" t="t" r="r" b="b"/>
              <a:pathLst>
                <a:path w="9565" h="3606" extrusionOk="0">
                  <a:moveTo>
                    <a:pt x="4291" y="1"/>
                  </a:moveTo>
                  <a:cubicBezTo>
                    <a:pt x="4291" y="1"/>
                    <a:pt x="4097" y="75"/>
                    <a:pt x="3784" y="135"/>
                  </a:cubicBezTo>
                  <a:cubicBezTo>
                    <a:pt x="3572" y="442"/>
                    <a:pt x="3036" y="720"/>
                    <a:pt x="2610" y="720"/>
                  </a:cubicBezTo>
                  <a:cubicBezTo>
                    <a:pt x="2437" y="720"/>
                    <a:pt x="2283" y="674"/>
                    <a:pt x="2176" y="567"/>
                  </a:cubicBezTo>
                  <a:cubicBezTo>
                    <a:pt x="1624" y="746"/>
                    <a:pt x="1177" y="999"/>
                    <a:pt x="879" y="1193"/>
                  </a:cubicBezTo>
                  <a:cubicBezTo>
                    <a:pt x="1" y="1937"/>
                    <a:pt x="194" y="3174"/>
                    <a:pt x="2608" y="3487"/>
                  </a:cubicBezTo>
                  <a:cubicBezTo>
                    <a:pt x="2980" y="3546"/>
                    <a:pt x="3487" y="3606"/>
                    <a:pt x="3919" y="3606"/>
                  </a:cubicBezTo>
                  <a:cubicBezTo>
                    <a:pt x="6272" y="3606"/>
                    <a:pt x="8879" y="2742"/>
                    <a:pt x="9133" y="2429"/>
                  </a:cubicBezTo>
                  <a:cubicBezTo>
                    <a:pt x="9565" y="1937"/>
                    <a:pt x="8999" y="1118"/>
                    <a:pt x="8626" y="1118"/>
                  </a:cubicBezTo>
                  <a:cubicBezTo>
                    <a:pt x="8507" y="1118"/>
                    <a:pt x="8135" y="1252"/>
                    <a:pt x="7583" y="1491"/>
                  </a:cubicBezTo>
                  <a:cubicBezTo>
                    <a:pt x="7225" y="1897"/>
                    <a:pt x="6761" y="2092"/>
                    <a:pt x="6330" y="2092"/>
                  </a:cubicBezTo>
                  <a:cubicBezTo>
                    <a:pt x="6224" y="2092"/>
                    <a:pt x="6119" y="2080"/>
                    <a:pt x="6019" y="2057"/>
                  </a:cubicBezTo>
                  <a:cubicBezTo>
                    <a:pt x="5408" y="2310"/>
                    <a:pt x="4663" y="2369"/>
                    <a:pt x="3978" y="2489"/>
                  </a:cubicBezTo>
                  <a:cubicBezTo>
                    <a:pt x="3561" y="2542"/>
                    <a:pt x="3147" y="2586"/>
                    <a:pt x="2755" y="2586"/>
                  </a:cubicBezTo>
                  <a:cubicBezTo>
                    <a:pt x="2266" y="2586"/>
                    <a:pt x="1811" y="2517"/>
                    <a:pt x="1431" y="2310"/>
                  </a:cubicBezTo>
                  <a:cubicBezTo>
                    <a:pt x="313" y="1625"/>
                    <a:pt x="3546" y="999"/>
                    <a:pt x="4157" y="880"/>
                  </a:cubicBezTo>
                  <a:cubicBezTo>
                    <a:pt x="4231" y="567"/>
                    <a:pt x="4291" y="314"/>
                    <a:pt x="4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7518706" y="4331529"/>
              <a:ext cx="91121" cy="272457"/>
            </a:xfrm>
            <a:custGeom>
              <a:avLst/>
              <a:gdLst/>
              <a:ahLst/>
              <a:cxnLst/>
              <a:rect l="l" t="t" r="r" b="b"/>
              <a:pathLst>
                <a:path w="2921" h="8734" extrusionOk="0">
                  <a:moveTo>
                    <a:pt x="225" y="0"/>
                  </a:moveTo>
                  <a:cubicBezTo>
                    <a:pt x="199" y="0"/>
                    <a:pt x="169" y="7"/>
                    <a:pt x="134" y="25"/>
                  </a:cubicBezTo>
                  <a:cubicBezTo>
                    <a:pt x="75" y="25"/>
                    <a:pt x="0" y="144"/>
                    <a:pt x="0" y="203"/>
                  </a:cubicBezTo>
                  <a:cubicBezTo>
                    <a:pt x="0" y="203"/>
                    <a:pt x="75" y="338"/>
                    <a:pt x="134" y="576"/>
                  </a:cubicBezTo>
                  <a:cubicBezTo>
                    <a:pt x="134" y="829"/>
                    <a:pt x="254" y="1142"/>
                    <a:pt x="313" y="1574"/>
                  </a:cubicBezTo>
                  <a:cubicBezTo>
                    <a:pt x="447" y="1946"/>
                    <a:pt x="566" y="2438"/>
                    <a:pt x="686" y="2870"/>
                  </a:cubicBezTo>
                  <a:cubicBezTo>
                    <a:pt x="820" y="3436"/>
                    <a:pt x="998" y="3928"/>
                    <a:pt x="1118" y="4434"/>
                  </a:cubicBezTo>
                  <a:cubicBezTo>
                    <a:pt x="1430" y="5477"/>
                    <a:pt x="1803" y="6535"/>
                    <a:pt x="2056" y="7339"/>
                  </a:cubicBezTo>
                  <a:cubicBezTo>
                    <a:pt x="2175" y="7712"/>
                    <a:pt x="2309" y="8025"/>
                    <a:pt x="2369" y="8278"/>
                  </a:cubicBezTo>
                  <a:cubicBezTo>
                    <a:pt x="2488" y="8457"/>
                    <a:pt x="2548" y="8591"/>
                    <a:pt x="2548" y="8591"/>
                  </a:cubicBezTo>
                  <a:cubicBezTo>
                    <a:pt x="2548" y="8678"/>
                    <a:pt x="2620" y="8733"/>
                    <a:pt x="2705" y="8733"/>
                  </a:cubicBezTo>
                  <a:cubicBezTo>
                    <a:pt x="2736" y="8733"/>
                    <a:pt x="2769" y="8726"/>
                    <a:pt x="2801" y="8710"/>
                  </a:cubicBezTo>
                  <a:cubicBezTo>
                    <a:pt x="2861" y="8650"/>
                    <a:pt x="2920" y="8591"/>
                    <a:pt x="2861" y="8531"/>
                  </a:cubicBezTo>
                  <a:cubicBezTo>
                    <a:pt x="2861" y="8531"/>
                    <a:pt x="2861" y="8397"/>
                    <a:pt x="2801" y="8159"/>
                  </a:cubicBezTo>
                  <a:cubicBezTo>
                    <a:pt x="2741" y="7905"/>
                    <a:pt x="2682" y="7593"/>
                    <a:pt x="2548" y="7161"/>
                  </a:cubicBezTo>
                  <a:cubicBezTo>
                    <a:pt x="2369" y="6356"/>
                    <a:pt x="2116" y="5298"/>
                    <a:pt x="1803" y="4241"/>
                  </a:cubicBezTo>
                  <a:cubicBezTo>
                    <a:pt x="1624" y="3749"/>
                    <a:pt x="1490" y="3183"/>
                    <a:pt x="1311" y="2751"/>
                  </a:cubicBezTo>
                  <a:cubicBezTo>
                    <a:pt x="1118" y="2259"/>
                    <a:pt x="998" y="1753"/>
                    <a:pt x="879" y="1380"/>
                  </a:cubicBezTo>
                  <a:cubicBezTo>
                    <a:pt x="745" y="1008"/>
                    <a:pt x="626" y="710"/>
                    <a:pt x="507" y="457"/>
                  </a:cubicBezTo>
                  <a:cubicBezTo>
                    <a:pt x="447" y="203"/>
                    <a:pt x="373" y="84"/>
                    <a:pt x="373" y="84"/>
                  </a:cubicBezTo>
                  <a:cubicBezTo>
                    <a:pt x="331" y="42"/>
                    <a:pt x="288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7458750" y="4253635"/>
              <a:ext cx="191974" cy="96549"/>
            </a:xfrm>
            <a:custGeom>
              <a:avLst/>
              <a:gdLst/>
              <a:ahLst/>
              <a:cxnLst/>
              <a:rect l="l" t="t" r="r" b="b"/>
              <a:pathLst>
                <a:path w="6154" h="3095" extrusionOk="0">
                  <a:moveTo>
                    <a:pt x="5371" y="0"/>
                  </a:moveTo>
                  <a:cubicBezTo>
                    <a:pt x="5006" y="0"/>
                    <a:pt x="4634" y="93"/>
                    <a:pt x="4604" y="93"/>
                  </a:cubicBezTo>
                  <a:cubicBezTo>
                    <a:pt x="4157" y="600"/>
                    <a:pt x="3665" y="1032"/>
                    <a:pt x="3233" y="1404"/>
                  </a:cubicBezTo>
                  <a:cubicBezTo>
                    <a:pt x="2369" y="2209"/>
                    <a:pt x="1118" y="2641"/>
                    <a:pt x="1" y="3073"/>
                  </a:cubicBezTo>
                  <a:cubicBezTo>
                    <a:pt x="48" y="3088"/>
                    <a:pt x="108" y="3095"/>
                    <a:pt x="179" y="3095"/>
                  </a:cubicBezTo>
                  <a:cubicBezTo>
                    <a:pt x="750" y="3095"/>
                    <a:pt x="2034" y="2640"/>
                    <a:pt x="3412" y="2149"/>
                  </a:cubicBezTo>
                  <a:cubicBezTo>
                    <a:pt x="5215" y="1583"/>
                    <a:pt x="6153" y="1092"/>
                    <a:pt x="6094" y="466"/>
                  </a:cubicBezTo>
                  <a:cubicBezTo>
                    <a:pt x="6094" y="93"/>
                    <a:pt x="5736" y="0"/>
                    <a:pt x="53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7280751" y="4595314"/>
              <a:ext cx="325364" cy="19559"/>
            </a:xfrm>
            <a:custGeom>
              <a:avLst/>
              <a:gdLst/>
              <a:ahLst/>
              <a:cxnLst/>
              <a:rect l="l" t="t" r="r" b="b"/>
              <a:pathLst>
                <a:path w="10430" h="627" extrusionOk="0">
                  <a:moveTo>
                    <a:pt x="8686" y="1"/>
                  </a:moveTo>
                  <a:cubicBezTo>
                    <a:pt x="8440" y="38"/>
                    <a:pt x="8176" y="38"/>
                    <a:pt x="7904" y="38"/>
                  </a:cubicBezTo>
                  <a:cubicBezTo>
                    <a:pt x="7632" y="38"/>
                    <a:pt x="7353" y="38"/>
                    <a:pt x="7077" y="75"/>
                  </a:cubicBezTo>
                  <a:cubicBezTo>
                    <a:pt x="6451" y="75"/>
                    <a:pt x="5841" y="75"/>
                    <a:pt x="5215" y="135"/>
                  </a:cubicBezTo>
                  <a:cubicBezTo>
                    <a:pt x="4530" y="135"/>
                    <a:pt x="3904" y="135"/>
                    <a:pt x="3353" y="194"/>
                  </a:cubicBezTo>
                  <a:cubicBezTo>
                    <a:pt x="2727" y="194"/>
                    <a:pt x="2176" y="254"/>
                    <a:pt x="1669" y="254"/>
                  </a:cubicBezTo>
                  <a:cubicBezTo>
                    <a:pt x="1237" y="314"/>
                    <a:pt x="805" y="314"/>
                    <a:pt x="552" y="314"/>
                  </a:cubicBezTo>
                  <a:cubicBezTo>
                    <a:pt x="254" y="373"/>
                    <a:pt x="120" y="373"/>
                    <a:pt x="120" y="373"/>
                  </a:cubicBezTo>
                  <a:cubicBezTo>
                    <a:pt x="60" y="373"/>
                    <a:pt x="1" y="448"/>
                    <a:pt x="1" y="507"/>
                  </a:cubicBezTo>
                  <a:cubicBezTo>
                    <a:pt x="1" y="567"/>
                    <a:pt x="60" y="626"/>
                    <a:pt x="120" y="626"/>
                  </a:cubicBezTo>
                  <a:lnTo>
                    <a:pt x="3353" y="626"/>
                  </a:lnTo>
                  <a:cubicBezTo>
                    <a:pt x="3904" y="567"/>
                    <a:pt x="4589" y="567"/>
                    <a:pt x="5215" y="567"/>
                  </a:cubicBezTo>
                  <a:cubicBezTo>
                    <a:pt x="5841" y="507"/>
                    <a:pt x="6451" y="507"/>
                    <a:pt x="7077" y="507"/>
                  </a:cubicBezTo>
                  <a:cubicBezTo>
                    <a:pt x="7703" y="448"/>
                    <a:pt x="8254" y="448"/>
                    <a:pt x="8686" y="373"/>
                  </a:cubicBezTo>
                  <a:cubicBezTo>
                    <a:pt x="9684" y="314"/>
                    <a:pt x="10310" y="254"/>
                    <a:pt x="10310" y="254"/>
                  </a:cubicBezTo>
                  <a:cubicBezTo>
                    <a:pt x="10369" y="254"/>
                    <a:pt x="10429" y="194"/>
                    <a:pt x="10429" y="135"/>
                  </a:cubicBezTo>
                  <a:cubicBezTo>
                    <a:pt x="10429" y="75"/>
                    <a:pt x="10369" y="75"/>
                    <a:pt x="10310" y="75"/>
                  </a:cubicBezTo>
                  <a:cubicBezTo>
                    <a:pt x="10310" y="75"/>
                    <a:pt x="9684" y="1"/>
                    <a:pt x="86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6887600" y="4185443"/>
              <a:ext cx="402946" cy="430366"/>
            </a:xfrm>
            <a:custGeom>
              <a:avLst/>
              <a:gdLst/>
              <a:ahLst/>
              <a:cxnLst/>
              <a:rect l="l" t="t" r="r" b="b"/>
              <a:pathLst>
                <a:path w="12917" h="13796" extrusionOk="0">
                  <a:moveTo>
                    <a:pt x="222" y="0"/>
                  </a:moveTo>
                  <a:cubicBezTo>
                    <a:pt x="175" y="0"/>
                    <a:pt x="127" y="15"/>
                    <a:pt x="60" y="45"/>
                  </a:cubicBezTo>
                  <a:cubicBezTo>
                    <a:pt x="0" y="104"/>
                    <a:pt x="0" y="238"/>
                    <a:pt x="60" y="298"/>
                  </a:cubicBezTo>
                  <a:cubicBezTo>
                    <a:pt x="60" y="298"/>
                    <a:pt x="254" y="477"/>
                    <a:pt x="626" y="924"/>
                  </a:cubicBezTo>
                  <a:cubicBezTo>
                    <a:pt x="939" y="1296"/>
                    <a:pt x="1431" y="1788"/>
                    <a:pt x="1982" y="2473"/>
                  </a:cubicBezTo>
                  <a:cubicBezTo>
                    <a:pt x="2235" y="2786"/>
                    <a:pt x="2548" y="3158"/>
                    <a:pt x="2920" y="3456"/>
                  </a:cubicBezTo>
                  <a:cubicBezTo>
                    <a:pt x="3233" y="3829"/>
                    <a:pt x="3606" y="4276"/>
                    <a:pt x="3918" y="4648"/>
                  </a:cubicBezTo>
                  <a:cubicBezTo>
                    <a:pt x="4663" y="5453"/>
                    <a:pt x="5468" y="6257"/>
                    <a:pt x="6213" y="7121"/>
                  </a:cubicBezTo>
                  <a:cubicBezTo>
                    <a:pt x="7017" y="7926"/>
                    <a:pt x="7762" y="8805"/>
                    <a:pt x="8507" y="9609"/>
                  </a:cubicBezTo>
                  <a:cubicBezTo>
                    <a:pt x="9252" y="10354"/>
                    <a:pt x="9997" y="11099"/>
                    <a:pt x="10548" y="11724"/>
                  </a:cubicBezTo>
                  <a:cubicBezTo>
                    <a:pt x="11174" y="12335"/>
                    <a:pt x="11665" y="12842"/>
                    <a:pt x="12038" y="13140"/>
                  </a:cubicBezTo>
                  <a:lnTo>
                    <a:pt x="12604" y="13706"/>
                  </a:lnTo>
                  <a:cubicBezTo>
                    <a:pt x="12634" y="13765"/>
                    <a:pt x="12678" y="13795"/>
                    <a:pt x="12725" y="13795"/>
                  </a:cubicBezTo>
                  <a:cubicBezTo>
                    <a:pt x="12771" y="13795"/>
                    <a:pt x="12820" y="13765"/>
                    <a:pt x="12857" y="13706"/>
                  </a:cubicBezTo>
                  <a:cubicBezTo>
                    <a:pt x="12917" y="13646"/>
                    <a:pt x="12917" y="13587"/>
                    <a:pt x="12857" y="13453"/>
                  </a:cubicBezTo>
                  <a:cubicBezTo>
                    <a:pt x="12857" y="13453"/>
                    <a:pt x="12663" y="13274"/>
                    <a:pt x="12351" y="12901"/>
                  </a:cubicBezTo>
                  <a:cubicBezTo>
                    <a:pt x="12038" y="12529"/>
                    <a:pt x="11546" y="11963"/>
                    <a:pt x="10995" y="11352"/>
                  </a:cubicBezTo>
                  <a:cubicBezTo>
                    <a:pt x="10429" y="10667"/>
                    <a:pt x="9743" y="9922"/>
                    <a:pt x="8999" y="9117"/>
                  </a:cubicBezTo>
                  <a:cubicBezTo>
                    <a:pt x="8313" y="8372"/>
                    <a:pt x="7509" y="7494"/>
                    <a:pt x="6704" y="6629"/>
                  </a:cubicBezTo>
                  <a:cubicBezTo>
                    <a:pt x="5959" y="5825"/>
                    <a:pt x="5155" y="4946"/>
                    <a:pt x="4410" y="4201"/>
                  </a:cubicBezTo>
                  <a:cubicBezTo>
                    <a:pt x="4038" y="3829"/>
                    <a:pt x="3665" y="3456"/>
                    <a:pt x="3352" y="3084"/>
                  </a:cubicBezTo>
                  <a:cubicBezTo>
                    <a:pt x="2980" y="2711"/>
                    <a:pt x="2667" y="2413"/>
                    <a:pt x="2354" y="2101"/>
                  </a:cubicBezTo>
                  <a:cubicBezTo>
                    <a:pt x="1803" y="1475"/>
                    <a:pt x="1237" y="983"/>
                    <a:pt x="939" y="611"/>
                  </a:cubicBezTo>
                  <a:lnTo>
                    <a:pt x="373" y="45"/>
                  </a:lnTo>
                  <a:cubicBezTo>
                    <a:pt x="313" y="15"/>
                    <a:pt x="269" y="0"/>
                    <a:pt x="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7263095" y="4520040"/>
              <a:ext cx="29323" cy="96673"/>
            </a:xfrm>
            <a:custGeom>
              <a:avLst/>
              <a:gdLst/>
              <a:ahLst/>
              <a:cxnLst/>
              <a:rect l="l" t="t" r="r" b="b"/>
              <a:pathLst>
                <a:path w="940" h="3099" extrusionOk="0">
                  <a:moveTo>
                    <a:pt x="194" y="0"/>
                  </a:moveTo>
                  <a:cubicBezTo>
                    <a:pt x="75" y="60"/>
                    <a:pt x="1" y="179"/>
                    <a:pt x="1" y="313"/>
                  </a:cubicBezTo>
                  <a:lnTo>
                    <a:pt x="448" y="2920"/>
                  </a:lnTo>
                  <a:cubicBezTo>
                    <a:pt x="507" y="3039"/>
                    <a:pt x="567" y="3099"/>
                    <a:pt x="686" y="3099"/>
                  </a:cubicBezTo>
                  <a:lnTo>
                    <a:pt x="746" y="3099"/>
                  </a:lnTo>
                  <a:cubicBezTo>
                    <a:pt x="880" y="3099"/>
                    <a:pt x="939" y="2980"/>
                    <a:pt x="939" y="2861"/>
                  </a:cubicBezTo>
                  <a:lnTo>
                    <a:pt x="507" y="179"/>
                  </a:lnTo>
                  <a:cubicBezTo>
                    <a:pt x="448" y="60"/>
                    <a:pt x="314" y="0"/>
                    <a:pt x="1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7172473" y="4496800"/>
              <a:ext cx="119945" cy="35625"/>
            </a:xfrm>
            <a:custGeom>
              <a:avLst/>
              <a:gdLst/>
              <a:ahLst/>
              <a:cxnLst/>
              <a:rect l="l" t="t" r="r" b="b"/>
              <a:pathLst>
                <a:path w="3845" h="1142" extrusionOk="0">
                  <a:moveTo>
                    <a:pt x="924" y="0"/>
                  </a:moveTo>
                  <a:lnTo>
                    <a:pt x="924" y="60"/>
                  </a:lnTo>
                  <a:cubicBezTo>
                    <a:pt x="671" y="179"/>
                    <a:pt x="1" y="745"/>
                    <a:pt x="433" y="999"/>
                  </a:cubicBezTo>
                  <a:cubicBezTo>
                    <a:pt x="601" y="1107"/>
                    <a:pt x="1229" y="1141"/>
                    <a:pt x="1887" y="1141"/>
                  </a:cubicBezTo>
                  <a:cubicBezTo>
                    <a:pt x="2681" y="1141"/>
                    <a:pt x="3520" y="1091"/>
                    <a:pt x="3651" y="1058"/>
                  </a:cubicBezTo>
                  <a:cubicBezTo>
                    <a:pt x="3844" y="999"/>
                    <a:pt x="3785" y="745"/>
                    <a:pt x="3785" y="745"/>
                  </a:cubicBezTo>
                  <a:cubicBezTo>
                    <a:pt x="3099" y="686"/>
                    <a:pt x="1550" y="313"/>
                    <a:pt x="9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7156688" y="4126391"/>
              <a:ext cx="228659" cy="343488"/>
            </a:xfrm>
            <a:custGeom>
              <a:avLst/>
              <a:gdLst/>
              <a:ahLst/>
              <a:cxnLst/>
              <a:rect l="l" t="t" r="r" b="b"/>
              <a:pathLst>
                <a:path w="7330" h="11011" extrusionOk="0">
                  <a:moveTo>
                    <a:pt x="5122" y="0"/>
                  </a:moveTo>
                  <a:cubicBezTo>
                    <a:pt x="4992" y="0"/>
                    <a:pt x="4858" y="5"/>
                    <a:pt x="4723" y="16"/>
                  </a:cubicBezTo>
                  <a:cubicBezTo>
                    <a:pt x="4350" y="16"/>
                    <a:pt x="3918" y="76"/>
                    <a:pt x="3486" y="210"/>
                  </a:cubicBezTo>
                  <a:cubicBezTo>
                    <a:pt x="3039" y="329"/>
                    <a:pt x="2607" y="508"/>
                    <a:pt x="2175" y="820"/>
                  </a:cubicBezTo>
                  <a:cubicBezTo>
                    <a:pt x="1743" y="1074"/>
                    <a:pt x="1371" y="1446"/>
                    <a:pt x="1058" y="1878"/>
                  </a:cubicBezTo>
                  <a:cubicBezTo>
                    <a:pt x="745" y="2310"/>
                    <a:pt x="566" y="2742"/>
                    <a:pt x="373" y="3249"/>
                  </a:cubicBezTo>
                  <a:cubicBezTo>
                    <a:pt x="253" y="3487"/>
                    <a:pt x="194" y="3740"/>
                    <a:pt x="134" y="3994"/>
                  </a:cubicBezTo>
                  <a:cubicBezTo>
                    <a:pt x="134" y="4113"/>
                    <a:pt x="60" y="4232"/>
                    <a:pt x="60" y="4366"/>
                  </a:cubicBezTo>
                  <a:lnTo>
                    <a:pt x="60" y="4798"/>
                  </a:lnTo>
                  <a:cubicBezTo>
                    <a:pt x="0" y="5290"/>
                    <a:pt x="134" y="5796"/>
                    <a:pt x="194" y="6288"/>
                  </a:cubicBezTo>
                  <a:cubicBezTo>
                    <a:pt x="313" y="6779"/>
                    <a:pt x="432" y="7211"/>
                    <a:pt x="626" y="7584"/>
                  </a:cubicBezTo>
                  <a:cubicBezTo>
                    <a:pt x="626" y="7718"/>
                    <a:pt x="685" y="7837"/>
                    <a:pt x="745" y="7897"/>
                  </a:cubicBezTo>
                  <a:cubicBezTo>
                    <a:pt x="745" y="8031"/>
                    <a:pt x="805" y="8090"/>
                    <a:pt x="879" y="8210"/>
                  </a:cubicBezTo>
                  <a:cubicBezTo>
                    <a:pt x="939" y="8403"/>
                    <a:pt x="998" y="8582"/>
                    <a:pt x="1058" y="8776"/>
                  </a:cubicBezTo>
                  <a:cubicBezTo>
                    <a:pt x="1177" y="8895"/>
                    <a:pt x="1252" y="9074"/>
                    <a:pt x="1311" y="9208"/>
                  </a:cubicBezTo>
                  <a:cubicBezTo>
                    <a:pt x="1430" y="9387"/>
                    <a:pt x="1490" y="9521"/>
                    <a:pt x="1549" y="9640"/>
                  </a:cubicBezTo>
                  <a:cubicBezTo>
                    <a:pt x="1743" y="9953"/>
                    <a:pt x="1862" y="10191"/>
                    <a:pt x="1996" y="10385"/>
                  </a:cubicBezTo>
                  <a:cubicBezTo>
                    <a:pt x="2056" y="10563"/>
                    <a:pt x="2175" y="10698"/>
                    <a:pt x="2235" y="10817"/>
                  </a:cubicBezTo>
                  <a:cubicBezTo>
                    <a:pt x="2294" y="10876"/>
                    <a:pt x="2369" y="10936"/>
                    <a:pt x="2369" y="10936"/>
                  </a:cubicBezTo>
                  <a:cubicBezTo>
                    <a:pt x="2369" y="11010"/>
                    <a:pt x="2488" y="11010"/>
                    <a:pt x="2488" y="11010"/>
                  </a:cubicBezTo>
                  <a:cubicBezTo>
                    <a:pt x="2548" y="10936"/>
                    <a:pt x="2607" y="10876"/>
                    <a:pt x="2548" y="10817"/>
                  </a:cubicBezTo>
                  <a:cubicBezTo>
                    <a:pt x="2548" y="10817"/>
                    <a:pt x="2428" y="10638"/>
                    <a:pt x="2235" y="10191"/>
                  </a:cubicBezTo>
                  <a:cubicBezTo>
                    <a:pt x="2116" y="10012"/>
                    <a:pt x="1996" y="9759"/>
                    <a:pt x="1862" y="9521"/>
                  </a:cubicBezTo>
                  <a:cubicBezTo>
                    <a:pt x="1743" y="9267"/>
                    <a:pt x="1549" y="8954"/>
                    <a:pt x="1430" y="8582"/>
                  </a:cubicBezTo>
                  <a:cubicBezTo>
                    <a:pt x="1371" y="8403"/>
                    <a:pt x="1311" y="8210"/>
                    <a:pt x="1177" y="8031"/>
                  </a:cubicBezTo>
                  <a:cubicBezTo>
                    <a:pt x="1177" y="7956"/>
                    <a:pt x="1117" y="7837"/>
                    <a:pt x="1058" y="7778"/>
                  </a:cubicBezTo>
                  <a:cubicBezTo>
                    <a:pt x="1058" y="7658"/>
                    <a:pt x="998" y="7584"/>
                    <a:pt x="998" y="7465"/>
                  </a:cubicBezTo>
                  <a:cubicBezTo>
                    <a:pt x="879" y="7092"/>
                    <a:pt x="745" y="6660"/>
                    <a:pt x="626" y="6169"/>
                  </a:cubicBezTo>
                  <a:cubicBezTo>
                    <a:pt x="566" y="5722"/>
                    <a:pt x="507" y="5290"/>
                    <a:pt x="507" y="4798"/>
                  </a:cubicBezTo>
                  <a:lnTo>
                    <a:pt x="507" y="4426"/>
                  </a:lnTo>
                  <a:cubicBezTo>
                    <a:pt x="566" y="4306"/>
                    <a:pt x="566" y="4232"/>
                    <a:pt x="566" y="4113"/>
                  </a:cubicBezTo>
                  <a:cubicBezTo>
                    <a:pt x="626" y="3860"/>
                    <a:pt x="685" y="3621"/>
                    <a:pt x="805" y="3368"/>
                  </a:cubicBezTo>
                  <a:cubicBezTo>
                    <a:pt x="939" y="2936"/>
                    <a:pt x="1177" y="2504"/>
                    <a:pt x="1430" y="2131"/>
                  </a:cubicBezTo>
                  <a:cubicBezTo>
                    <a:pt x="1743" y="1759"/>
                    <a:pt x="2056" y="1387"/>
                    <a:pt x="2428" y="1133"/>
                  </a:cubicBezTo>
                  <a:cubicBezTo>
                    <a:pt x="2801" y="880"/>
                    <a:pt x="3173" y="701"/>
                    <a:pt x="3605" y="582"/>
                  </a:cubicBezTo>
                  <a:cubicBezTo>
                    <a:pt x="3978" y="448"/>
                    <a:pt x="4350" y="388"/>
                    <a:pt x="4723" y="388"/>
                  </a:cubicBezTo>
                  <a:cubicBezTo>
                    <a:pt x="4941" y="371"/>
                    <a:pt x="5149" y="364"/>
                    <a:pt x="5345" y="364"/>
                  </a:cubicBezTo>
                  <a:cubicBezTo>
                    <a:pt x="5817" y="364"/>
                    <a:pt x="6220" y="406"/>
                    <a:pt x="6525" y="448"/>
                  </a:cubicBezTo>
                  <a:cubicBezTo>
                    <a:pt x="6704" y="508"/>
                    <a:pt x="6898" y="508"/>
                    <a:pt x="7017" y="582"/>
                  </a:cubicBezTo>
                  <a:lnTo>
                    <a:pt x="7211" y="582"/>
                  </a:lnTo>
                  <a:cubicBezTo>
                    <a:pt x="7228" y="599"/>
                    <a:pt x="7245" y="606"/>
                    <a:pt x="7260" y="606"/>
                  </a:cubicBezTo>
                  <a:cubicBezTo>
                    <a:pt x="7299" y="606"/>
                    <a:pt x="7330" y="561"/>
                    <a:pt x="7330" y="508"/>
                  </a:cubicBezTo>
                  <a:cubicBezTo>
                    <a:pt x="7330" y="448"/>
                    <a:pt x="7330" y="388"/>
                    <a:pt x="7270" y="388"/>
                  </a:cubicBezTo>
                  <a:cubicBezTo>
                    <a:pt x="7270" y="388"/>
                    <a:pt x="7211" y="329"/>
                    <a:pt x="7076" y="329"/>
                  </a:cubicBezTo>
                  <a:cubicBezTo>
                    <a:pt x="6957" y="269"/>
                    <a:pt x="6764" y="210"/>
                    <a:pt x="6585" y="210"/>
                  </a:cubicBezTo>
                  <a:cubicBezTo>
                    <a:pt x="6231" y="100"/>
                    <a:pt x="5708" y="0"/>
                    <a:pt x="5122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6965214" y="3805269"/>
              <a:ext cx="230531" cy="197745"/>
            </a:xfrm>
            <a:custGeom>
              <a:avLst/>
              <a:gdLst/>
              <a:ahLst/>
              <a:cxnLst/>
              <a:rect l="l" t="t" r="r" b="b"/>
              <a:pathLst>
                <a:path w="7390" h="6339" extrusionOk="0">
                  <a:moveTo>
                    <a:pt x="7315" y="1"/>
                  </a:moveTo>
                  <a:cubicBezTo>
                    <a:pt x="7255" y="1"/>
                    <a:pt x="7196" y="1"/>
                    <a:pt x="7196" y="75"/>
                  </a:cubicBezTo>
                  <a:cubicBezTo>
                    <a:pt x="7196" y="75"/>
                    <a:pt x="7136" y="254"/>
                    <a:pt x="7017" y="627"/>
                  </a:cubicBezTo>
                  <a:cubicBezTo>
                    <a:pt x="6943" y="999"/>
                    <a:pt x="6764" y="1491"/>
                    <a:pt x="6570" y="2057"/>
                  </a:cubicBezTo>
                  <a:cubicBezTo>
                    <a:pt x="6511" y="2176"/>
                    <a:pt x="6451" y="2370"/>
                    <a:pt x="6391" y="2489"/>
                  </a:cubicBezTo>
                  <a:cubicBezTo>
                    <a:pt x="6332" y="2548"/>
                    <a:pt x="6272" y="2608"/>
                    <a:pt x="6272" y="2682"/>
                  </a:cubicBezTo>
                  <a:cubicBezTo>
                    <a:pt x="6198" y="2742"/>
                    <a:pt x="6138" y="2742"/>
                    <a:pt x="6079" y="2802"/>
                  </a:cubicBezTo>
                  <a:cubicBezTo>
                    <a:pt x="6000" y="2839"/>
                    <a:pt x="5910" y="2853"/>
                    <a:pt x="5812" y="2853"/>
                  </a:cubicBezTo>
                  <a:cubicBezTo>
                    <a:pt x="5594" y="2853"/>
                    <a:pt x="5337" y="2783"/>
                    <a:pt x="5080" y="2742"/>
                  </a:cubicBezTo>
                  <a:cubicBezTo>
                    <a:pt x="4648" y="2682"/>
                    <a:pt x="4276" y="2682"/>
                    <a:pt x="3844" y="2608"/>
                  </a:cubicBezTo>
                  <a:lnTo>
                    <a:pt x="3218" y="2608"/>
                  </a:lnTo>
                  <a:cubicBezTo>
                    <a:pt x="2980" y="2608"/>
                    <a:pt x="2786" y="2682"/>
                    <a:pt x="2548" y="2682"/>
                  </a:cubicBezTo>
                  <a:cubicBezTo>
                    <a:pt x="1728" y="2861"/>
                    <a:pt x="924" y="3353"/>
                    <a:pt x="432" y="4038"/>
                  </a:cubicBezTo>
                  <a:cubicBezTo>
                    <a:pt x="239" y="4411"/>
                    <a:pt x="60" y="4783"/>
                    <a:pt x="0" y="5155"/>
                  </a:cubicBezTo>
                  <a:cubicBezTo>
                    <a:pt x="0" y="5349"/>
                    <a:pt x="0" y="5588"/>
                    <a:pt x="60" y="5781"/>
                  </a:cubicBezTo>
                  <a:cubicBezTo>
                    <a:pt x="120" y="5960"/>
                    <a:pt x="239" y="6094"/>
                    <a:pt x="432" y="6213"/>
                  </a:cubicBezTo>
                  <a:cubicBezTo>
                    <a:pt x="584" y="6307"/>
                    <a:pt x="750" y="6338"/>
                    <a:pt x="908" y="6338"/>
                  </a:cubicBezTo>
                  <a:cubicBezTo>
                    <a:pt x="1075" y="6338"/>
                    <a:pt x="1233" y="6303"/>
                    <a:pt x="1356" y="6273"/>
                  </a:cubicBezTo>
                  <a:cubicBezTo>
                    <a:pt x="1609" y="6154"/>
                    <a:pt x="1803" y="6034"/>
                    <a:pt x="1982" y="5900"/>
                  </a:cubicBezTo>
                  <a:cubicBezTo>
                    <a:pt x="2101" y="5781"/>
                    <a:pt x="2235" y="5662"/>
                    <a:pt x="2295" y="5588"/>
                  </a:cubicBezTo>
                  <a:cubicBezTo>
                    <a:pt x="2354" y="5528"/>
                    <a:pt x="2354" y="5468"/>
                    <a:pt x="2354" y="5468"/>
                  </a:cubicBezTo>
                  <a:cubicBezTo>
                    <a:pt x="2414" y="5409"/>
                    <a:pt x="2414" y="5409"/>
                    <a:pt x="2354" y="5349"/>
                  </a:cubicBezTo>
                  <a:lnTo>
                    <a:pt x="2235" y="5349"/>
                  </a:lnTo>
                  <a:cubicBezTo>
                    <a:pt x="2235" y="5349"/>
                    <a:pt x="2175" y="5409"/>
                    <a:pt x="2101" y="5468"/>
                  </a:cubicBezTo>
                  <a:cubicBezTo>
                    <a:pt x="2041" y="5528"/>
                    <a:pt x="1982" y="5662"/>
                    <a:pt x="1863" y="5781"/>
                  </a:cubicBezTo>
                  <a:cubicBezTo>
                    <a:pt x="1669" y="5841"/>
                    <a:pt x="1550" y="5960"/>
                    <a:pt x="1296" y="6034"/>
                  </a:cubicBezTo>
                  <a:cubicBezTo>
                    <a:pt x="1201" y="6058"/>
                    <a:pt x="1103" y="6073"/>
                    <a:pt x="1004" y="6073"/>
                  </a:cubicBezTo>
                  <a:cubicBezTo>
                    <a:pt x="855" y="6073"/>
                    <a:pt x="703" y="6040"/>
                    <a:pt x="552" y="5960"/>
                  </a:cubicBezTo>
                  <a:cubicBezTo>
                    <a:pt x="492" y="5900"/>
                    <a:pt x="373" y="5781"/>
                    <a:pt x="313" y="5662"/>
                  </a:cubicBezTo>
                  <a:lnTo>
                    <a:pt x="313" y="5215"/>
                  </a:lnTo>
                  <a:cubicBezTo>
                    <a:pt x="373" y="4917"/>
                    <a:pt x="492" y="4545"/>
                    <a:pt x="745" y="4232"/>
                  </a:cubicBezTo>
                  <a:cubicBezTo>
                    <a:pt x="1118" y="3666"/>
                    <a:pt x="1863" y="3174"/>
                    <a:pt x="2667" y="3055"/>
                  </a:cubicBezTo>
                  <a:cubicBezTo>
                    <a:pt x="2846" y="2980"/>
                    <a:pt x="3039" y="2980"/>
                    <a:pt x="3218" y="2980"/>
                  </a:cubicBezTo>
                  <a:lnTo>
                    <a:pt x="3844" y="2980"/>
                  </a:lnTo>
                  <a:cubicBezTo>
                    <a:pt x="4216" y="2980"/>
                    <a:pt x="4648" y="2980"/>
                    <a:pt x="5021" y="3055"/>
                  </a:cubicBezTo>
                  <a:cubicBezTo>
                    <a:pt x="5214" y="3115"/>
                    <a:pt x="5393" y="3115"/>
                    <a:pt x="5587" y="3115"/>
                  </a:cubicBezTo>
                  <a:cubicBezTo>
                    <a:pt x="5661" y="3139"/>
                    <a:pt x="5748" y="3154"/>
                    <a:pt x="5837" y="3154"/>
                  </a:cubicBezTo>
                  <a:cubicBezTo>
                    <a:pt x="5963" y="3154"/>
                    <a:pt x="6093" y="3125"/>
                    <a:pt x="6198" y="3055"/>
                  </a:cubicBezTo>
                  <a:cubicBezTo>
                    <a:pt x="6332" y="2980"/>
                    <a:pt x="6391" y="2980"/>
                    <a:pt x="6451" y="2861"/>
                  </a:cubicBezTo>
                  <a:cubicBezTo>
                    <a:pt x="6570" y="2802"/>
                    <a:pt x="6570" y="2682"/>
                    <a:pt x="6645" y="2608"/>
                  </a:cubicBezTo>
                  <a:cubicBezTo>
                    <a:pt x="6704" y="2429"/>
                    <a:pt x="6764" y="2310"/>
                    <a:pt x="6823" y="2176"/>
                  </a:cubicBezTo>
                  <a:cubicBezTo>
                    <a:pt x="7017" y="1565"/>
                    <a:pt x="7136" y="1059"/>
                    <a:pt x="7255" y="686"/>
                  </a:cubicBezTo>
                  <a:cubicBezTo>
                    <a:pt x="7315" y="314"/>
                    <a:pt x="7390" y="135"/>
                    <a:pt x="7390" y="135"/>
                  </a:cubicBezTo>
                  <a:cubicBezTo>
                    <a:pt x="7390" y="75"/>
                    <a:pt x="7390" y="1"/>
                    <a:pt x="7315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7191689" y="3986731"/>
              <a:ext cx="34720" cy="27982"/>
            </a:xfrm>
            <a:custGeom>
              <a:avLst/>
              <a:gdLst/>
              <a:ahLst/>
              <a:cxnLst/>
              <a:rect l="l" t="t" r="r" b="b"/>
              <a:pathLst>
                <a:path w="1113" h="897" extrusionOk="0">
                  <a:moveTo>
                    <a:pt x="968" y="0"/>
                  </a:moveTo>
                  <a:cubicBezTo>
                    <a:pt x="938" y="0"/>
                    <a:pt x="906" y="8"/>
                    <a:pt x="874" y="24"/>
                  </a:cubicBezTo>
                  <a:cubicBezTo>
                    <a:pt x="740" y="83"/>
                    <a:pt x="562" y="277"/>
                    <a:pt x="427" y="277"/>
                  </a:cubicBezTo>
                  <a:cubicBezTo>
                    <a:pt x="406" y="272"/>
                    <a:pt x="386" y="269"/>
                    <a:pt x="365" y="269"/>
                  </a:cubicBezTo>
                  <a:cubicBezTo>
                    <a:pt x="157" y="269"/>
                    <a:pt x="1" y="532"/>
                    <a:pt x="55" y="709"/>
                  </a:cubicBezTo>
                  <a:cubicBezTo>
                    <a:pt x="142" y="825"/>
                    <a:pt x="247" y="897"/>
                    <a:pt x="364" y="897"/>
                  </a:cubicBezTo>
                  <a:cubicBezTo>
                    <a:pt x="427" y="897"/>
                    <a:pt x="493" y="875"/>
                    <a:pt x="562" y="828"/>
                  </a:cubicBezTo>
                  <a:cubicBezTo>
                    <a:pt x="681" y="709"/>
                    <a:pt x="800" y="649"/>
                    <a:pt x="934" y="515"/>
                  </a:cubicBezTo>
                  <a:cubicBezTo>
                    <a:pt x="1053" y="396"/>
                    <a:pt x="1053" y="277"/>
                    <a:pt x="1113" y="143"/>
                  </a:cubicBezTo>
                  <a:cubicBezTo>
                    <a:pt x="1113" y="56"/>
                    <a:pt x="1049" y="0"/>
                    <a:pt x="968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7162709" y="3988478"/>
              <a:ext cx="23271" cy="16658"/>
            </a:xfrm>
            <a:custGeom>
              <a:avLst/>
              <a:gdLst/>
              <a:ahLst/>
              <a:cxnLst/>
              <a:rect l="l" t="t" r="r" b="b"/>
              <a:pathLst>
                <a:path w="746" h="534" extrusionOk="0">
                  <a:moveTo>
                    <a:pt x="616" y="1"/>
                  </a:moveTo>
                  <a:cubicBezTo>
                    <a:pt x="572" y="1"/>
                    <a:pt x="532" y="27"/>
                    <a:pt x="492" y="27"/>
                  </a:cubicBezTo>
                  <a:cubicBezTo>
                    <a:pt x="433" y="87"/>
                    <a:pt x="314" y="87"/>
                    <a:pt x="239" y="87"/>
                  </a:cubicBezTo>
                  <a:cubicBezTo>
                    <a:pt x="224" y="79"/>
                    <a:pt x="209" y="76"/>
                    <a:pt x="194" y="76"/>
                  </a:cubicBezTo>
                  <a:cubicBezTo>
                    <a:pt x="91" y="76"/>
                    <a:pt x="1" y="236"/>
                    <a:pt x="1" y="340"/>
                  </a:cubicBezTo>
                  <a:cubicBezTo>
                    <a:pt x="1" y="459"/>
                    <a:pt x="180" y="534"/>
                    <a:pt x="314" y="534"/>
                  </a:cubicBezTo>
                  <a:cubicBezTo>
                    <a:pt x="433" y="459"/>
                    <a:pt x="552" y="400"/>
                    <a:pt x="612" y="281"/>
                  </a:cubicBezTo>
                  <a:cubicBezTo>
                    <a:pt x="686" y="221"/>
                    <a:pt x="746" y="87"/>
                    <a:pt x="686" y="27"/>
                  </a:cubicBezTo>
                  <a:cubicBezTo>
                    <a:pt x="661" y="7"/>
                    <a:pt x="638" y="1"/>
                    <a:pt x="61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7207318" y="4253822"/>
              <a:ext cx="23646" cy="38557"/>
            </a:xfrm>
            <a:custGeom>
              <a:avLst/>
              <a:gdLst/>
              <a:ahLst/>
              <a:cxnLst/>
              <a:rect l="l" t="t" r="r" b="b"/>
              <a:pathLst>
                <a:path w="758" h="1236" extrusionOk="0">
                  <a:moveTo>
                    <a:pt x="243" y="1"/>
                  </a:moveTo>
                  <a:cubicBezTo>
                    <a:pt x="145" y="1"/>
                    <a:pt x="61" y="231"/>
                    <a:pt x="61" y="281"/>
                  </a:cubicBezTo>
                  <a:cubicBezTo>
                    <a:pt x="1" y="519"/>
                    <a:pt x="1" y="773"/>
                    <a:pt x="61" y="1026"/>
                  </a:cubicBezTo>
                  <a:cubicBezTo>
                    <a:pt x="81" y="1175"/>
                    <a:pt x="183" y="1235"/>
                    <a:pt x="295" y="1235"/>
                  </a:cubicBezTo>
                  <a:cubicBezTo>
                    <a:pt x="508" y="1235"/>
                    <a:pt x="757" y="1017"/>
                    <a:pt x="552" y="773"/>
                  </a:cubicBezTo>
                  <a:cubicBezTo>
                    <a:pt x="433" y="654"/>
                    <a:pt x="373" y="519"/>
                    <a:pt x="373" y="341"/>
                  </a:cubicBezTo>
                  <a:cubicBezTo>
                    <a:pt x="299" y="221"/>
                    <a:pt x="373" y="87"/>
                    <a:pt x="299" y="28"/>
                  </a:cubicBezTo>
                  <a:cubicBezTo>
                    <a:pt x="280" y="9"/>
                    <a:pt x="261" y="1"/>
                    <a:pt x="243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197585" y="4291443"/>
              <a:ext cx="28263" cy="43049"/>
            </a:xfrm>
            <a:custGeom>
              <a:avLst/>
              <a:gdLst/>
              <a:ahLst/>
              <a:cxnLst/>
              <a:rect l="l" t="t" r="r" b="b"/>
              <a:pathLst>
                <a:path w="906" h="1380" extrusionOk="0">
                  <a:moveTo>
                    <a:pt x="163" y="0"/>
                  </a:moveTo>
                  <a:cubicBezTo>
                    <a:pt x="107" y="0"/>
                    <a:pt x="60" y="33"/>
                    <a:pt x="60" y="133"/>
                  </a:cubicBezTo>
                  <a:cubicBezTo>
                    <a:pt x="0" y="505"/>
                    <a:pt x="60" y="803"/>
                    <a:pt x="179" y="1176"/>
                  </a:cubicBezTo>
                  <a:cubicBezTo>
                    <a:pt x="242" y="1321"/>
                    <a:pt x="349" y="1380"/>
                    <a:pt x="457" y="1380"/>
                  </a:cubicBezTo>
                  <a:cubicBezTo>
                    <a:pt x="680" y="1380"/>
                    <a:pt x="906" y="1129"/>
                    <a:pt x="745" y="878"/>
                  </a:cubicBezTo>
                  <a:cubicBezTo>
                    <a:pt x="551" y="624"/>
                    <a:pt x="432" y="312"/>
                    <a:pt x="313" y="58"/>
                  </a:cubicBezTo>
                  <a:cubicBezTo>
                    <a:pt x="277" y="29"/>
                    <a:pt x="216" y="0"/>
                    <a:pt x="163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7552428" y="3986107"/>
              <a:ext cx="20682" cy="60300"/>
            </a:xfrm>
            <a:custGeom>
              <a:avLst/>
              <a:gdLst/>
              <a:ahLst/>
              <a:cxnLst/>
              <a:rect l="l" t="t" r="r" b="b"/>
              <a:pathLst>
                <a:path w="663" h="1933" extrusionOk="0">
                  <a:moveTo>
                    <a:pt x="202" y="0"/>
                  </a:moveTo>
                  <a:cubicBezTo>
                    <a:pt x="103" y="0"/>
                    <a:pt x="0" y="83"/>
                    <a:pt x="37" y="237"/>
                  </a:cubicBezTo>
                  <a:cubicBezTo>
                    <a:pt x="171" y="535"/>
                    <a:pt x="230" y="908"/>
                    <a:pt x="349" y="1221"/>
                  </a:cubicBezTo>
                  <a:cubicBezTo>
                    <a:pt x="409" y="1474"/>
                    <a:pt x="484" y="1727"/>
                    <a:pt x="603" y="1906"/>
                  </a:cubicBezTo>
                  <a:cubicBezTo>
                    <a:pt x="623" y="1926"/>
                    <a:pt x="636" y="1932"/>
                    <a:pt x="645" y="1932"/>
                  </a:cubicBezTo>
                  <a:cubicBezTo>
                    <a:pt x="662" y="1932"/>
                    <a:pt x="662" y="1906"/>
                    <a:pt x="662" y="1906"/>
                  </a:cubicBezTo>
                  <a:cubicBezTo>
                    <a:pt x="662" y="1593"/>
                    <a:pt x="603" y="1280"/>
                    <a:pt x="543" y="1042"/>
                  </a:cubicBezTo>
                  <a:cubicBezTo>
                    <a:pt x="484" y="729"/>
                    <a:pt x="409" y="416"/>
                    <a:pt x="349" y="103"/>
                  </a:cubicBezTo>
                  <a:cubicBezTo>
                    <a:pt x="326" y="34"/>
                    <a:pt x="265" y="0"/>
                    <a:pt x="202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7529219" y="3982020"/>
              <a:ext cx="16939" cy="36124"/>
            </a:xfrm>
            <a:custGeom>
              <a:avLst/>
              <a:gdLst/>
              <a:ahLst/>
              <a:cxnLst/>
              <a:rect l="l" t="t" r="r" b="b"/>
              <a:pathLst>
                <a:path w="543" h="1158" extrusionOk="0">
                  <a:moveTo>
                    <a:pt x="177" y="1"/>
                  </a:moveTo>
                  <a:cubicBezTo>
                    <a:pt x="94" y="1"/>
                    <a:pt x="1" y="70"/>
                    <a:pt x="36" y="175"/>
                  </a:cubicBezTo>
                  <a:cubicBezTo>
                    <a:pt x="110" y="488"/>
                    <a:pt x="229" y="800"/>
                    <a:pt x="349" y="1113"/>
                  </a:cubicBezTo>
                  <a:cubicBezTo>
                    <a:pt x="378" y="1143"/>
                    <a:pt x="393" y="1158"/>
                    <a:pt x="401" y="1158"/>
                  </a:cubicBezTo>
                  <a:cubicBezTo>
                    <a:pt x="408" y="1158"/>
                    <a:pt x="408" y="1143"/>
                    <a:pt x="408" y="1113"/>
                  </a:cubicBezTo>
                  <a:cubicBezTo>
                    <a:pt x="542" y="800"/>
                    <a:pt x="349" y="428"/>
                    <a:pt x="289" y="115"/>
                  </a:cubicBezTo>
                  <a:cubicBezTo>
                    <a:pt x="289" y="35"/>
                    <a:pt x="236" y="1"/>
                    <a:pt x="177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7524727" y="3921439"/>
              <a:ext cx="23271" cy="40959"/>
            </a:xfrm>
            <a:custGeom>
              <a:avLst/>
              <a:gdLst/>
              <a:ahLst/>
              <a:cxnLst/>
              <a:rect l="l" t="t" r="r" b="b"/>
              <a:pathLst>
                <a:path w="746" h="1313" extrusionOk="0">
                  <a:moveTo>
                    <a:pt x="79" y="0"/>
                  </a:moveTo>
                  <a:cubicBezTo>
                    <a:pt x="45" y="0"/>
                    <a:pt x="1" y="54"/>
                    <a:pt x="1" y="135"/>
                  </a:cubicBezTo>
                  <a:cubicBezTo>
                    <a:pt x="254" y="508"/>
                    <a:pt x="433" y="940"/>
                    <a:pt x="686" y="1312"/>
                  </a:cubicBezTo>
                  <a:lnTo>
                    <a:pt x="746" y="1312"/>
                  </a:lnTo>
                  <a:cubicBezTo>
                    <a:pt x="493" y="880"/>
                    <a:pt x="373" y="448"/>
                    <a:pt x="120" y="76"/>
                  </a:cubicBezTo>
                  <a:cubicBezTo>
                    <a:pt x="120" y="23"/>
                    <a:pt x="102" y="0"/>
                    <a:pt x="79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490444" y="3912299"/>
              <a:ext cx="20838" cy="31101"/>
            </a:xfrm>
            <a:custGeom>
              <a:avLst/>
              <a:gdLst/>
              <a:ahLst/>
              <a:cxnLst/>
              <a:rect l="l" t="t" r="r" b="b"/>
              <a:pathLst>
                <a:path w="668" h="997" extrusionOk="0">
                  <a:moveTo>
                    <a:pt x="252" y="0"/>
                  </a:moveTo>
                  <a:cubicBezTo>
                    <a:pt x="143" y="0"/>
                    <a:pt x="0" y="91"/>
                    <a:pt x="42" y="175"/>
                  </a:cubicBezTo>
                  <a:cubicBezTo>
                    <a:pt x="161" y="428"/>
                    <a:pt x="296" y="741"/>
                    <a:pt x="534" y="920"/>
                  </a:cubicBezTo>
                  <a:cubicBezTo>
                    <a:pt x="534" y="920"/>
                    <a:pt x="620" y="996"/>
                    <a:pt x="654" y="996"/>
                  </a:cubicBezTo>
                  <a:cubicBezTo>
                    <a:pt x="663" y="996"/>
                    <a:pt x="668" y="992"/>
                    <a:pt x="668" y="980"/>
                  </a:cubicBezTo>
                  <a:cubicBezTo>
                    <a:pt x="668" y="860"/>
                    <a:pt x="608" y="741"/>
                    <a:pt x="534" y="607"/>
                  </a:cubicBezTo>
                  <a:cubicBezTo>
                    <a:pt x="474" y="428"/>
                    <a:pt x="415" y="235"/>
                    <a:pt x="355" y="56"/>
                  </a:cubicBezTo>
                  <a:cubicBezTo>
                    <a:pt x="337" y="16"/>
                    <a:pt x="298" y="0"/>
                    <a:pt x="252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7488042" y="3861358"/>
              <a:ext cx="21400" cy="29479"/>
            </a:xfrm>
            <a:custGeom>
              <a:avLst/>
              <a:gdLst/>
              <a:ahLst/>
              <a:cxnLst/>
              <a:rect l="l" t="t" r="r" b="b"/>
              <a:pathLst>
                <a:path w="686" h="945" extrusionOk="0">
                  <a:moveTo>
                    <a:pt x="96" y="1"/>
                  </a:moveTo>
                  <a:cubicBezTo>
                    <a:pt x="47" y="1"/>
                    <a:pt x="0" y="56"/>
                    <a:pt x="0" y="140"/>
                  </a:cubicBezTo>
                  <a:cubicBezTo>
                    <a:pt x="119" y="318"/>
                    <a:pt x="238" y="512"/>
                    <a:pt x="373" y="631"/>
                  </a:cubicBezTo>
                  <a:cubicBezTo>
                    <a:pt x="432" y="750"/>
                    <a:pt x="492" y="944"/>
                    <a:pt x="611" y="944"/>
                  </a:cubicBezTo>
                  <a:lnTo>
                    <a:pt x="685" y="944"/>
                  </a:lnTo>
                  <a:cubicBezTo>
                    <a:pt x="685" y="810"/>
                    <a:pt x="551" y="691"/>
                    <a:pt x="492" y="572"/>
                  </a:cubicBezTo>
                  <a:cubicBezTo>
                    <a:pt x="432" y="378"/>
                    <a:pt x="313" y="259"/>
                    <a:pt x="179" y="65"/>
                  </a:cubicBezTo>
                  <a:cubicBezTo>
                    <a:pt x="157" y="21"/>
                    <a:pt x="126" y="1"/>
                    <a:pt x="9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7492846" y="3959840"/>
              <a:ext cx="20308" cy="27639"/>
            </a:xfrm>
            <a:custGeom>
              <a:avLst/>
              <a:gdLst/>
              <a:ahLst/>
              <a:cxnLst/>
              <a:rect l="l" t="t" r="r" b="b"/>
              <a:pathLst>
                <a:path w="651" h="886" extrusionOk="0">
                  <a:moveTo>
                    <a:pt x="210" y="1"/>
                  </a:moveTo>
                  <a:cubicBezTo>
                    <a:pt x="101" y="1"/>
                    <a:pt x="0" y="134"/>
                    <a:pt x="84" y="260"/>
                  </a:cubicBezTo>
                  <a:cubicBezTo>
                    <a:pt x="159" y="335"/>
                    <a:pt x="278" y="454"/>
                    <a:pt x="338" y="573"/>
                  </a:cubicBezTo>
                  <a:cubicBezTo>
                    <a:pt x="397" y="707"/>
                    <a:pt x="457" y="826"/>
                    <a:pt x="531" y="886"/>
                  </a:cubicBezTo>
                  <a:cubicBezTo>
                    <a:pt x="591" y="886"/>
                    <a:pt x="591" y="886"/>
                    <a:pt x="651" y="826"/>
                  </a:cubicBezTo>
                  <a:cubicBezTo>
                    <a:pt x="651" y="707"/>
                    <a:pt x="591" y="573"/>
                    <a:pt x="531" y="513"/>
                  </a:cubicBezTo>
                  <a:cubicBezTo>
                    <a:pt x="457" y="335"/>
                    <a:pt x="397" y="200"/>
                    <a:pt x="338" y="81"/>
                  </a:cubicBezTo>
                  <a:cubicBezTo>
                    <a:pt x="303" y="24"/>
                    <a:pt x="256" y="1"/>
                    <a:pt x="210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7447675" y="3879482"/>
              <a:ext cx="20869" cy="30384"/>
            </a:xfrm>
            <a:custGeom>
              <a:avLst/>
              <a:gdLst/>
              <a:ahLst/>
              <a:cxnLst/>
              <a:rect l="l" t="t" r="r" b="b"/>
              <a:pathLst>
                <a:path w="669" h="974" extrusionOk="0">
                  <a:moveTo>
                    <a:pt x="206" y="1"/>
                  </a:moveTo>
                  <a:cubicBezTo>
                    <a:pt x="115" y="1"/>
                    <a:pt x="1" y="85"/>
                    <a:pt x="43" y="169"/>
                  </a:cubicBezTo>
                  <a:cubicBezTo>
                    <a:pt x="177" y="423"/>
                    <a:pt x="356" y="676"/>
                    <a:pt x="549" y="914"/>
                  </a:cubicBezTo>
                  <a:cubicBezTo>
                    <a:pt x="549" y="974"/>
                    <a:pt x="609" y="974"/>
                    <a:pt x="609" y="974"/>
                  </a:cubicBezTo>
                  <a:lnTo>
                    <a:pt x="668" y="974"/>
                  </a:lnTo>
                  <a:lnTo>
                    <a:pt x="668" y="914"/>
                  </a:lnTo>
                  <a:lnTo>
                    <a:pt x="668" y="855"/>
                  </a:lnTo>
                  <a:cubicBezTo>
                    <a:pt x="549" y="601"/>
                    <a:pt x="356" y="363"/>
                    <a:pt x="296" y="50"/>
                  </a:cubicBezTo>
                  <a:cubicBezTo>
                    <a:pt x="278" y="15"/>
                    <a:pt x="244" y="1"/>
                    <a:pt x="20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456878" y="3851157"/>
              <a:ext cx="11667" cy="16440"/>
            </a:xfrm>
            <a:custGeom>
              <a:avLst/>
              <a:gdLst/>
              <a:ahLst/>
              <a:cxnLst/>
              <a:rect l="l" t="t" r="r" b="b"/>
              <a:pathLst>
                <a:path w="374" h="527" extrusionOk="0">
                  <a:moveTo>
                    <a:pt x="145" y="0"/>
                  </a:moveTo>
                  <a:cubicBezTo>
                    <a:pt x="76" y="0"/>
                    <a:pt x="1" y="48"/>
                    <a:pt x="1" y="154"/>
                  </a:cubicBezTo>
                  <a:cubicBezTo>
                    <a:pt x="1" y="273"/>
                    <a:pt x="195" y="467"/>
                    <a:pt x="314" y="526"/>
                  </a:cubicBezTo>
                  <a:cubicBezTo>
                    <a:pt x="373" y="526"/>
                    <a:pt x="373" y="526"/>
                    <a:pt x="373" y="467"/>
                  </a:cubicBezTo>
                  <a:cubicBezTo>
                    <a:pt x="373" y="392"/>
                    <a:pt x="373" y="333"/>
                    <a:pt x="314" y="273"/>
                  </a:cubicBezTo>
                  <a:cubicBezTo>
                    <a:pt x="314" y="213"/>
                    <a:pt x="254" y="154"/>
                    <a:pt x="254" y="94"/>
                  </a:cubicBezTo>
                  <a:cubicBezTo>
                    <a:pt x="254" y="33"/>
                    <a:pt x="202" y="0"/>
                    <a:pt x="145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7442279" y="3789765"/>
              <a:ext cx="28107" cy="33223"/>
            </a:xfrm>
            <a:custGeom>
              <a:avLst/>
              <a:gdLst/>
              <a:ahLst/>
              <a:cxnLst/>
              <a:rect l="l" t="t" r="r" b="b"/>
              <a:pathLst>
                <a:path w="901" h="1065" extrusionOk="0">
                  <a:moveTo>
                    <a:pt x="115" y="1"/>
                  </a:moveTo>
                  <a:cubicBezTo>
                    <a:pt x="54" y="1"/>
                    <a:pt x="0" y="52"/>
                    <a:pt x="37" y="126"/>
                  </a:cubicBezTo>
                  <a:cubicBezTo>
                    <a:pt x="216" y="498"/>
                    <a:pt x="529" y="811"/>
                    <a:pt x="901" y="1064"/>
                  </a:cubicBezTo>
                  <a:lnTo>
                    <a:pt x="901" y="1004"/>
                  </a:lnTo>
                  <a:cubicBezTo>
                    <a:pt x="663" y="692"/>
                    <a:pt x="409" y="438"/>
                    <a:pt x="216" y="66"/>
                  </a:cubicBezTo>
                  <a:cubicBezTo>
                    <a:pt x="193" y="20"/>
                    <a:pt x="153" y="1"/>
                    <a:pt x="115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7394301" y="3798157"/>
              <a:ext cx="19871" cy="26422"/>
            </a:xfrm>
            <a:custGeom>
              <a:avLst/>
              <a:gdLst/>
              <a:ahLst/>
              <a:cxnLst/>
              <a:rect l="l" t="t" r="r" b="b"/>
              <a:pathLst>
                <a:path w="637" h="847" extrusionOk="0">
                  <a:moveTo>
                    <a:pt x="232" y="1"/>
                  </a:moveTo>
                  <a:cubicBezTo>
                    <a:pt x="125" y="1"/>
                    <a:pt x="1" y="85"/>
                    <a:pt x="85" y="169"/>
                  </a:cubicBezTo>
                  <a:cubicBezTo>
                    <a:pt x="204" y="363"/>
                    <a:pt x="264" y="542"/>
                    <a:pt x="398" y="735"/>
                  </a:cubicBezTo>
                  <a:cubicBezTo>
                    <a:pt x="439" y="777"/>
                    <a:pt x="537" y="846"/>
                    <a:pt x="594" y="846"/>
                  </a:cubicBezTo>
                  <a:cubicBezTo>
                    <a:pt x="619" y="846"/>
                    <a:pt x="636" y="832"/>
                    <a:pt x="636" y="795"/>
                  </a:cubicBezTo>
                  <a:lnTo>
                    <a:pt x="636" y="735"/>
                  </a:lnTo>
                  <a:cubicBezTo>
                    <a:pt x="577" y="601"/>
                    <a:pt x="577" y="542"/>
                    <a:pt x="517" y="482"/>
                  </a:cubicBezTo>
                  <a:cubicBezTo>
                    <a:pt x="458" y="363"/>
                    <a:pt x="398" y="229"/>
                    <a:pt x="338" y="50"/>
                  </a:cubicBezTo>
                  <a:cubicBezTo>
                    <a:pt x="317" y="15"/>
                    <a:pt x="276" y="1"/>
                    <a:pt x="232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7434979" y="3920722"/>
              <a:ext cx="21930" cy="35625"/>
            </a:xfrm>
            <a:custGeom>
              <a:avLst/>
              <a:gdLst/>
              <a:ahLst/>
              <a:cxnLst/>
              <a:rect l="l" t="t" r="r" b="b"/>
              <a:pathLst>
                <a:path w="703" h="1142" extrusionOk="0">
                  <a:moveTo>
                    <a:pt x="216" y="0"/>
                  </a:moveTo>
                  <a:cubicBezTo>
                    <a:pt x="102" y="0"/>
                    <a:pt x="1" y="94"/>
                    <a:pt x="77" y="218"/>
                  </a:cubicBezTo>
                  <a:cubicBezTo>
                    <a:pt x="211" y="531"/>
                    <a:pt x="390" y="903"/>
                    <a:pt x="643" y="1142"/>
                  </a:cubicBezTo>
                  <a:cubicBezTo>
                    <a:pt x="703" y="1142"/>
                    <a:pt x="703" y="1142"/>
                    <a:pt x="703" y="1082"/>
                  </a:cubicBezTo>
                  <a:cubicBezTo>
                    <a:pt x="703" y="903"/>
                    <a:pt x="584" y="769"/>
                    <a:pt x="584" y="590"/>
                  </a:cubicBezTo>
                  <a:cubicBezTo>
                    <a:pt x="524" y="397"/>
                    <a:pt x="450" y="278"/>
                    <a:pt x="390" y="99"/>
                  </a:cubicBezTo>
                  <a:cubicBezTo>
                    <a:pt x="347" y="29"/>
                    <a:pt x="280" y="0"/>
                    <a:pt x="216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399354" y="3867878"/>
              <a:ext cx="18998" cy="26672"/>
            </a:xfrm>
            <a:custGeom>
              <a:avLst/>
              <a:gdLst/>
              <a:ahLst/>
              <a:cxnLst/>
              <a:rect l="l" t="t" r="r" b="b"/>
              <a:pathLst>
                <a:path w="609" h="855" extrusionOk="0">
                  <a:moveTo>
                    <a:pt x="159" y="0"/>
                  </a:moveTo>
                  <a:cubicBezTo>
                    <a:pt x="85" y="0"/>
                    <a:pt x="0" y="85"/>
                    <a:pt x="42" y="169"/>
                  </a:cubicBezTo>
                  <a:cubicBezTo>
                    <a:pt x="176" y="422"/>
                    <a:pt x="355" y="601"/>
                    <a:pt x="549" y="854"/>
                  </a:cubicBezTo>
                  <a:cubicBezTo>
                    <a:pt x="608" y="854"/>
                    <a:pt x="608" y="795"/>
                    <a:pt x="608" y="795"/>
                  </a:cubicBezTo>
                  <a:cubicBezTo>
                    <a:pt x="549" y="541"/>
                    <a:pt x="415" y="229"/>
                    <a:pt x="236" y="50"/>
                  </a:cubicBezTo>
                  <a:cubicBezTo>
                    <a:pt x="219" y="15"/>
                    <a:pt x="190" y="0"/>
                    <a:pt x="159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7316532" y="3445716"/>
              <a:ext cx="11667" cy="17095"/>
            </a:xfrm>
            <a:custGeom>
              <a:avLst/>
              <a:gdLst/>
              <a:ahLst/>
              <a:cxnLst/>
              <a:rect l="l" t="t" r="r" b="b"/>
              <a:pathLst>
                <a:path w="374" h="548" extrusionOk="0">
                  <a:moveTo>
                    <a:pt x="187" y="0"/>
                  </a:moveTo>
                  <a:cubicBezTo>
                    <a:pt x="94" y="0"/>
                    <a:pt x="1" y="78"/>
                    <a:pt x="31" y="235"/>
                  </a:cubicBezTo>
                  <a:cubicBezTo>
                    <a:pt x="31" y="354"/>
                    <a:pt x="31" y="488"/>
                    <a:pt x="150" y="548"/>
                  </a:cubicBezTo>
                  <a:lnTo>
                    <a:pt x="224" y="548"/>
                  </a:lnTo>
                  <a:cubicBezTo>
                    <a:pt x="344" y="488"/>
                    <a:pt x="344" y="354"/>
                    <a:pt x="344" y="235"/>
                  </a:cubicBezTo>
                  <a:cubicBezTo>
                    <a:pt x="373" y="78"/>
                    <a:pt x="280" y="0"/>
                    <a:pt x="187" y="0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7302151" y="3421602"/>
              <a:ext cx="15161" cy="14256"/>
            </a:xfrm>
            <a:custGeom>
              <a:avLst/>
              <a:gdLst/>
              <a:ahLst/>
              <a:cxnLst/>
              <a:rect l="l" t="t" r="r" b="b"/>
              <a:pathLst>
                <a:path w="486" h="457" extrusionOk="0">
                  <a:moveTo>
                    <a:pt x="294" y="1"/>
                  </a:moveTo>
                  <a:cubicBezTo>
                    <a:pt x="277" y="1"/>
                    <a:pt x="258" y="3"/>
                    <a:pt x="238" y="10"/>
                  </a:cubicBezTo>
                  <a:cubicBezTo>
                    <a:pt x="60" y="10"/>
                    <a:pt x="0" y="203"/>
                    <a:pt x="119" y="322"/>
                  </a:cubicBezTo>
                  <a:lnTo>
                    <a:pt x="119" y="382"/>
                  </a:lnTo>
                  <a:lnTo>
                    <a:pt x="179" y="382"/>
                  </a:lnTo>
                  <a:cubicBezTo>
                    <a:pt x="179" y="382"/>
                    <a:pt x="179" y="456"/>
                    <a:pt x="238" y="456"/>
                  </a:cubicBezTo>
                  <a:lnTo>
                    <a:pt x="372" y="456"/>
                  </a:lnTo>
                  <a:cubicBezTo>
                    <a:pt x="432" y="382"/>
                    <a:pt x="432" y="382"/>
                    <a:pt x="432" y="322"/>
                  </a:cubicBezTo>
                  <a:cubicBezTo>
                    <a:pt x="486" y="215"/>
                    <a:pt x="443" y="1"/>
                    <a:pt x="294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7301215" y="3442908"/>
              <a:ext cx="9546" cy="17001"/>
            </a:xfrm>
            <a:custGeom>
              <a:avLst/>
              <a:gdLst/>
              <a:ahLst/>
              <a:cxnLst/>
              <a:rect l="l" t="t" r="r" b="b"/>
              <a:pathLst>
                <a:path w="306" h="545" extrusionOk="0">
                  <a:moveTo>
                    <a:pt x="155" y="1"/>
                  </a:moveTo>
                  <a:cubicBezTo>
                    <a:pt x="78" y="1"/>
                    <a:pt x="0" y="49"/>
                    <a:pt x="30" y="146"/>
                  </a:cubicBezTo>
                  <a:cubicBezTo>
                    <a:pt x="30" y="325"/>
                    <a:pt x="90" y="384"/>
                    <a:pt x="209" y="518"/>
                  </a:cubicBezTo>
                  <a:cubicBezTo>
                    <a:pt x="209" y="538"/>
                    <a:pt x="215" y="545"/>
                    <a:pt x="224" y="545"/>
                  </a:cubicBezTo>
                  <a:cubicBezTo>
                    <a:pt x="242" y="545"/>
                    <a:pt x="268" y="518"/>
                    <a:pt x="268" y="518"/>
                  </a:cubicBezTo>
                  <a:cubicBezTo>
                    <a:pt x="209" y="384"/>
                    <a:pt x="268" y="265"/>
                    <a:pt x="268" y="146"/>
                  </a:cubicBezTo>
                  <a:cubicBezTo>
                    <a:pt x="306" y="49"/>
                    <a:pt x="231" y="1"/>
                    <a:pt x="155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7080573" y="3354657"/>
              <a:ext cx="12478" cy="17064"/>
            </a:xfrm>
            <a:custGeom>
              <a:avLst/>
              <a:gdLst/>
              <a:ahLst/>
              <a:cxnLst/>
              <a:rect l="l" t="t" r="r" b="b"/>
              <a:pathLst>
                <a:path w="400" h="547" extrusionOk="0">
                  <a:moveTo>
                    <a:pt x="211" y="1"/>
                  </a:moveTo>
                  <a:cubicBezTo>
                    <a:pt x="99" y="1"/>
                    <a:pt x="1" y="106"/>
                    <a:pt x="86" y="234"/>
                  </a:cubicBezTo>
                  <a:cubicBezTo>
                    <a:pt x="146" y="293"/>
                    <a:pt x="265" y="427"/>
                    <a:pt x="340" y="547"/>
                  </a:cubicBezTo>
                  <a:lnTo>
                    <a:pt x="399" y="547"/>
                  </a:lnTo>
                  <a:cubicBezTo>
                    <a:pt x="399" y="368"/>
                    <a:pt x="399" y="234"/>
                    <a:pt x="340" y="55"/>
                  </a:cubicBezTo>
                  <a:cubicBezTo>
                    <a:pt x="302" y="17"/>
                    <a:pt x="255" y="1"/>
                    <a:pt x="211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7058393" y="3336471"/>
              <a:ext cx="18842" cy="16409"/>
            </a:xfrm>
            <a:custGeom>
              <a:avLst/>
              <a:gdLst/>
              <a:ahLst/>
              <a:cxnLst/>
              <a:rect l="l" t="t" r="r" b="b"/>
              <a:pathLst>
                <a:path w="604" h="526" extrusionOk="0">
                  <a:moveTo>
                    <a:pt x="289" y="1"/>
                  </a:moveTo>
                  <a:cubicBezTo>
                    <a:pt x="128" y="1"/>
                    <a:pt x="1" y="157"/>
                    <a:pt x="52" y="325"/>
                  </a:cubicBezTo>
                  <a:cubicBezTo>
                    <a:pt x="52" y="420"/>
                    <a:pt x="167" y="525"/>
                    <a:pt x="281" y="525"/>
                  </a:cubicBezTo>
                  <a:cubicBezTo>
                    <a:pt x="310" y="525"/>
                    <a:pt x="338" y="519"/>
                    <a:pt x="365" y="504"/>
                  </a:cubicBezTo>
                  <a:lnTo>
                    <a:pt x="425" y="444"/>
                  </a:lnTo>
                  <a:cubicBezTo>
                    <a:pt x="604" y="385"/>
                    <a:pt x="604" y="131"/>
                    <a:pt x="425" y="72"/>
                  </a:cubicBezTo>
                  <a:lnTo>
                    <a:pt x="365" y="12"/>
                  </a:lnTo>
                  <a:cubicBezTo>
                    <a:pt x="339" y="4"/>
                    <a:pt x="314" y="1"/>
                    <a:pt x="289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063727" y="3361926"/>
              <a:ext cx="11667" cy="7924"/>
            </a:xfrm>
            <a:custGeom>
              <a:avLst/>
              <a:gdLst/>
              <a:ahLst/>
              <a:cxnLst/>
              <a:rect l="l" t="t" r="r" b="b"/>
              <a:pathLst>
                <a:path w="374" h="254" extrusionOk="0">
                  <a:moveTo>
                    <a:pt x="135" y="1"/>
                  </a:moveTo>
                  <a:cubicBezTo>
                    <a:pt x="60" y="60"/>
                    <a:pt x="1" y="194"/>
                    <a:pt x="135" y="254"/>
                  </a:cubicBezTo>
                  <a:lnTo>
                    <a:pt x="254" y="254"/>
                  </a:lnTo>
                  <a:cubicBezTo>
                    <a:pt x="373" y="254"/>
                    <a:pt x="313" y="194"/>
                    <a:pt x="313" y="135"/>
                  </a:cubicBezTo>
                  <a:cubicBezTo>
                    <a:pt x="313" y="60"/>
                    <a:pt x="254" y="1"/>
                    <a:pt x="135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7738694" y="4404244"/>
              <a:ext cx="49569" cy="64293"/>
            </a:xfrm>
            <a:custGeom>
              <a:avLst/>
              <a:gdLst/>
              <a:ahLst/>
              <a:cxnLst/>
              <a:rect l="l" t="t" r="r" b="b"/>
              <a:pathLst>
                <a:path w="1589" h="2061" extrusionOk="0">
                  <a:moveTo>
                    <a:pt x="424" y="1"/>
                  </a:moveTo>
                  <a:cubicBezTo>
                    <a:pt x="181" y="1"/>
                    <a:pt x="0" y="295"/>
                    <a:pt x="159" y="539"/>
                  </a:cubicBezTo>
                  <a:cubicBezTo>
                    <a:pt x="337" y="852"/>
                    <a:pt x="650" y="1046"/>
                    <a:pt x="844" y="1358"/>
                  </a:cubicBezTo>
                  <a:cubicBezTo>
                    <a:pt x="1023" y="1537"/>
                    <a:pt x="1216" y="1850"/>
                    <a:pt x="1395" y="2029"/>
                  </a:cubicBezTo>
                  <a:cubicBezTo>
                    <a:pt x="1413" y="2051"/>
                    <a:pt x="1438" y="2060"/>
                    <a:pt x="1463" y="2060"/>
                  </a:cubicBezTo>
                  <a:cubicBezTo>
                    <a:pt x="1523" y="2060"/>
                    <a:pt x="1589" y="2011"/>
                    <a:pt x="1589" y="1969"/>
                  </a:cubicBezTo>
                  <a:cubicBezTo>
                    <a:pt x="1589" y="1656"/>
                    <a:pt x="1395" y="1284"/>
                    <a:pt x="1276" y="986"/>
                  </a:cubicBezTo>
                  <a:cubicBezTo>
                    <a:pt x="1082" y="673"/>
                    <a:pt x="904" y="301"/>
                    <a:pt x="591" y="47"/>
                  </a:cubicBezTo>
                  <a:cubicBezTo>
                    <a:pt x="534" y="15"/>
                    <a:pt x="478" y="1"/>
                    <a:pt x="4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7722254" y="4394106"/>
              <a:ext cx="11636" cy="11636"/>
            </a:xfrm>
            <a:custGeom>
              <a:avLst/>
              <a:gdLst/>
              <a:ahLst/>
              <a:cxnLst/>
              <a:rect l="l" t="t" r="r" b="b"/>
              <a:pathLst>
                <a:path w="373" h="373" extrusionOk="0">
                  <a:moveTo>
                    <a:pt x="179" y="0"/>
                  </a:moveTo>
                  <a:cubicBezTo>
                    <a:pt x="120" y="0"/>
                    <a:pt x="0" y="60"/>
                    <a:pt x="0" y="194"/>
                  </a:cubicBezTo>
                  <a:cubicBezTo>
                    <a:pt x="0" y="313"/>
                    <a:pt x="60" y="372"/>
                    <a:pt x="120" y="372"/>
                  </a:cubicBezTo>
                  <a:cubicBezTo>
                    <a:pt x="254" y="372"/>
                    <a:pt x="373" y="372"/>
                    <a:pt x="373" y="253"/>
                  </a:cubicBezTo>
                  <a:cubicBezTo>
                    <a:pt x="373" y="119"/>
                    <a:pt x="313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6957321" y="4382470"/>
              <a:ext cx="36717" cy="25143"/>
            </a:xfrm>
            <a:custGeom>
              <a:avLst/>
              <a:gdLst/>
              <a:ahLst/>
              <a:cxnLst/>
              <a:rect l="l" t="t" r="r" b="b"/>
              <a:pathLst>
                <a:path w="1177" h="806" extrusionOk="0">
                  <a:moveTo>
                    <a:pt x="432" y="1"/>
                  </a:moveTo>
                  <a:cubicBezTo>
                    <a:pt x="119" y="1"/>
                    <a:pt x="0" y="373"/>
                    <a:pt x="313" y="567"/>
                  </a:cubicBezTo>
                  <a:cubicBezTo>
                    <a:pt x="432" y="626"/>
                    <a:pt x="626" y="626"/>
                    <a:pt x="805" y="745"/>
                  </a:cubicBezTo>
                  <a:cubicBezTo>
                    <a:pt x="864" y="745"/>
                    <a:pt x="939" y="805"/>
                    <a:pt x="1058" y="805"/>
                  </a:cubicBezTo>
                  <a:lnTo>
                    <a:pt x="1177" y="805"/>
                  </a:lnTo>
                  <a:cubicBezTo>
                    <a:pt x="1117" y="805"/>
                    <a:pt x="1117" y="686"/>
                    <a:pt x="1117" y="686"/>
                  </a:cubicBezTo>
                  <a:cubicBezTo>
                    <a:pt x="1117" y="567"/>
                    <a:pt x="1058" y="492"/>
                    <a:pt x="998" y="433"/>
                  </a:cubicBezTo>
                  <a:cubicBezTo>
                    <a:pt x="864" y="254"/>
                    <a:pt x="685" y="60"/>
                    <a:pt x="4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6941973" y="4376231"/>
              <a:ext cx="13507" cy="10918"/>
            </a:xfrm>
            <a:custGeom>
              <a:avLst/>
              <a:gdLst/>
              <a:ahLst/>
              <a:cxnLst/>
              <a:rect l="l" t="t" r="r" b="b"/>
              <a:pathLst>
                <a:path w="433" h="350" extrusionOk="0">
                  <a:moveTo>
                    <a:pt x="168" y="0"/>
                  </a:moveTo>
                  <a:cubicBezTo>
                    <a:pt x="77" y="0"/>
                    <a:pt x="0" y="105"/>
                    <a:pt x="0" y="201"/>
                  </a:cubicBezTo>
                  <a:cubicBezTo>
                    <a:pt x="44" y="287"/>
                    <a:pt x="118" y="350"/>
                    <a:pt x="178" y="350"/>
                  </a:cubicBezTo>
                  <a:cubicBezTo>
                    <a:pt x="201" y="350"/>
                    <a:pt x="222" y="340"/>
                    <a:pt x="239" y="320"/>
                  </a:cubicBezTo>
                  <a:lnTo>
                    <a:pt x="313" y="320"/>
                  </a:lnTo>
                  <a:cubicBezTo>
                    <a:pt x="432" y="260"/>
                    <a:pt x="432" y="81"/>
                    <a:pt x="313" y="22"/>
                  </a:cubicBezTo>
                  <a:lnTo>
                    <a:pt x="239" y="22"/>
                  </a:lnTo>
                  <a:cubicBezTo>
                    <a:pt x="215" y="7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5" name="Google Shape;305;p2"/>
          <p:cNvSpPr/>
          <p:nvPr/>
        </p:nvSpPr>
        <p:spPr>
          <a:xfrm>
            <a:off x="1024852" y="3874179"/>
            <a:ext cx="183115" cy="71998"/>
          </a:xfrm>
          <a:custGeom>
            <a:avLst/>
            <a:gdLst/>
            <a:ahLst/>
            <a:cxnLst/>
            <a:rect l="l" t="t" r="r" b="b"/>
            <a:pathLst>
              <a:path w="5870" h="2308" extrusionOk="0">
                <a:moveTo>
                  <a:pt x="1860" y="1"/>
                </a:moveTo>
                <a:cubicBezTo>
                  <a:pt x="913" y="1"/>
                  <a:pt x="0" y="276"/>
                  <a:pt x="223" y="1338"/>
                </a:cubicBezTo>
                <a:cubicBezTo>
                  <a:pt x="355" y="2013"/>
                  <a:pt x="1087" y="2308"/>
                  <a:pt x="2012" y="2308"/>
                </a:cubicBezTo>
                <a:cubicBezTo>
                  <a:pt x="3290" y="2308"/>
                  <a:pt x="4936" y="1745"/>
                  <a:pt x="5869" y="846"/>
                </a:cubicBezTo>
                <a:cubicBezTo>
                  <a:pt x="5869" y="846"/>
                  <a:pt x="4007" y="339"/>
                  <a:pt x="2949" y="101"/>
                </a:cubicBezTo>
                <a:cubicBezTo>
                  <a:pt x="2629" y="45"/>
                  <a:pt x="2242" y="1"/>
                  <a:pt x="1860" y="1"/>
                </a:cubicBezTo>
                <a:close/>
              </a:path>
            </a:pathLst>
          </a:custGeom>
          <a:solidFill>
            <a:srgbClr val="FCDD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"/>
          <p:cNvSpPr/>
          <p:nvPr/>
        </p:nvSpPr>
        <p:spPr>
          <a:xfrm>
            <a:off x="1074546" y="3886626"/>
            <a:ext cx="158502" cy="33004"/>
          </a:xfrm>
          <a:custGeom>
            <a:avLst/>
            <a:gdLst/>
            <a:ahLst/>
            <a:cxnLst/>
            <a:rect l="l" t="t" r="r" b="b"/>
            <a:pathLst>
              <a:path w="5081" h="1058" extrusionOk="0">
                <a:moveTo>
                  <a:pt x="4962" y="0"/>
                </a:moveTo>
                <a:cubicBezTo>
                  <a:pt x="4962" y="0"/>
                  <a:pt x="4902" y="74"/>
                  <a:pt x="4783" y="74"/>
                </a:cubicBezTo>
                <a:cubicBezTo>
                  <a:pt x="4708" y="134"/>
                  <a:pt x="4649" y="134"/>
                  <a:pt x="4530" y="194"/>
                </a:cubicBezTo>
                <a:cubicBezTo>
                  <a:pt x="4470" y="253"/>
                  <a:pt x="4336" y="253"/>
                  <a:pt x="4217" y="313"/>
                </a:cubicBezTo>
                <a:cubicBezTo>
                  <a:pt x="4157" y="313"/>
                  <a:pt x="4038" y="372"/>
                  <a:pt x="3904" y="447"/>
                </a:cubicBezTo>
                <a:lnTo>
                  <a:pt x="3725" y="447"/>
                </a:lnTo>
                <a:cubicBezTo>
                  <a:pt x="3591" y="507"/>
                  <a:pt x="3531" y="507"/>
                  <a:pt x="3472" y="507"/>
                </a:cubicBezTo>
                <a:cubicBezTo>
                  <a:pt x="3412" y="507"/>
                  <a:pt x="3353" y="566"/>
                  <a:pt x="3293" y="566"/>
                </a:cubicBezTo>
                <a:lnTo>
                  <a:pt x="3040" y="566"/>
                </a:lnTo>
                <a:cubicBezTo>
                  <a:pt x="2921" y="626"/>
                  <a:pt x="2727" y="626"/>
                  <a:pt x="2608" y="626"/>
                </a:cubicBezTo>
                <a:cubicBezTo>
                  <a:pt x="2414" y="685"/>
                  <a:pt x="2295" y="685"/>
                  <a:pt x="2101" y="685"/>
                </a:cubicBezTo>
                <a:lnTo>
                  <a:pt x="1237" y="685"/>
                </a:lnTo>
                <a:cubicBezTo>
                  <a:pt x="1118" y="685"/>
                  <a:pt x="984" y="685"/>
                  <a:pt x="865" y="626"/>
                </a:cubicBezTo>
                <a:lnTo>
                  <a:pt x="314" y="626"/>
                </a:lnTo>
                <a:cubicBezTo>
                  <a:pt x="239" y="566"/>
                  <a:pt x="180" y="566"/>
                  <a:pt x="180" y="566"/>
                </a:cubicBezTo>
                <a:lnTo>
                  <a:pt x="120" y="566"/>
                </a:lnTo>
                <a:cubicBezTo>
                  <a:pt x="60" y="566"/>
                  <a:pt x="1" y="566"/>
                  <a:pt x="1" y="626"/>
                </a:cubicBezTo>
                <a:cubicBezTo>
                  <a:pt x="1" y="685"/>
                  <a:pt x="1" y="745"/>
                  <a:pt x="60" y="745"/>
                </a:cubicBezTo>
                <a:lnTo>
                  <a:pt x="120" y="745"/>
                </a:lnTo>
                <a:cubicBezTo>
                  <a:pt x="180" y="819"/>
                  <a:pt x="180" y="819"/>
                  <a:pt x="314" y="819"/>
                </a:cubicBezTo>
                <a:cubicBezTo>
                  <a:pt x="433" y="879"/>
                  <a:pt x="612" y="939"/>
                  <a:pt x="865" y="939"/>
                </a:cubicBezTo>
                <a:cubicBezTo>
                  <a:pt x="1118" y="998"/>
                  <a:pt x="1356" y="998"/>
                  <a:pt x="1669" y="1058"/>
                </a:cubicBezTo>
                <a:lnTo>
                  <a:pt x="2176" y="1058"/>
                </a:lnTo>
                <a:cubicBezTo>
                  <a:pt x="2295" y="1058"/>
                  <a:pt x="2474" y="1058"/>
                  <a:pt x="2608" y="998"/>
                </a:cubicBezTo>
                <a:cubicBezTo>
                  <a:pt x="2787" y="998"/>
                  <a:pt x="2980" y="998"/>
                  <a:pt x="3099" y="939"/>
                </a:cubicBezTo>
                <a:cubicBezTo>
                  <a:pt x="3293" y="939"/>
                  <a:pt x="3412" y="879"/>
                  <a:pt x="3531" y="879"/>
                </a:cubicBezTo>
                <a:cubicBezTo>
                  <a:pt x="3666" y="819"/>
                  <a:pt x="3725" y="819"/>
                  <a:pt x="3785" y="819"/>
                </a:cubicBezTo>
                <a:cubicBezTo>
                  <a:pt x="3844" y="745"/>
                  <a:pt x="3904" y="745"/>
                  <a:pt x="3964" y="685"/>
                </a:cubicBezTo>
                <a:cubicBezTo>
                  <a:pt x="4098" y="685"/>
                  <a:pt x="4217" y="626"/>
                  <a:pt x="4336" y="566"/>
                </a:cubicBezTo>
                <a:cubicBezTo>
                  <a:pt x="4470" y="507"/>
                  <a:pt x="4589" y="507"/>
                  <a:pt x="4649" y="447"/>
                </a:cubicBezTo>
                <a:cubicBezTo>
                  <a:pt x="4708" y="372"/>
                  <a:pt x="4842" y="313"/>
                  <a:pt x="4902" y="313"/>
                </a:cubicBezTo>
                <a:cubicBezTo>
                  <a:pt x="4962" y="194"/>
                  <a:pt x="5081" y="194"/>
                  <a:pt x="5081" y="194"/>
                </a:cubicBezTo>
                <a:lnTo>
                  <a:pt x="5081" y="74"/>
                </a:lnTo>
                <a:cubicBezTo>
                  <a:pt x="5081" y="0"/>
                  <a:pt x="5021" y="0"/>
                  <a:pt x="4962" y="0"/>
                </a:cubicBezTo>
                <a:close/>
              </a:path>
            </a:pathLst>
          </a:custGeom>
          <a:solidFill>
            <a:srgbClr val="6638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"/>
          <p:cNvSpPr/>
          <p:nvPr/>
        </p:nvSpPr>
        <p:spPr>
          <a:xfrm>
            <a:off x="1041573" y="3718922"/>
            <a:ext cx="160810" cy="137071"/>
          </a:xfrm>
          <a:custGeom>
            <a:avLst/>
            <a:gdLst/>
            <a:ahLst/>
            <a:cxnLst/>
            <a:rect l="l" t="t" r="r" b="b"/>
            <a:pathLst>
              <a:path w="5155" h="4394" extrusionOk="0">
                <a:moveTo>
                  <a:pt x="1085" y="0"/>
                </a:moveTo>
                <a:cubicBezTo>
                  <a:pt x="864" y="0"/>
                  <a:pt x="644" y="104"/>
                  <a:pt x="432" y="356"/>
                </a:cubicBezTo>
                <a:cubicBezTo>
                  <a:pt x="0" y="847"/>
                  <a:pt x="432" y="2218"/>
                  <a:pt x="1743" y="3335"/>
                </a:cubicBezTo>
                <a:cubicBezTo>
                  <a:pt x="2968" y="4345"/>
                  <a:pt x="4765" y="4393"/>
                  <a:pt x="5100" y="4393"/>
                </a:cubicBezTo>
                <a:cubicBezTo>
                  <a:pt x="5135" y="4393"/>
                  <a:pt x="5155" y="4393"/>
                  <a:pt x="5155" y="4393"/>
                </a:cubicBezTo>
                <a:cubicBezTo>
                  <a:pt x="5155" y="4393"/>
                  <a:pt x="3531" y="2650"/>
                  <a:pt x="2980" y="1845"/>
                </a:cubicBezTo>
                <a:cubicBezTo>
                  <a:pt x="2599" y="1222"/>
                  <a:pt x="1843" y="0"/>
                  <a:pt x="1085" y="0"/>
                </a:cubicBezTo>
                <a:close/>
              </a:path>
            </a:pathLst>
          </a:custGeom>
          <a:solidFill>
            <a:srgbClr val="F3A8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"/>
          <p:cNvSpPr/>
          <p:nvPr/>
        </p:nvSpPr>
        <p:spPr>
          <a:xfrm>
            <a:off x="1088022" y="3748494"/>
            <a:ext cx="141313" cy="122815"/>
          </a:xfrm>
          <a:custGeom>
            <a:avLst/>
            <a:gdLst/>
            <a:ahLst/>
            <a:cxnLst/>
            <a:rect l="l" t="t" r="r" b="b"/>
            <a:pathLst>
              <a:path w="4530" h="3937" extrusionOk="0">
                <a:moveTo>
                  <a:pt x="105" y="0"/>
                </a:moveTo>
                <a:cubicBezTo>
                  <a:pt x="93" y="0"/>
                  <a:pt x="80" y="8"/>
                  <a:pt x="60" y="33"/>
                </a:cubicBezTo>
                <a:cubicBezTo>
                  <a:pt x="1" y="33"/>
                  <a:pt x="1" y="93"/>
                  <a:pt x="1" y="152"/>
                </a:cubicBezTo>
                <a:cubicBezTo>
                  <a:pt x="1" y="152"/>
                  <a:pt x="180" y="465"/>
                  <a:pt x="492" y="897"/>
                </a:cubicBezTo>
                <a:cubicBezTo>
                  <a:pt x="686" y="1151"/>
                  <a:pt x="865" y="1389"/>
                  <a:pt x="1118" y="1642"/>
                </a:cubicBezTo>
                <a:cubicBezTo>
                  <a:pt x="1178" y="1761"/>
                  <a:pt x="1297" y="1955"/>
                  <a:pt x="1431" y="2074"/>
                </a:cubicBezTo>
                <a:cubicBezTo>
                  <a:pt x="1610" y="2193"/>
                  <a:pt x="1744" y="2327"/>
                  <a:pt x="1863" y="2447"/>
                </a:cubicBezTo>
                <a:cubicBezTo>
                  <a:pt x="1982" y="2566"/>
                  <a:pt x="2116" y="2700"/>
                  <a:pt x="2295" y="2819"/>
                </a:cubicBezTo>
                <a:cubicBezTo>
                  <a:pt x="2414" y="2879"/>
                  <a:pt x="2548" y="3013"/>
                  <a:pt x="2727" y="3132"/>
                </a:cubicBezTo>
                <a:cubicBezTo>
                  <a:pt x="2861" y="3192"/>
                  <a:pt x="2980" y="3311"/>
                  <a:pt x="3099" y="3385"/>
                </a:cubicBezTo>
                <a:cubicBezTo>
                  <a:pt x="3293" y="3445"/>
                  <a:pt x="3412" y="3564"/>
                  <a:pt x="3532" y="3564"/>
                </a:cubicBezTo>
                <a:cubicBezTo>
                  <a:pt x="3666" y="3624"/>
                  <a:pt x="3785" y="3683"/>
                  <a:pt x="3844" y="3758"/>
                </a:cubicBezTo>
                <a:cubicBezTo>
                  <a:pt x="3978" y="3817"/>
                  <a:pt x="4098" y="3817"/>
                  <a:pt x="4157" y="3877"/>
                </a:cubicBezTo>
                <a:cubicBezTo>
                  <a:pt x="4276" y="3877"/>
                  <a:pt x="4410" y="3936"/>
                  <a:pt x="4410" y="3936"/>
                </a:cubicBezTo>
                <a:cubicBezTo>
                  <a:pt x="4410" y="3936"/>
                  <a:pt x="4470" y="3936"/>
                  <a:pt x="4530" y="3877"/>
                </a:cubicBezTo>
                <a:cubicBezTo>
                  <a:pt x="4530" y="3817"/>
                  <a:pt x="4530" y="3758"/>
                  <a:pt x="4470" y="3758"/>
                </a:cubicBezTo>
                <a:cubicBezTo>
                  <a:pt x="4470" y="3758"/>
                  <a:pt x="4410" y="3683"/>
                  <a:pt x="4217" y="3624"/>
                </a:cubicBezTo>
                <a:cubicBezTo>
                  <a:pt x="4157" y="3624"/>
                  <a:pt x="4098" y="3564"/>
                  <a:pt x="3978" y="3504"/>
                </a:cubicBezTo>
                <a:cubicBezTo>
                  <a:pt x="3904" y="3445"/>
                  <a:pt x="3785" y="3385"/>
                  <a:pt x="3666" y="3311"/>
                </a:cubicBezTo>
                <a:cubicBezTo>
                  <a:pt x="3532" y="3251"/>
                  <a:pt x="3412" y="3192"/>
                  <a:pt x="3293" y="3132"/>
                </a:cubicBezTo>
                <a:cubicBezTo>
                  <a:pt x="3159" y="3013"/>
                  <a:pt x="3040" y="2938"/>
                  <a:pt x="2921" y="2819"/>
                </a:cubicBezTo>
                <a:cubicBezTo>
                  <a:pt x="2787" y="2759"/>
                  <a:pt x="2667" y="2640"/>
                  <a:pt x="2489" y="2506"/>
                </a:cubicBezTo>
                <a:cubicBezTo>
                  <a:pt x="2355" y="2387"/>
                  <a:pt x="2235" y="2268"/>
                  <a:pt x="2116" y="2134"/>
                </a:cubicBezTo>
                <a:cubicBezTo>
                  <a:pt x="1982" y="2015"/>
                  <a:pt x="1863" y="1895"/>
                  <a:pt x="1744" y="1761"/>
                </a:cubicBezTo>
                <a:cubicBezTo>
                  <a:pt x="1610" y="1642"/>
                  <a:pt x="1491" y="1583"/>
                  <a:pt x="1371" y="1449"/>
                </a:cubicBezTo>
                <a:cubicBezTo>
                  <a:pt x="1118" y="1210"/>
                  <a:pt x="924" y="957"/>
                  <a:pt x="746" y="704"/>
                </a:cubicBezTo>
                <a:cubicBezTo>
                  <a:pt x="552" y="525"/>
                  <a:pt x="433" y="331"/>
                  <a:pt x="314" y="212"/>
                </a:cubicBezTo>
                <a:cubicBezTo>
                  <a:pt x="254" y="93"/>
                  <a:pt x="180" y="33"/>
                  <a:pt x="180" y="33"/>
                </a:cubicBezTo>
                <a:cubicBezTo>
                  <a:pt x="140" y="33"/>
                  <a:pt x="127" y="0"/>
                  <a:pt x="105" y="0"/>
                </a:cubicBezTo>
                <a:close/>
              </a:path>
            </a:pathLst>
          </a:custGeom>
          <a:solidFill>
            <a:srgbClr val="6638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"/>
          <p:cNvSpPr/>
          <p:nvPr/>
        </p:nvSpPr>
        <p:spPr>
          <a:xfrm>
            <a:off x="7912004" y="2194796"/>
            <a:ext cx="124406" cy="96829"/>
          </a:xfrm>
          <a:custGeom>
            <a:avLst/>
            <a:gdLst/>
            <a:ahLst/>
            <a:cxnLst/>
            <a:rect l="l" t="t" r="r" b="b"/>
            <a:pathLst>
              <a:path w="3988" h="3104" extrusionOk="0">
                <a:moveTo>
                  <a:pt x="3165" y="0"/>
                </a:moveTo>
                <a:cubicBezTo>
                  <a:pt x="2616" y="0"/>
                  <a:pt x="2112" y="1000"/>
                  <a:pt x="2007" y="1661"/>
                </a:cubicBezTo>
                <a:cubicBezTo>
                  <a:pt x="2007" y="1661"/>
                  <a:pt x="1486" y="393"/>
                  <a:pt x="987" y="393"/>
                </a:cubicBezTo>
                <a:cubicBezTo>
                  <a:pt x="914" y="393"/>
                  <a:pt x="841" y="421"/>
                  <a:pt x="770" y="484"/>
                </a:cubicBezTo>
                <a:cubicBezTo>
                  <a:pt x="1" y="1139"/>
                  <a:pt x="1044" y="3103"/>
                  <a:pt x="1997" y="3103"/>
                </a:cubicBezTo>
                <a:cubicBezTo>
                  <a:pt x="2040" y="3103"/>
                  <a:pt x="2083" y="3099"/>
                  <a:pt x="2126" y="3091"/>
                </a:cubicBezTo>
                <a:cubicBezTo>
                  <a:pt x="3184" y="2838"/>
                  <a:pt x="3988" y="424"/>
                  <a:pt x="3377" y="52"/>
                </a:cubicBezTo>
                <a:cubicBezTo>
                  <a:pt x="3306" y="16"/>
                  <a:pt x="3235" y="0"/>
                  <a:pt x="31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"/>
          <p:cNvSpPr/>
          <p:nvPr/>
        </p:nvSpPr>
        <p:spPr>
          <a:xfrm>
            <a:off x="7920489" y="2339354"/>
            <a:ext cx="120132" cy="97391"/>
          </a:xfrm>
          <a:custGeom>
            <a:avLst/>
            <a:gdLst/>
            <a:ahLst/>
            <a:cxnLst/>
            <a:rect l="l" t="t" r="r" b="b"/>
            <a:pathLst>
              <a:path w="3851" h="3122" extrusionOk="0">
                <a:moveTo>
                  <a:pt x="2951" y="1"/>
                </a:moveTo>
                <a:cubicBezTo>
                  <a:pt x="2454" y="1"/>
                  <a:pt x="2159" y="1101"/>
                  <a:pt x="2107" y="1809"/>
                </a:cubicBezTo>
                <a:cubicBezTo>
                  <a:pt x="2107" y="1809"/>
                  <a:pt x="1494" y="480"/>
                  <a:pt x="882" y="480"/>
                </a:cubicBezTo>
                <a:cubicBezTo>
                  <a:pt x="793" y="480"/>
                  <a:pt x="704" y="508"/>
                  <a:pt x="617" y="572"/>
                </a:cubicBezTo>
                <a:cubicBezTo>
                  <a:pt x="0" y="1057"/>
                  <a:pt x="1325" y="3121"/>
                  <a:pt x="2190" y="3121"/>
                </a:cubicBezTo>
                <a:cubicBezTo>
                  <a:pt x="2202" y="3121"/>
                  <a:pt x="2214" y="3121"/>
                  <a:pt x="2226" y="3120"/>
                </a:cubicBezTo>
                <a:cubicBezTo>
                  <a:pt x="3105" y="3120"/>
                  <a:pt x="3850" y="513"/>
                  <a:pt x="3165" y="66"/>
                </a:cubicBezTo>
                <a:cubicBezTo>
                  <a:pt x="3090" y="21"/>
                  <a:pt x="3018" y="1"/>
                  <a:pt x="29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"/>
          <p:cNvSpPr/>
          <p:nvPr/>
        </p:nvSpPr>
        <p:spPr>
          <a:xfrm>
            <a:off x="7920707" y="2483755"/>
            <a:ext cx="113862" cy="86504"/>
          </a:xfrm>
          <a:custGeom>
            <a:avLst/>
            <a:gdLst/>
            <a:ahLst/>
            <a:cxnLst/>
            <a:rect l="l" t="t" r="r" b="b"/>
            <a:pathLst>
              <a:path w="3650" h="2773" extrusionOk="0">
                <a:moveTo>
                  <a:pt x="2999" y="0"/>
                </a:moveTo>
                <a:cubicBezTo>
                  <a:pt x="2612" y="0"/>
                  <a:pt x="2183" y="779"/>
                  <a:pt x="2040" y="1530"/>
                </a:cubicBezTo>
                <a:cubicBezTo>
                  <a:pt x="2040" y="1530"/>
                  <a:pt x="1288" y="333"/>
                  <a:pt x="758" y="333"/>
                </a:cubicBezTo>
                <a:cubicBezTo>
                  <a:pt x="659" y="333"/>
                  <a:pt x="568" y="374"/>
                  <a:pt x="491" y="472"/>
                </a:cubicBezTo>
                <a:cubicBezTo>
                  <a:pt x="1" y="1078"/>
                  <a:pt x="1506" y="2772"/>
                  <a:pt x="2157" y="2772"/>
                </a:cubicBezTo>
                <a:cubicBezTo>
                  <a:pt x="2179" y="2772"/>
                  <a:pt x="2200" y="2770"/>
                  <a:pt x="2219" y="2766"/>
                </a:cubicBezTo>
                <a:cubicBezTo>
                  <a:pt x="2845" y="2707"/>
                  <a:pt x="3649" y="651"/>
                  <a:pt x="3277" y="159"/>
                </a:cubicBezTo>
                <a:cubicBezTo>
                  <a:pt x="3190" y="49"/>
                  <a:pt x="3096" y="0"/>
                  <a:pt x="29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"/>
          <p:cNvSpPr/>
          <p:nvPr/>
        </p:nvSpPr>
        <p:spPr>
          <a:xfrm>
            <a:off x="8143283" y="1620652"/>
            <a:ext cx="73464" cy="149611"/>
          </a:xfrm>
          <a:custGeom>
            <a:avLst/>
            <a:gdLst/>
            <a:ahLst/>
            <a:cxnLst/>
            <a:rect l="l" t="t" r="r" b="b"/>
            <a:pathLst>
              <a:path w="2355" h="4796" extrusionOk="0">
                <a:moveTo>
                  <a:pt x="1414" y="0"/>
                </a:moveTo>
                <a:cubicBezTo>
                  <a:pt x="1242" y="0"/>
                  <a:pt x="1084" y="90"/>
                  <a:pt x="984" y="267"/>
                </a:cubicBezTo>
                <a:cubicBezTo>
                  <a:pt x="0" y="2248"/>
                  <a:pt x="2041" y="4796"/>
                  <a:pt x="2041" y="4796"/>
                </a:cubicBezTo>
                <a:cubicBezTo>
                  <a:pt x="2235" y="3991"/>
                  <a:pt x="2354" y="2382"/>
                  <a:pt x="2295" y="1206"/>
                </a:cubicBezTo>
                <a:cubicBezTo>
                  <a:pt x="2204" y="397"/>
                  <a:pt x="1777" y="0"/>
                  <a:pt x="141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"/>
          <p:cNvSpPr/>
          <p:nvPr/>
        </p:nvSpPr>
        <p:spPr>
          <a:xfrm>
            <a:off x="8219898" y="1650880"/>
            <a:ext cx="114891" cy="167736"/>
          </a:xfrm>
          <a:custGeom>
            <a:avLst/>
            <a:gdLst/>
            <a:ahLst/>
            <a:cxnLst/>
            <a:rect l="l" t="t" r="r" b="b"/>
            <a:pathLst>
              <a:path w="3683" h="5377" extrusionOk="0">
                <a:moveTo>
                  <a:pt x="2485" y="1"/>
                </a:moveTo>
                <a:cubicBezTo>
                  <a:pt x="1818" y="1"/>
                  <a:pt x="1" y="2059"/>
                  <a:pt x="524" y="5376"/>
                </a:cubicBezTo>
                <a:cubicBezTo>
                  <a:pt x="524" y="5376"/>
                  <a:pt x="703" y="4140"/>
                  <a:pt x="1328" y="3454"/>
                </a:cubicBezTo>
                <a:cubicBezTo>
                  <a:pt x="1880" y="2769"/>
                  <a:pt x="3682" y="907"/>
                  <a:pt x="2624" y="43"/>
                </a:cubicBezTo>
                <a:cubicBezTo>
                  <a:pt x="2587" y="15"/>
                  <a:pt x="2540" y="1"/>
                  <a:pt x="248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"/>
          <p:cNvSpPr/>
          <p:nvPr/>
        </p:nvSpPr>
        <p:spPr>
          <a:xfrm>
            <a:off x="2102755" y="4629504"/>
            <a:ext cx="29292" cy="64823"/>
          </a:xfrm>
          <a:custGeom>
            <a:avLst/>
            <a:gdLst/>
            <a:ahLst/>
            <a:cxnLst/>
            <a:rect l="l" t="t" r="r" b="b"/>
            <a:pathLst>
              <a:path w="939" h="2078" extrusionOk="0">
                <a:moveTo>
                  <a:pt x="307" y="1"/>
                </a:moveTo>
                <a:cubicBezTo>
                  <a:pt x="170" y="1"/>
                  <a:pt x="46" y="81"/>
                  <a:pt x="0" y="275"/>
                </a:cubicBezTo>
                <a:cubicBezTo>
                  <a:pt x="0" y="588"/>
                  <a:pt x="313" y="901"/>
                  <a:pt x="432" y="1214"/>
                </a:cubicBezTo>
                <a:cubicBezTo>
                  <a:pt x="566" y="1393"/>
                  <a:pt x="805" y="1825"/>
                  <a:pt x="745" y="2018"/>
                </a:cubicBezTo>
                <a:cubicBezTo>
                  <a:pt x="685" y="2078"/>
                  <a:pt x="745" y="2078"/>
                  <a:pt x="805" y="2078"/>
                </a:cubicBezTo>
                <a:cubicBezTo>
                  <a:pt x="939" y="1765"/>
                  <a:pt x="939" y="1452"/>
                  <a:pt x="879" y="1139"/>
                </a:cubicBezTo>
                <a:cubicBezTo>
                  <a:pt x="879" y="841"/>
                  <a:pt x="805" y="156"/>
                  <a:pt x="432" y="22"/>
                </a:cubicBezTo>
                <a:cubicBezTo>
                  <a:pt x="391" y="8"/>
                  <a:pt x="348" y="1"/>
                  <a:pt x="30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"/>
          <p:cNvSpPr/>
          <p:nvPr/>
        </p:nvSpPr>
        <p:spPr>
          <a:xfrm>
            <a:off x="2145492" y="4620270"/>
            <a:ext cx="25143" cy="68036"/>
          </a:xfrm>
          <a:custGeom>
            <a:avLst/>
            <a:gdLst/>
            <a:ahLst/>
            <a:cxnLst/>
            <a:rect l="l" t="t" r="r" b="b"/>
            <a:pathLst>
              <a:path w="806" h="2181" extrusionOk="0">
                <a:moveTo>
                  <a:pt x="361" y="1"/>
                </a:moveTo>
                <a:cubicBezTo>
                  <a:pt x="220" y="1"/>
                  <a:pt x="89" y="80"/>
                  <a:pt x="60" y="258"/>
                </a:cubicBezTo>
                <a:cubicBezTo>
                  <a:pt x="1" y="631"/>
                  <a:pt x="254" y="1137"/>
                  <a:pt x="314" y="1510"/>
                </a:cubicBezTo>
                <a:cubicBezTo>
                  <a:pt x="373" y="1689"/>
                  <a:pt x="433" y="1882"/>
                  <a:pt x="492" y="2061"/>
                </a:cubicBezTo>
                <a:cubicBezTo>
                  <a:pt x="552" y="2121"/>
                  <a:pt x="626" y="2121"/>
                  <a:pt x="686" y="2180"/>
                </a:cubicBezTo>
                <a:cubicBezTo>
                  <a:pt x="746" y="2180"/>
                  <a:pt x="805" y="2121"/>
                  <a:pt x="805" y="2061"/>
                </a:cubicBezTo>
                <a:lnTo>
                  <a:pt x="805" y="1569"/>
                </a:lnTo>
                <a:cubicBezTo>
                  <a:pt x="805" y="1316"/>
                  <a:pt x="746" y="1137"/>
                  <a:pt x="746" y="884"/>
                </a:cubicBezTo>
                <a:lnTo>
                  <a:pt x="746" y="258"/>
                </a:lnTo>
                <a:cubicBezTo>
                  <a:pt x="683" y="95"/>
                  <a:pt x="516" y="1"/>
                  <a:pt x="3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"/>
          <p:cNvSpPr/>
          <p:nvPr/>
        </p:nvSpPr>
        <p:spPr>
          <a:xfrm>
            <a:off x="2191973" y="4641514"/>
            <a:ext cx="55465" cy="82916"/>
          </a:xfrm>
          <a:custGeom>
            <a:avLst/>
            <a:gdLst/>
            <a:ahLst/>
            <a:cxnLst/>
            <a:rect l="l" t="t" r="r" b="b"/>
            <a:pathLst>
              <a:path w="1778" h="2658" extrusionOk="0">
                <a:moveTo>
                  <a:pt x="1199" y="1"/>
                </a:moveTo>
                <a:cubicBezTo>
                  <a:pt x="1085" y="1"/>
                  <a:pt x="965" y="43"/>
                  <a:pt x="865" y="143"/>
                </a:cubicBezTo>
                <a:cubicBezTo>
                  <a:pt x="492" y="516"/>
                  <a:pt x="313" y="1127"/>
                  <a:pt x="179" y="1633"/>
                </a:cubicBezTo>
                <a:cubicBezTo>
                  <a:pt x="120" y="1812"/>
                  <a:pt x="1" y="2065"/>
                  <a:pt x="1" y="2319"/>
                </a:cubicBezTo>
                <a:cubicBezTo>
                  <a:pt x="1" y="2378"/>
                  <a:pt x="1" y="2438"/>
                  <a:pt x="60" y="2497"/>
                </a:cubicBezTo>
                <a:lnTo>
                  <a:pt x="60" y="2557"/>
                </a:lnTo>
                <a:cubicBezTo>
                  <a:pt x="90" y="2624"/>
                  <a:pt x="153" y="2657"/>
                  <a:pt x="209" y="2657"/>
                </a:cubicBezTo>
                <a:cubicBezTo>
                  <a:pt x="265" y="2657"/>
                  <a:pt x="313" y="2624"/>
                  <a:pt x="313" y="2557"/>
                </a:cubicBezTo>
                <a:cubicBezTo>
                  <a:pt x="552" y="2438"/>
                  <a:pt x="626" y="2065"/>
                  <a:pt x="745" y="1872"/>
                </a:cubicBezTo>
                <a:cubicBezTo>
                  <a:pt x="924" y="1440"/>
                  <a:pt x="1177" y="948"/>
                  <a:pt x="1550" y="576"/>
                </a:cubicBezTo>
                <a:cubicBezTo>
                  <a:pt x="1778" y="304"/>
                  <a:pt x="1507" y="1"/>
                  <a:pt x="119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"/>
          <p:cNvSpPr/>
          <p:nvPr/>
        </p:nvSpPr>
        <p:spPr>
          <a:xfrm>
            <a:off x="1182824" y="4670369"/>
            <a:ext cx="56900" cy="83447"/>
          </a:xfrm>
          <a:custGeom>
            <a:avLst/>
            <a:gdLst/>
            <a:ahLst/>
            <a:cxnLst/>
            <a:rect l="l" t="t" r="r" b="b"/>
            <a:pathLst>
              <a:path w="1824" h="2675" extrusionOk="0">
                <a:moveTo>
                  <a:pt x="1265" y="1"/>
                </a:moveTo>
                <a:cubicBezTo>
                  <a:pt x="1155" y="1"/>
                  <a:pt x="1039" y="43"/>
                  <a:pt x="939" y="142"/>
                </a:cubicBezTo>
                <a:cubicBezTo>
                  <a:pt x="567" y="515"/>
                  <a:pt x="373" y="1140"/>
                  <a:pt x="195" y="1632"/>
                </a:cubicBezTo>
                <a:cubicBezTo>
                  <a:pt x="120" y="1885"/>
                  <a:pt x="60" y="2064"/>
                  <a:pt x="1" y="2317"/>
                </a:cubicBezTo>
                <a:cubicBezTo>
                  <a:pt x="1" y="2377"/>
                  <a:pt x="60" y="2511"/>
                  <a:pt x="60" y="2570"/>
                </a:cubicBezTo>
                <a:lnTo>
                  <a:pt x="120" y="2570"/>
                </a:lnTo>
                <a:lnTo>
                  <a:pt x="120" y="2630"/>
                </a:lnTo>
                <a:cubicBezTo>
                  <a:pt x="120" y="2660"/>
                  <a:pt x="168" y="2675"/>
                  <a:pt x="224" y="2675"/>
                </a:cubicBezTo>
                <a:cubicBezTo>
                  <a:pt x="280" y="2675"/>
                  <a:pt x="344" y="2660"/>
                  <a:pt x="373" y="2630"/>
                </a:cubicBezTo>
                <a:lnTo>
                  <a:pt x="373" y="2570"/>
                </a:lnTo>
                <a:cubicBezTo>
                  <a:pt x="567" y="2436"/>
                  <a:pt x="686" y="2064"/>
                  <a:pt x="746" y="1885"/>
                </a:cubicBezTo>
                <a:cubicBezTo>
                  <a:pt x="999" y="1453"/>
                  <a:pt x="1237" y="1021"/>
                  <a:pt x="1550" y="649"/>
                </a:cubicBezTo>
                <a:cubicBezTo>
                  <a:pt x="1824" y="321"/>
                  <a:pt x="1567" y="1"/>
                  <a:pt x="126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"/>
          <p:cNvSpPr/>
          <p:nvPr/>
        </p:nvSpPr>
        <p:spPr>
          <a:xfrm>
            <a:off x="1159895" y="4651184"/>
            <a:ext cx="26703" cy="69003"/>
          </a:xfrm>
          <a:custGeom>
            <a:avLst/>
            <a:gdLst/>
            <a:ahLst/>
            <a:cxnLst/>
            <a:rect l="l" t="t" r="r" b="b"/>
            <a:pathLst>
              <a:path w="856" h="2212" extrusionOk="0">
                <a:moveTo>
                  <a:pt x="387" y="0"/>
                </a:moveTo>
                <a:cubicBezTo>
                  <a:pt x="194" y="0"/>
                  <a:pt x="0" y="156"/>
                  <a:pt x="110" y="385"/>
                </a:cubicBezTo>
                <a:cubicBezTo>
                  <a:pt x="244" y="757"/>
                  <a:pt x="304" y="1130"/>
                  <a:pt x="363" y="1502"/>
                </a:cubicBezTo>
                <a:cubicBezTo>
                  <a:pt x="363" y="1636"/>
                  <a:pt x="304" y="1934"/>
                  <a:pt x="423" y="2128"/>
                </a:cubicBezTo>
                <a:cubicBezTo>
                  <a:pt x="423" y="2170"/>
                  <a:pt x="490" y="2212"/>
                  <a:pt x="550" y="2212"/>
                </a:cubicBezTo>
                <a:cubicBezTo>
                  <a:pt x="575" y="2212"/>
                  <a:pt x="599" y="2205"/>
                  <a:pt x="617" y="2187"/>
                </a:cubicBezTo>
                <a:cubicBezTo>
                  <a:pt x="676" y="2128"/>
                  <a:pt x="736" y="2068"/>
                  <a:pt x="736" y="2009"/>
                </a:cubicBezTo>
                <a:cubicBezTo>
                  <a:pt x="795" y="1815"/>
                  <a:pt x="795" y="1636"/>
                  <a:pt x="795" y="1502"/>
                </a:cubicBezTo>
                <a:cubicBezTo>
                  <a:pt x="795" y="1070"/>
                  <a:pt x="855" y="578"/>
                  <a:pt x="676" y="206"/>
                </a:cubicBezTo>
                <a:cubicBezTo>
                  <a:pt x="630" y="62"/>
                  <a:pt x="509" y="0"/>
                  <a:pt x="3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"/>
          <p:cNvSpPr/>
          <p:nvPr/>
        </p:nvSpPr>
        <p:spPr>
          <a:xfrm>
            <a:off x="2381576" y="4667998"/>
            <a:ext cx="62296" cy="87221"/>
          </a:xfrm>
          <a:custGeom>
            <a:avLst/>
            <a:gdLst/>
            <a:ahLst/>
            <a:cxnLst/>
            <a:rect l="l" t="t" r="r" b="b"/>
            <a:pathLst>
              <a:path w="1997" h="2796" extrusionOk="0">
                <a:moveTo>
                  <a:pt x="489" y="0"/>
                </a:moveTo>
                <a:cubicBezTo>
                  <a:pt x="425" y="0"/>
                  <a:pt x="363" y="15"/>
                  <a:pt x="314" y="39"/>
                </a:cubicBezTo>
                <a:cubicBezTo>
                  <a:pt x="135" y="99"/>
                  <a:pt x="60" y="159"/>
                  <a:pt x="60" y="278"/>
                </a:cubicBezTo>
                <a:cubicBezTo>
                  <a:pt x="1" y="412"/>
                  <a:pt x="1" y="591"/>
                  <a:pt x="60" y="725"/>
                </a:cubicBezTo>
                <a:cubicBezTo>
                  <a:pt x="314" y="1023"/>
                  <a:pt x="567" y="1276"/>
                  <a:pt x="805" y="1589"/>
                </a:cubicBezTo>
                <a:cubicBezTo>
                  <a:pt x="1058" y="1902"/>
                  <a:pt x="1178" y="2334"/>
                  <a:pt x="1371" y="2706"/>
                </a:cubicBezTo>
                <a:cubicBezTo>
                  <a:pt x="1401" y="2766"/>
                  <a:pt x="1464" y="2795"/>
                  <a:pt x="1520" y="2795"/>
                </a:cubicBezTo>
                <a:cubicBezTo>
                  <a:pt x="1576" y="2795"/>
                  <a:pt x="1625" y="2766"/>
                  <a:pt x="1625" y="2706"/>
                </a:cubicBezTo>
                <a:cubicBezTo>
                  <a:pt x="1997" y="1842"/>
                  <a:pt x="1371" y="650"/>
                  <a:pt x="746" y="99"/>
                </a:cubicBezTo>
                <a:cubicBezTo>
                  <a:pt x="676" y="29"/>
                  <a:pt x="580" y="0"/>
                  <a:pt x="4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2"/>
          <p:cNvSpPr/>
          <p:nvPr/>
        </p:nvSpPr>
        <p:spPr>
          <a:xfrm>
            <a:off x="2397735" y="4621019"/>
            <a:ext cx="59645" cy="90528"/>
          </a:xfrm>
          <a:custGeom>
            <a:avLst/>
            <a:gdLst/>
            <a:ahLst/>
            <a:cxnLst/>
            <a:rect l="l" t="t" r="r" b="b"/>
            <a:pathLst>
              <a:path w="1912" h="2902" extrusionOk="0">
                <a:moveTo>
                  <a:pt x="579" y="1"/>
                </a:moveTo>
                <a:cubicBezTo>
                  <a:pt x="303" y="1"/>
                  <a:pt x="0" y="261"/>
                  <a:pt x="168" y="547"/>
                </a:cubicBezTo>
                <a:cubicBezTo>
                  <a:pt x="481" y="1039"/>
                  <a:pt x="794" y="1545"/>
                  <a:pt x="1107" y="2037"/>
                </a:cubicBezTo>
                <a:cubicBezTo>
                  <a:pt x="1226" y="2231"/>
                  <a:pt x="1405" y="2469"/>
                  <a:pt x="1539" y="2722"/>
                </a:cubicBezTo>
                <a:cubicBezTo>
                  <a:pt x="1658" y="2782"/>
                  <a:pt x="1777" y="2782"/>
                  <a:pt x="1851" y="2901"/>
                </a:cubicBezTo>
                <a:lnTo>
                  <a:pt x="1911" y="2841"/>
                </a:lnTo>
                <a:lnTo>
                  <a:pt x="1851" y="2841"/>
                </a:lnTo>
                <a:cubicBezTo>
                  <a:pt x="1851" y="2782"/>
                  <a:pt x="1911" y="2603"/>
                  <a:pt x="1911" y="2529"/>
                </a:cubicBezTo>
                <a:cubicBezTo>
                  <a:pt x="1777" y="2290"/>
                  <a:pt x="1658" y="2037"/>
                  <a:pt x="1598" y="1724"/>
                </a:cubicBezTo>
                <a:cubicBezTo>
                  <a:pt x="1345" y="1233"/>
                  <a:pt x="1166" y="741"/>
                  <a:pt x="913" y="234"/>
                </a:cubicBezTo>
                <a:cubicBezTo>
                  <a:pt x="853" y="68"/>
                  <a:pt x="719" y="1"/>
                  <a:pt x="5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"/>
          <p:cNvSpPr/>
          <p:nvPr/>
        </p:nvSpPr>
        <p:spPr>
          <a:xfrm>
            <a:off x="2451297" y="4623140"/>
            <a:ext cx="36748" cy="96299"/>
          </a:xfrm>
          <a:custGeom>
            <a:avLst/>
            <a:gdLst/>
            <a:ahLst/>
            <a:cxnLst/>
            <a:rect l="l" t="t" r="r" b="b"/>
            <a:pathLst>
              <a:path w="1178" h="3087" extrusionOk="0">
                <a:moveTo>
                  <a:pt x="381" y="1"/>
                </a:moveTo>
                <a:cubicBezTo>
                  <a:pt x="226" y="1"/>
                  <a:pt x="115" y="114"/>
                  <a:pt x="60" y="300"/>
                </a:cubicBezTo>
                <a:cubicBezTo>
                  <a:pt x="0" y="673"/>
                  <a:pt x="373" y="1224"/>
                  <a:pt x="507" y="1597"/>
                </a:cubicBezTo>
                <a:cubicBezTo>
                  <a:pt x="686" y="2088"/>
                  <a:pt x="686" y="2595"/>
                  <a:pt x="805" y="3086"/>
                </a:cubicBezTo>
                <a:lnTo>
                  <a:pt x="879" y="3086"/>
                </a:lnTo>
                <a:cubicBezTo>
                  <a:pt x="1177" y="2714"/>
                  <a:pt x="1177" y="2029"/>
                  <a:pt x="1177" y="1597"/>
                </a:cubicBezTo>
                <a:cubicBezTo>
                  <a:pt x="1118" y="1105"/>
                  <a:pt x="1118" y="166"/>
                  <a:pt x="566" y="47"/>
                </a:cubicBezTo>
                <a:cubicBezTo>
                  <a:pt x="499" y="16"/>
                  <a:pt x="437" y="1"/>
                  <a:pt x="38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"/>
          <p:cNvSpPr/>
          <p:nvPr/>
        </p:nvSpPr>
        <p:spPr>
          <a:xfrm>
            <a:off x="8199060" y="4637677"/>
            <a:ext cx="24894" cy="83603"/>
          </a:xfrm>
          <a:custGeom>
            <a:avLst/>
            <a:gdLst/>
            <a:ahLst/>
            <a:cxnLst/>
            <a:rect l="l" t="t" r="r" b="b"/>
            <a:pathLst>
              <a:path w="798" h="2680" extrusionOk="0">
                <a:moveTo>
                  <a:pt x="321" y="1"/>
                </a:moveTo>
                <a:cubicBezTo>
                  <a:pt x="156" y="1"/>
                  <a:pt x="0" y="85"/>
                  <a:pt x="0" y="266"/>
                </a:cubicBezTo>
                <a:cubicBezTo>
                  <a:pt x="0" y="1071"/>
                  <a:pt x="134" y="1875"/>
                  <a:pt x="313" y="2680"/>
                </a:cubicBezTo>
                <a:cubicBezTo>
                  <a:pt x="313" y="2680"/>
                  <a:pt x="373" y="2680"/>
                  <a:pt x="373" y="2620"/>
                </a:cubicBezTo>
                <a:cubicBezTo>
                  <a:pt x="313" y="1875"/>
                  <a:pt x="447" y="1190"/>
                  <a:pt x="685" y="445"/>
                </a:cubicBezTo>
                <a:cubicBezTo>
                  <a:pt x="798" y="160"/>
                  <a:pt x="550" y="1"/>
                  <a:pt x="32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"/>
          <p:cNvSpPr/>
          <p:nvPr/>
        </p:nvSpPr>
        <p:spPr>
          <a:xfrm>
            <a:off x="8236213" y="4628817"/>
            <a:ext cx="47947" cy="83696"/>
          </a:xfrm>
          <a:custGeom>
            <a:avLst/>
            <a:gdLst/>
            <a:ahLst/>
            <a:cxnLst/>
            <a:rect l="l" t="t" r="r" b="b"/>
            <a:pathLst>
              <a:path w="1537" h="2683" extrusionOk="0">
                <a:moveTo>
                  <a:pt x="871" y="1"/>
                </a:moveTo>
                <a:cubicBezTo>
                  <a:pt x="744" y="1"/>
                  <a:pt x="625" y="53"/>
                  <a:pt x="552" y="178"/>
                </a:cubicBezTo>
                <a:cubicBezTo>
                  <a:pt x="180" y="729"/>
                  <a:pt x="1" y="1355"/>
                  <a:pt x="1" y="1981"/>
                </a:cubicBezTo>
                <a:cubicBezTo>
                  <a:pt x="61" y="2219"/>
                  <a:pt x="180" y="2472"/>
                  <a:pt x="373" y="2591"/>
                </a:cubicBezTo>
                <a:cubicBezTo>
                  <a:pt x="373" y="2633"/>
                  <a:pt x="490" y="2682"/>
                  <a:pt x="560" y="2682"/>
                </a:cubicBezTo>
                <a:cubicBezTo>
                  <a:pt x="590" y="2682"/>
                  <a:pt x="612" y="2673"/>
                  <a:pt x="612" y="2651"/>
                </a:cubicBezTo>
                <a:cubicBezTo>
                  <a:pt x="805" y="2413"/>
                  <a:pt x="746" y="2100"/>
                  <a:pt x="805" y="1847"/>
                </a:cubicBezTo>
                <a:cubicBezTo>
                  <a:pt x="865" y="1415"/>
                  <a:pt x="1118" y="1042"/>
                  <a:pt x="1357" y="670"/>
                </a:cubicBezTo>
                <a:cubicBezTo>
                  <a:pt x="1537" y="320"/>
                  <a:pt x="1182" y="1"/>
                  <a:pt x="8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"/>
          <p:cNvSpPr/>
          <p:nvPr/>
        </p:nvSpPr>
        <p:spPr>
          <a:xfrm>
            <a:off x="8288278" y="4659357"/>
            <a:ext cx="51253" cy="61922"/>
          </a:xfrm>
          <a:custGeom>
            <a:avLst/>
            <a:gdLst/>
            <a:ahLst/>
            <a:cxnLst/>
            <a:rect l="l" t="t" r="r" b="b"/>
            <a:pathLst>
              <a:path w="1643" h="1985" extrusionOk="0">
                <a:moveTo>
                  <a:pt x="1082" y="0"/>
                </a:moveTo>
                <a:cubicBezTo>
                  <a:pt x="989" y="0"/>
                  <a:pt x="892" y="36"/>
                  <a:pt x="805" y="123"/>
                </a:cubicBezTo>
                <a:cubicBezTo>
                  <a:pt x="626" y="436"/>
                  <a:pt x="432" y="748"/>
                  <a:pt x="254" y="1121"/>
                </a:cubicBezTo>
                <a:cubicBezTo>
                  <a:pt x="194" y="1300"/>
                  <a:pt x="0" y="1672"/>
                  <a:pt x="60" y="1925"/>
                </a:cubicBezTo>
                <a:lnTo>
                  <a:pt x="120" y="1985"/>
                </a:lnTo>
                <a:cubicBezTo>
                  <a:pt x="313" y="1925"/>
                  <a:pt x="492" y="1612"/>
                  <a:pt x="626" y="1434"/>
                </a:cubicBezTo>
                <a:cubicBezTo>
                  <a:pt x="805" y="1121"/>
                  <a:pt x="1058" y="868"/>
                  <a:pt x="1311" y="629"/>
                </a:cubicBezTo>
                <a:cubicBezTo>
                  <a:pt x="1643" y="389"/>
                  <a:pt x="1387" y="0"/>
                  <a:pt x="10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"/>
          <p:cNvSpPr/>
          <p:nvPr/>
        </p:nvSpPr>
        <p:spPr>
          <a:xfrm>
            <a:off x="2467082" y="4371646"/>
            <a:ext cx="30727" cy="113051"/>
          </a:xfrm>
          <a:custGeom>
            <a:avLst/>
            <a:gdLst/>
            <a:ahLst/>
            <a:cxnLst/>
            <a:rect l="l" t="t" r="r" b="b"/>
            <a:pathLst>
              <a:path w="985" h="3624" extrusionOk="0">
                <a:moveTo>
                  <a:pt x="452" y="1"/>
                </a:moveTo>
                <a:cubicBezTo>
                  <a:pt x="265" y="1"/>
                  <a:pt x="89" y="110"/>
                  <a:pt x="60" y="348"/>
                </a:cubicBezTo>
                <a:cubicBezTo>
                  <a:pt x="1" y="839"/>
                  <a:pt x="120" y="1346"/>
                  <a:pt x="180" y="1778"/>
                </a:cubicBezTo>
                <a:cubicBezTo>
                  <a:pt x="239" y="2403"/>
                  <a:pt x="373" y="2955"/>
                  <a:pt x="612" y="3521"/>
                </a:cubicBezTo>
                <a:cubicBezTo>
                  <a:pt x="635" y="3590"/>
                  <a:pt x="696" y="3624"/>
                  <a:pt x="759" y="3624"/>
                </a:cubicBezTo>
                <a:cubicBezTo>
                  <a:pt x="858" y="3624"/>
                  <a:pt x="961" y="3541"/>
                  <a:pt x="925" y="3387"/>
                </a:cubicBezTo>
                <a:cubicBezTo>
                  <a:pt x="865" y="2895"/>
                  <a:pt x="865" y="2329"/>
                  <a:pt x="865" y="1837"/>
                </a:cubicBezTo>
                <a:cubicBezTo>
                  <a:pt x="865" y="1346"/>
                  <a:pt x="984" y="839"/>
                  <a:pt x="925" y="348"/>
                </a:cubicBezTo>
                <a:cubicBezTo>
                  <a:pt x="863" y="125"/>
                  <a:pt x="651" y="1"/>
                  <a:pt x="45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"/>
          <p:cNvSpPr/>
          <p:nvPr/>
        </p:nvSpPr>
        <p:spPr>
          <a:xfrm>
            <a:off x="2503798" y="4377604"/>
            <a:ext cx="61953" cy="78331"/>
          </a:xfrm>
          <a:custGeom>
            <a:avLst/>
            <a:gdLst/>
            <a:ahLst/>
            <a:cxnLst/>
            <a:rect l="l" t="t" r="r" b="b"/>
            <a:pathLst>
              <a:path w="1986" h="2511" extrusionOk="0">
                <a:moveTo>
                  <a:pt x="1520" y="1"/>
                </a:moveTo>
                <a:cubicBezTo>
                  <a:pt x="1470" y="1"/>
                  <a:pt x="1415" y="12"/>
                  <a:pt x="1356" y="37"/>
                </a:cubicBezTo>
                <a:cubicBezTo>
                  <a:pt x="865" y="216"/>
                  <a:pt x="552" y="648"/>
                  <a:pt x="373" y="1095"/>
                </a:cubicBezTo>
                <a:cubicBezTo>
                  <a:pt x="180" y="1527"/>
                  <a:pt x="1" y="2138"/>
                  <a:pt x="314" y="2510"/>
                </a:cubicBezTo>
                <a:cubicBezTo>
                  <a:pt x="552" y="2272"/>
                  <a:pt x="612" y="1900"/>
                  <a:pt x="805" y="1587"/>
                </a:cubicBezTo>
                <a:cubicBezTo>
                  <a:pt x="984" y="1155"/>
                  <a:pt x="1237" y="901"/>
                  <a:pt x="1610" y="723"/>
                </a:cubicBezTo>
                <a:cubicBezTo>
                  <a:pt x="1985" y="503"/>
                  <a:pt x="1854" y="1"/>
                  <a:pt x="15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"/>
          <p:cNvSpPr/>
          <p:nvPr/>
        </p:nvSpPr>
        <p:spPr>
          <a:xfrm>
            <a:off x="2337311" y="4485695"/>
            <a:ext cx="87065" cy="66820"/>
          </a:xfrm>
          <a:custGeom>
            <a:avLst/>
            <a:gdLst/>
            <a:ahLst/>
            <a:cxnLst/>
            <a:rect l="l" t="t" r="r" b="b"/>
            <a:pathLst>
              <a:path w="2791" h="2142" extrusionOk="0">
                <a:moveTo>
                  <a:pt x="581" y="1"/>
                </a:moveTo>
                <a:cubicBezTo>
                  <a:pt x="280" y="1"/>
                  <a:pt x="1" y="272"/>
                  <a:pt x="124" y="669"/>
                </a:cubicBezTo>
                <a:cubicBezTo>
                  <a:pt x="399" y="1429"/>
                  <a:pt x="1433" y="2142"/>
                  <a:pt x="2266" y="2142"/>
                </a:cubicBezTo>
                <a:cubicBezTo>
                  <a:pt x="2381" y="2142"/>
                  <a:pt x="2492" y="2128"/>
                  <a:pt x="2597" y="2099"/>
                </a:cubicBezTo>
                <a:cubicBezTo>
                  <a:pt x="2790" y="2025"/>
                  <a:pt x="2790" y="1727"/>
                  <a:pt x="2671" y="1593"/>
                </a:cubicBezTo>
                <a:cubicBezTo>
                  <a:pt x="2418" y="1355"/>
                  <a:pt x="2045" y="1280"/>
                  <a:pt x="1792" y="1101"/>
                </a:cubicBezTo>
                <a:cubicBezTo>
                  <a:pt x="1479" y="908"/>
                  <a:pt x="1241" y="669"/>
                  <a:pt x="1047" y="297"/>
                </a:cubicBezTo>
                <a:cubicBezTo>
                  <a:pt x="933" y="90"/>
                  <a:pt x="754" y="1"/>
                  <a:pt x="58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"/>
          <p:cNvSpPr/>
          <p:nvPr/>
        </p:nvSpPr>
        <p:spPr>
          <a:xfrm>
            <a:off x="1028752" y="4099906"/>
            <a:ext cx="122971" cy="68379"/>
          </a:xfrm>
          <a:custGeom>
            <a:avLst/>
            <a:gdLst/>
            <a:ahLst/>
            <a:cxnLst/>
            <a:rect l="l" t="t" r="r" b="b"/>
            <a:pathLst>
              <a:path w="3942" h="2192" extrusionOk="0">
                <a:moveTo>
                  <a:pt x="1960" y="1"/>
                </a:moveTo>
                <a:cubicBezTo>
                  <a:pt x="1096" y="61"/>
                  <a:pt x="471" y="746"/>
                  <a:pt x="158" y="1491"/>
                </a:cubicBezTo>
                <a:cubicBezTo>
                  <a:pt x="1" y="1893"/>
                  <a:pt x="322" y="2192"/>
                  <a:pt x="649" y="2192"/>
                </a:cubicBezTo>
                <a:cubicBezTo>
                  <a:pt x="818" y="2192"/>
                  <a:pt x="989" y="2111"/>
                  <a:pt x="1096" y="1923"/>
                </a:cubicBezTo>
                <a:cubicBezTo>
                  <a:pt x="1409" y="1431"/>
                  <a:pt x="1782" y="1178"/>
                  <a:pt x="2333" y="1118"/>
                </a:cubicBezTo>
                <a:cubicBezTo>
                  <a:pt x="2705" y="1118"/>
                  <a:pt x="3078" y="1237"/>
                  <a:pt x="3510" y="1237"/>
                </a:cubicBezTo>
                <a:cubicBezTo>
                  <a:pt x="3763" y="1237"/>
                  <a:pt x="3942" y="865"/>
                  <a:pt x="3763" y="612"/>
                </a:cubicBezTo>
                <a:cubicBezTo>
                  <a:pt x="3331" y="120"/>
                  <a:pt x="2586" y="1"/>
                  <a:pt x="19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2"/>
          <p:cNvSpPr/>
          <p:nvPr/>
        </p:nvSpPr>
        <p:spPr>
          <a:xfrm>
            <a:off x="1164324" y="3075237"/>
            <a:ext cx="36623" cy="32599"/>
          </a:xfrm>
          <a:custGeom>
            <a:avLst/>
            <a:gdLst/>
            <a:ahLst/>
            <a:cxnLst/>
            <a:rect l="l" t="t" r="r" b="b"/>
            <a:pathLst>
              <a:path w="1174" h="1045" extrusionOk="0">
                <a:moveTo>
                  <a:pt x="646" y="1"/>
                </a:moveTo>
                <a:cubicBezTo>
                  <a:pt x="581" y="1"/>
                  <a:pt x="513" y="15"/>
                  <a:pt x="433" y="40"/>
                </a:cubicBezTo>
                <a:lnTo>
                  <a:pt x="314" y="40"/>
                </a:lnTo>
                <a:cubicBezTo>
                  <a:pt x="60" y="99"/>
                  <a:pt x="1" y="353"/>
                  <a:pt x="1" y="531"/>
                </a:cubicBezTo>
                <a:cubicBezTo>
                  <a:pt x="1" y="785"/>
                  <a:pt x="195" y="904"/>
                  <a:pt x="373" y="963"/>
                </a:cubicBezTo>
                <a:cubicBezTo>
                  <a:pt x="433" y="963"/>
                  <a:pt x="493" y="963"/>
                  <a:pt x="567" y="1038"/>
                </a:cubicBezTo>
                <a:cubicBezTo>
                  <a:pt x="588" y="1042"/>
                  <a:pt x="610" y="1044"/>
                  <a:pt x="631" y="1044"/>
                </a:cubicBezTo>
                <a:cubicBezTo>
                  <a:pt x="908" y="1044"/>
                  <a:pt x="1174" y="702"/>
                  <a:pt x="1118" y="412"/>
                </a:cubicBezTo>
                <a:cubicBezTo>
                  <a:pt x="1118" y="293"/>
                  <a:pt x="1059" y="159"/>
                  <a:pt x="939" y="99"/>
                </a:cubicBezTo>
                <a:cubicBezTo>
                  <a:pt x="826" y="29"/>
                  <a:pt x="738" y="1"/>
                  <a:pt x="6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"/>
          <p:cNvSpPr/>
          <p:nvPr/>
        </p:nvSpPr>
        <p:spPr>
          <a:xfrm>
            <a:off x="1107550" y="2226615"/>
            <a:ext cx="42332" cy="39680"/>
          </a:xfrm>
          <a:custGeom>
            <a:avLst/>
            <a:gdLst/>
            <a:ahLst/>
            <a:cxnLst/>
            <a:rect l="l" t="t" r="r" b="b"/>
            <a:pathLst>
              <a:path w="1357" h="1272" extrusionOk="0">
                <a:moveTo>
                  <a:pt x="535" y="0"/>
                </a:moveTo>
                <a:cubicBezTo>
                  <a:pt x="478" y="0"/>
                  <a:pt x="422" y="9"/>
                  <a:pt x="373" y="30"/>
                </a:cubicBezTo>
                <a:cubicBezTo>
                  <a:pt x="239" y="90"/>
                  <a:pt x="120" y="209"/>
                  <a:pt x="60" y="402"/>
                </a:cubicBezTo>
                <a:cubicBezTo>
                  <a:pt x="0" y="522"/>
                  <a:pt x="0" y="700"/>
                  <a:pt x="60" y="834"/>
                </a:cubicBezTo>
                <a:cubicBezTo>
                  <a:pt x="120" y="1013"/>
                  <a:pt x="239" y="1147"/>
                  <a:pt x="433" y="1207"/>
                </a:cubicBezTo>
                <a:cubicBezTo>
                  <a:pt x="501" y="1252"/>
                  <a:pt x="580" y="1272"/>
                  <a:pt x="662" y="1272"/>
                </a:cubicBezTo>
                <a:cubicBezTo>
                  <a:pt x="794" y="1272"/>
                  <a:pt x="933" y="1221"/>
                  <a:pt x="1043" y="1147"/>
                </a:cubicBezTo>
                <a:cubicBezTo>
                  <a:pt x="1297" y="954"/>
                  <a:pt x="1356" y="522"/>
                  <a:pt x="1177" y="268"/>
                </a:cubicBezTo>
                <a:cubicBezTo>
                  <a:pt x="1118" y="209"/>
                  <a:pt x="1043" y="149"/>
                  <a:pt x="984" y="149"/>
                </a:cubicBezTo>
                <a:cubicBezTo>
                  <a:pt x="854" y="63"/>
                  <a:pt x="686" y="0"/>
                  <a:pt x="5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"/>
          <p:cNvSpPr/>
          <p:nvPr/>
        </p:nvSpPr>
        <p:spPr>
          <a:xfrm>
            <a:off x="1266021" y="1880850"/>
            <a:ext cx="34876" cy="33036"/>
          </a:xfrm>
          <a:custGeom>
            <a:avLst/>
            <a:gdLst/>
            <a:ahLst/>
            <a:cxnLst/>
            <a:rect l="l" t="t" r="r" b="b"/>
            <a:pathLst>
              <a:path w="1118" h="1059" extrusionOk="0">
                <a:moveTo>
                  <a:pt x="507" y="0"/>
                </a:moveTo>
                <a:cubicBezTo>
                  <a:pt x="194" y="0"/>
                  <a:pt x="1" y="313"/>
                  <a:pt x="1" y="552"/>
                </a:cubicBezTo>
                <a:cubicBezTo>
                  <a:pt x="1" y="686"/>
                  <a:pt x="135" y="865"/>
                  <a:pt x="194" y="924"/>
                </a:cubicBezTo>
                <a:cubicBezTo>
                  <a:pt x="313" y="984"/>
                  <a:pt x="433" y="1058"/>
                  <a:pt x="626" y="1058"/>
                </a:cubicBezTo>
                <a:cubicBezTo>
                  <a:pt x="880" y="1058"/>
                  <a:pt x="1118" y="686"/>
                  <a:pt x="1058" y="432"/>
                </a:cubicBezTo>
                <a:cubicBezTo>
                  <a:pt x="1058" y="313"/>
                  <a:pt x="999" y="179"/>
                  <a:pt x="880" y="120"/>
                </a:cubicBezTo>
                <a:cubicBezTo>
                  <a:pt x="745" y="0"/>
                  <a:pt x="626" y="0"/>
                  <a:pt x="5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"/>
          <p:cNvSpPr/>
          <p:nvPr/>
        </p:nvSpPr>
        <p:spPr>
          <a:xfrm>
            <a:off x="1040160" y="1054089"/>
            <a:ext cx="52532" cy="36748"/>
          </a:xfrm>
          <a:custGeom>
            <a:avLst/>
            <a:gdLst/>
            <a:ahLst/>
            <a:cxnLst/>
            <a:rect l="l" t="t" r="r" b="b"/>
            <a:pathLst>
              <a:path w="1684" h="1178" extrusionOk="0">
                <a:moveTo>
                  <a:pt x="745" y="1"/>
                </a:moveTo>
                <a:cubicBezTo>
                  <a:pt x="0" y="1"/>
                  <a:pt x="134" y="1178"/>
                  <a:pt x="939" y="1178"/>
                </a:cubicBezTo>
                <a:cubicBezTo>
                  <a:pt x="1684" y="1178"/>
                  <a:pt x="1549" y="1"/>
                  <a:pt x="74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"/>
          <p:cNvSpPr/>
          <p:nvPr/>
        </p:nvSpPr>
        <p:spPr>
          <a:xfrm>
            <a:off x="1137270" y="1175843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"/>
          <p:cNvSpPr/>
          <p:nvPr/>
        </p:nvSpPr>
        <p:spPr>
          <a:xfrm>
            <a:off x="1109849" y="1155940"/>
            <a:ext cx="31164" cy="29074"/>
          </a:xfrm>
          <a:custGeom>
            <a:avLst/>
            <a:gdLst/>
            <a:ahLst/>
            <a:cxnLst/>
            <a:rect l="l" t="t" r="r" b="b"/>
            <a:pathLst>
              <a:path w="999" h="932" extrusionOk="0">
                <a:moveTo>
                  <a:pt x="677" y="0"/>
                </a:moveTo>
                <a:cubicBezTo>
                  <a:pt x="619" y="0"/>
                  <a:pt x="563" y="13"/>
                  <a:pt x="507" y="13"/>
                </a:cubicBezTo>
                <a:cubicBezTo>
                  <a:pt x="433" y="13"/>
                  <a:pt x="373" y="88"/>
                  <a:pt x="314" y="88"/>
                </a:cubicBezTo>
                <a:cubicBezTo>
                  <a:pt x="1" y="207"/>
                  <a:pt x="1" y="639"/>
                  <a:pt x="194" y="833"/>
                </a:cubicBezTo>
                <a:cubicBezTo>
                  <a:pt x="264" y="902"/>
                  <a:pt x="360" y="931"/>
                  <a:pt x="451" y="931"/>
                </a:cubicBezTo>
                <a:cubicBezTo>
                  <a:pt x="515" y="931"/>
                  <a:pt x="577" y="917"/>
                  <a:pt x="626" y="892"/>
                </a:cubicBezTo>
                <a:cubicBezTo>
                  <a:pt x="805" y="833"/>
                  <a:pt x="880" y="699"/>
                  <a:pt x="939" y="579"/>
                </a:cubicBezTo>
                <a:lnTo>
                  <a:pt x="939" y="579"/>
                </a:lnTo>
                <a:lnTo>
                  <a:pt x="880" y="639"/>
                </a:lnTo>
                <a:cubicBezTo>
                  <a:pt x="939" y="579"/>
                  <a:pt x="939" y="520"/>
                  <a:pt x="999" y="386"/>
                </a:cubicBezTo>
                <a:cubicBezTo>
                  <a:pt x="999" y="267"/>
                  <a:pt x="939" y="147"/>
                  <a:pt x="880" y="88"/>
                </a:cubicBezTo>
                <a:cubicBezTo>
                  <a:pt x="809" y="17"/>
                  <a:pt x="742" y="0"/>
                  <a:pt x="6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"/>
          <p:cNvSpPr/>
          <p:nvPr/>
        </p:nvSpPr>
        <p:spPr>
          <a:xfrm>
            <a:off x="8193476" y="3044954"/>
            <a:ext cx="46512" cy="46075"/>
          </a:xfrm>
          <a:custGeom>
            <a:avLst/>
            <a:gdLst/>
            <a:ahLst/>
            <a:cxnLst/>
            <a:rect l="l" t="t" r="r" b="b"/>
            <a:pathLst>
              <a:path w="1491" h="1477" extrusionOk="0">
                <a:moveTo>
                  <a:pt x="739" y="1"/>
                </a:moveTo>
                <a:cubicBezTo>
                  <a:pt x="656" y="1"/>
                  <a:pt x="572" y="16"/>
                  <a:pt x="492" y="46"/>
                </a:cubicBezTo>
                <a:cubicBezTo>
                  <a:pt x="120" y="166"/>
                  <a:pt x="0" y="612"/>
                  <a:pt x="179" y="910"/>
                </a:cubicBezTo>
                <a:cubicBezTo>
                  <a:pt x="254" y="985"/>
                  <a:pt x="254" y="1044"/>
                  <a:pt x="313" y="1104"/>
                </a:cubicBezTo>
                <a:cubicBezTo>
                  <a:pt x="432" y="1357"/>
                  <a:pt x="626" y="1477"/>
                  <a:pt x="864" y="1477"/>
                </a:cubicBezTo>
                <a:cubicBezTo>
                  <a:pt x="1177" y="1417"/>
                  <a:pt x="1490" y="1104"/>
                  <a:pt x="1431" y="791"/>
                </a:cubicBezTo>
                <a:cubicBezTo>
                  <a:pt x="1371" y="672"/>
                  <a:pt x="1371" y="538"/>
                  <a:pt x="1296" y="359"/>
                </a:cubicBezTo>
                <a:cubicBezTo>
                  <a:pt x="1208" y="126"/>
                  <a:pt x="979" y="1"/>
                  <a:pt x="73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"/>
          <p:cNvSpPr/>
          <p:nvPr/>
        </p:nvSpPr>
        <p:spPr>
          <a:xfrm>
            <a:off x="8146996" y="1894326"/>
            <a:ext cx="33036" cy="33316"/>
          </a:xfrm>
          <a:custGeom>
            <a:avLst/>
            <a:gdLst/>
            <a:ahLst/>
            <a:cxnLst/>
            <a:rect l="l" t="t" r="r" b="b"/>
            <a:pathLst>
              <a:path w="1059" h="1068" extrusionOk="0">
                <a:moveTo>
                  <a:pt x="433" y="0"/>
                </a:moveTo>
                <a:cubicBezTo>
                  <a:pt x="313" y="60"/>
                  <a:pt x="179" y="120"/>
                  <a:pt x="60" y="254"/>
                </a:cubicBezTo>
                <a:cubicBezTo>
                  <a:pt x="1" y="313"/>
                  <a:pt x="1" y="433"/>
                  <a:pt x="1" y="626"/>
                </a:cubicBezTo>
                <a:cubicBezTo>
                  <a:pt x="1" y="841"/>
                  <a:pt x="254" y="1067"/>
                  <a:pt x="478" y="1067"/>
                </a:cubicBezTo>
                <a:cubicBezTo>
                  <a:pt x="503" y="1067"/>
                  <a:pt x="528" y="1064"/>
                  <a:pt x="552" y="1058"/>
                </a:cubicBezTo>
                <a:cubicBezTo>
                  <a:pt x="686" y="1058"/>
                  <a:pt x="865" y="999"/>
                  <a:pt x="924" y="865"/>
                </a:cubicBezTo>
                <a:cubicBezTo>
                  <a:pt x="999" y="745"/>
                  <a:pt x="1058" y="626"/>
                  <a:pt x="1058" y="492"/>
                </a:cubicBezTo>
                <a:cubicBezTo>
                  <a:pt x="1058" y="179"/>
                  <a:pt x="686" y="0"/>
                  <a:pt x="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"/>
          <p:cNvSpPr/>
          <p:nvPr/>
        </p:nvSpPr>
        <p:spPr>
          <a:xfrm>
            <a:off x="8073718" y="1992840"/>
            <a:ext cx="36592" cy="31413"/>
          </a:xfrm>
          <a:custGeom>
            <a:avLst/>
            <a:gdLst/>
            <a:ahLst/>
            <a:cxnLst/>
            <a:rect l="l" t="t" r="r" b="b"/>
            <a:pathLst>
              <a:path w="1173" h="1007" extrusionOk="0">
                <a:moveTo>
                  <a:pt x="607" y="1"/>
                </a:moveTo>
                <a:cubicBezTo>
                  <a:pt x="368" y="1"/>
                  <a:pt x="115" y="194"/>
                  <a:pt x="55" y="448"/>
                </a:cubicBezTo>
                <a:cubicBezTo>
                  <a:pt x="1" y="721"/>
                  <a:pt x="246" y="1006"/>
                  <a:pt x="529" y="1006"/>
                </a:cubicBezTo>
                <a:cubicBezTo>
                  <a:pt x="554" y="1006"/>
                  <a:pt x="580" y="1004"/>
                  <a:pt x="607" y="999"/>
                </a:cubicBezTo>
                <a:cubicBezTo>
                  <a:pt x="666" y="999"/>
                  <a:pt x="741" y="999"/>
                  <a:pt x="741" y="939"/>
                </a:cubicBezTo>
                <a:cubicBezTo>
                  <a:pt x="860" y="939"/>
                  <a:pt x="979" y="880"/>
                  <a:pt x="1039" y="820"/>
                </a:cubicBezTo>
                <a:cubicBezTo>
                  <a:pt x="1113" y="746"/>
                  <a:pt x="1173" y="626"/>
                  <a:pt x="1173" y="567"/>
                </a:cubicBezTo>
                <a:cubicBezTo>
                  <a:pt x="1173" y="448"/>
                  <a:pt x="1173" y="314"/>
                  <a:pt x="1039" y="254"/>
                </a:cubicBezTo>
                <a:cubicBezTo>
                  <a:pt x="979" y="135"/>
                  <a:pt x="919" y="75"/>
                  <a:pt x="800" y="75"/>
                </a:cubicBezTo>
                <a:cubicBezTo>
                  <a:pt x="741" y="75"/>
                  <a:pt x="666" y="75"/>
                  <a:pt x="60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"/>
          <p:cNvSpPr/>
          <p:nvPr/>
        </p:nvSpPr>
        <p:spPr>
          <a:xfrm>
            <a:off x="8063923" y="2932995"/>
            <a:ext cx="46387" cy="113425"/>
          </a:xfrm>
          <a:custGeom>
            <a:avLst/>
            <a:gdLst/>
            <a:ahLst/>
            <a:cxnLst/>
            <a:rect l="l" t="t" r="r" b="b"/>
            <a:pathLst>
              <a:path w="1487" h="3636" extrusionOk="0">
                <a:moveTo>
                  <a:pt x="717" y="1"/>
                </a:moveTo>
                <a:cubicBezTo>
                  <a:pt x="372" y="1"/>
                  <a:pt x="0" y="341"/>
                  <a:pt x="116" y="775"/>
                </a:cubicBezTo>
                <a:cubicBezTo>
                  <a:pt x="310" y="1341"/>
                  <a:pt x="369" y="1967"/>
                  <a:pt x="489" y="2518"/>
                </a:cubicBezTo>
                <a:cubicBezTo>
                  <a:pt x="548" y="2831"/>
                  <a:pt x="608" y="3084"/>
                  <a:pt x="801" y="3323"/>
                </a:cubicBezTo>
                <a:cubicBezTo>
                  <a:pt x="861" y="3457"/>
                  <a:pt x="980" y="3516"/>
                  <a:pt x="1055" y="3635"/>
                </a:cubicBezTo>
                <a:cubicBezTo>
                  <a:pt x="1114" y="3635"/>
                  <a:pt x="1114" y="3635"/>
                  <a:pt x="1114" y="3576"/>
                </a:cubicBezTo>
                <a:lnTo>
                  <a:pt x="1055" y="3576"/>
                </a:lnTo>
                <a:cubicBezTo>
                  <a:pt x="1114" y="3516"/>
                  <a:pt x="1233" y="3457"/>
                  <a:pt x="1293" y="3382"/>
                </a:cubicBezTo>
                <a:cubicBezTo>
                  <a:pt x="1353" y="3323"/>
                  <a:pt x="1353" y="3203"/>
                  <a:pt x="1353" y="3084"/>
                </a:cubicBezTo>
                <a:cubicBezTo>
                  <a:pt x="1487" y="2771"/>
                  <a:pt x="1427" y="2458"/>
                  <a:pt x="1427" y="2146"/>
                </a:cubicBezTo>
                <a:cubicBezTo>
                  <a:pt x="1427" y="1594"/>
                  <a:pt x="1353" y="909"/>
                  <a:pt x="1174" y="343"/>
                </a:cubicBezTo>
                <a:cubicBezTo>
                  <a:pt x="1085" y="101"/>
                  <a:pt x="905" y="1"/>
                  <a:pt x="71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2"/>
          <p:cNvSpPr/>
          <p:nvPr/>
        </p:nvSpPr>
        <p:spPr>
          <a:xfrm>
            <a:off x="8253433" y="3564987"/>
            <a:ext cx="38588" cy="36748"/>
          </a:xfrm>
          <a:custGeom>
            <a:avLst/>
            <a:gdLst/>
            <a:ahLst/>
            <a:cxnLst/>
            <a:rect l="l" t="t" r="r" b="b"/>
            <a:pathLst>
              <a:path w="1237" h="1178" extrusionOk="0">
                <a:moveTo>
                  <a:pt x="566" y="1"/>
                </a:moveTo>
                <a:cubicBezTo>
                  <a:pt x="194" y="1"/>
                  <a:pt x="0" y="373"/>
                  <a:pt x="0" y="671"/>
                </a:cubicBezTo>
                <a:cubicBezTo>
                  <a:pt x="0" y="805"/>
                  <a:pt x="119" y="984"/>
                  <a:pt x="253" y="1043"/>
                </a:cubicBezTo>
                <a:cubicBezTo>
                  <a:pt x="373" y="1177"/>
                  <a:pt x="492" y="1177"/>
                  <a:pt x="685" y="1177"/>
                </a:cubicBezTo>
                <a:cubicBezTo>
                  <a:pt x="998" y="1177"/>
                  <a:pt x="1237" y="805"/>
                  <a:pt x="1237" y="492"/>
                </a:cubicBezTo>
                <a:cubicBezTo>
                  <a:pt x="1177" y="373"/>
                  <a:pt x="1117" y="179"/>
                  <a:pt x="998" y="120"/>
                </a:cubicBezTo>
                <a:cubicBezTo>
                  <a:pt x="864" y="1"/>
                  <a:pt x="685" y="1"/>
                  <a:pt x="56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"/>
          <p:cNvSpPr/>
          <p:nvPr/>
        </p:nvSpPr>
        <p:spPr>
          <a:xfrm>
            <a:off x="8218557" y="2100182"/>
            <a:ext cx="151077" cy="264471"/>
          </a:xfrm>
          <a:custGeom>
            <a:avLst/>
            <a:gdLst/>
            <a:ahLst/>
            <a:cxnLst/>
            <a:rect l="l" t="t" r="r" b="b"/>
            <a:pathLst>
              <a:path w="4843" h="8478" extrusionOk="0">
                <a:moveTo>
                  <a:pt x="4190" y="1"/>
                </a:moveTo>
                <a:cubicBezTo>
                  <a:pt x="3999" y="1"/>
                  <a:pt x="3787" y="128"/>
                  <a:pt x="3725" y="359"/>
                </a:cubicBezTo>
                <a:cubicBezTo>
                  <a:pt x="3666" y="597"/>
                  <a:pt x="3606" y="850"/>
                  <a:pt x="3546" y="1163"/>
                </a:cubicBezTo>
                <a:lnTo>
                  <a:pt x="3472" y="1163"/>
                </a:lnTo>
                <a:cubicBezTo>
                  <a:pt x="2727" y="3204"/>
                  <a:pt x="254" y="5066"/>
                  <a:pt x="120" y="7301"/>
                </a:cubicBezTo>
                <a:cubicBezTo>
                  <a:pt x="1" y="7495"/>
                  <a:pt x="60" y="7673"/>
                  <a:pt x="195" y="7807"/>
                </a:cubicBezTo>
                <a:lnTo>
                  <a:pt x="195" y="8046"/>
                </a:lnTo>
                <a:cubicBezTo>
                  <a:pt x="254" y="8299"/>
                  <a:pt x="433" y="8478"/>
                  <a:pt x="746" y="8478"/>
                </a:cubicBezTo>
                <a:cubicBezTo>
                  <a:pt x="4411" y="7927"/>
                  <a:pt x="4843" y="3264"/>
                  <a:pt x="4530" y="359"/>
                </a:cubicBezTo>
                <a:cubicBezTo>
                  <a:pt x="4530" y="113"/>
                  <a:pt x="4369" y="1"/>
                  <a:pt x="419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2"/>
          <p:cNvSpPr/>
          <p:nvPr/>
        </p:nvSpPr>
        <p:spPr>
          <a:xfrm>
            <a:off x="8326835" y="1987256"/>
            <a:ext cx="27452" cy="21431"/>
          </a:xfrm>
          <a:custGeom>
            <a:avLst/>
            <a:gdLst/>
            <a:ahLst/>
            <a:cxnLst/>
            <a:rect l="l" t="t" r="r" b="b"/>
            <a:pathLst>
              <a:path w="880" h="687" extrusionOk="0">
                <a:moveTo>
                  <a:pt x="448" y="1"/>
                </a:moveTo>
                <a:cubicBezTo>
                  <a:pt x="1" y="1"/>
                  <a:pt x="75" y="686"/>
                  <a:pt x="507" y="686"/>
                </a:cubicBezTo>
                <a:cubicBezTo>
                  <a:pt x="880" y="686"/>
                  <a:pt x="820" y="1"/>
                  <a:pt x="44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2"/>
          <p:cNvSpPr/>
          <p:nvPr/>
        </p:nvSpPr>
        <p:spPr>
          <a:xfrm>
            <a:off x="7635572" y="794515"/>
            <a:ext cx="39056" cy="48633"/>
          </a:xfrm>
          <a:custGeom>
            <a:avLst/>
            <a:gdLst/>
            <a:ahLst/>
            <a:cxnLst/>
            <a:rect l="l" t="t" r="r" b="b"/>
            <a:pathLst>
              <a:path w="1252" h="1559" extrusionOk="0">
                <a:moveTo>
                  <a:pt x="660" y="0"/>
                </a:moveTo>
                <a:cubicBezTo>
                  <a:pt x="628" y="0"/>
                  <a:pt x="597" y="3"/>
                  <a:pt x="566" y="9"/>
                </a:cubicBezTo>
                <a:cubicBezTo>
                  <a:pt x="373" y="9"/>
                  <a:pt x="254" y="128"/>
                  <a:pt x="134" y="262"/>
                </a:cubicBezTo>
                <a:cubicBezTo>
                  <a:pt x="0" y="381"/>
                  <a:pt x="0" y="501"/>
                  <a:pt x="0" y="694"/>
                </a:cubicBezTo>
                <a:lnTo>
                  <a:pt x="0" y="1007"/>
                </a:lnTo>
                <a:cubicBezTo>
                  <a:pt x="0" y="1126"/>
                  <a:pt x="134" y="1320"/>
                  <a:pt x="254" y="1439"/>
                </a:cubicBezTo>
                <a:cubicBezTo>
                  <a:pt x="373" y="1499"/>
                  <a:pt x="566" y="1558"/>
                  <a:pt x="686" y="1558"/>
                </a:cubicBezTo>
                <a:cubicBezTo>
                  <a:pt x="879" y="1499"/>
                  <a:pt x="1058" y="1439"/>
                  <a:pt x="1118" y="1320"/>
                </a:cubicBezTo>
                <a:cubicBezTo>
                  <a:pt x="1252" y="1186"/>
                  <a:pt x="1252" y="1007"/>
                  <a:pt x="1252" y="813"/>
                </a:cubicBezTo>
                <a:lnTo>
                  <a:pt x="1252" y="575"/>
                </a:lnTo>
                <a:cubicBezTo>
                  <a:pt x="1252" y="239"/>
                  <a:pt x="949" y="0"/>
                  <a:pt x="6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2"/>
          <p:cNvSpPr/>
          <p:nvPr/>
        </p:nvSpPr>
        <p:spPr>
          <a:xfrm>
            <a:off x="7751973" y="794824"/>
            <a:ext cx="17220" cy="16908"/>
          </a:xfrm>
          <a:custGeom>
            <a:avLst/>
            <a:gdLst/>
            <a:ahLst/>
            <a:cxnLst/>
            <a:rect l="l" t="t" r="r" b="b"/>
            <a:pathLst>
              <a:path w="552" h="542" extrusionOk="0">
                <a:moveTo>
                  <a:pt x="282" y="1"/>
                </a:moveTo>
                <a:cubicBezTo>
                  <a:pt x="250" y="1"/>
                  <a:pt x="217" y="15"/>
                  <a:pt x="179" y="45"/>
                </a:cubicBezTo>
                <a:cubicBezTo>
                  <a:pt x="162" y="28"/>
                  <a:pt x="139" y="21"/>
                  <a:pt x="116" y="21"/>
                </a:cubicBezTo>
                <a:cubicBezTo>
                  <a:pt x="60" y="21"/>
                  <a:pt x="1" y="63"/>
                  <a:pt x="1" y="105"/>
                </a:cubicBezTo>
                <a:lnTo>
                  <a:pt x="1" y="299"/>
                </a:lnTo>
                <a:cubicBezTo>
                  <a:pt x="35" y="438"/>
                  <a:pt x="177" y="541"/>
                  <a:pt x="312" y="541"/>
                </a:cubicBezTo>
                <a:cubicBezTo>
                  <a:pt x="409" y="541"/>
                  <a:pt x="502" y="488"/>
                  <a:pt x="552" y="358"/>
                </a:cubicBezTo>
                <a:lnTo>
                  <a:pt x="552" y="164"/>
                </a:lnTo>
                <a:cubicBezTo>
                  <a:pt x="492" y="105"/>
                  <a:pt x="492" y="45"/>
                  <a:pt x="373" y="45"/>
                </a:cubicBezTo>
                <a:cubicBezTo>
                  <a:pt x="343" y="15"/>
                  <a:pt x="314" y="1"/>
                  <a:pt x="2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2"/>
          <p:cNvSpPr/>
          <p:nvPr/>
        </p:nvSpPr>
        <p:spPr>
          <a:xfrm>
            <a:off x="1439362" y="1336653"/>
            <a:ext cx="44172" cy="38588"/>
          </a:xfrm>
          <a:custGeom>
            <a:avLst/>
            <a:gdLst/>
            <a:ahLst/>
            <a:cxnLst/>
            <a:rect l="l" t="t" r="r" b="b"/>
            <a:pathLst>
              <a:path w="1416" h="1237" extrusionOk="0">
                <a:moveTo>
                  <a:pt x="551" y="0"/>
                </a:moveTo>
                <a:cubicBezTo>
                  <a:pt x="179" y="0"/>
                  <a:pt x="0" y="373"/>
                  <a:pt x="0" y="686"/>
                </a:cubicBezTo>
                <a:cubicBezTo>
                  <a:pt x="0" y="865"/>
                  <a:pt x="119" y="999"/>
                  <a:pt x="239" y="1118"/>
                </a:cubicBezTo>
                <a:cubicBezTo>
                  <a:pt x="373" y="1177"/>
                  <a:pt x="492" y="1237"/>
                  <a:pt x="611" y="1237"/>
                </a:cubicBezTo>
                <a:lnTo>
                  <a:pt x="671" y="1237"/>
                </a:lnTo>
                <a:cubicBezTo>
                  <a:pt x="924" y="1237"/>
                  <a:pt x="1177" y="1118"/>
                  <a:pt x="1296" y="865"/>
                </a:cubicBezTo>
                <a:cubicBezTo>
                  <a:pt x="1415" y="626"/>
                  <a:pt x="1296" y="179"/>
                  <a:pt x="924" y="60"/>
                </a:cubicBezTo>
                <a:cubicBezTo>
                  <a:pt x="805" y="0"/>
                  <a:pt x="671" y="0"/>
                  <a:pt x="5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"/>
          <p:cNvSpPr/>
          <p:nvPr/>
        </p:nvSpPr>
        <p:spPr>
          <a:xfrm>
            <a:off x="1458391" y="1375210"/>
            <a:ext cx="1903" cy="31"/>
          </a:xfrm>
          <a:custGeom>
            <a:avLst/>
            <a:gdLst/>
            <a:ahLst/>
            <a:cxnLst/>
            <a:rect l="l" t="t" r="r" b="b"/>
            <a:pathLst>
              <a:path w="61" h="1" extrusionOk="0">
                <a:moveTo>
                  <a:pt x="1" y="1"/>
                </a:moveTo>
                <a:lnTo>
                  <a:pt x="1" y="1"/>
                </a:lnTo>
                <a:lnTo>
                  <a:pt x="6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2"/>
          <p:cNvSpPr/>
          <p:nvPr/>
        </p:nvSpPr>
        <p:spPr>
          <a:xfrm>
            <a:off x="1458391" y="1375210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"/>
          <p:cNvSpPr/>
          <p:nvPr/>
        </p:nvSpPr>
        <p:spPr>
          <a:xfrm>
            <a:off x="1576662" y="1376645"/>
            <a:ext cx="42332" cy="39493"/>
          </a:xfrm>
          <a:custGeom>
            <a:avLst/>
            <a:gdLst/>
            <a:ahLst/>
            <a:cxnLst/>
            <a:rect l="l" t="t" r="r" b="b"/>
            <a:pathLst>
              <a:path w="1357" h="1266" extrusionOk="0">
                <a:moveTo>
                  <a:pt x="605" y="1"/>
                </a:moveTo>
                <a:cubicBezTo>
                  <a:pt x="359" y="1"/>
                  <a:pt x="170" y="135"/>
                  <a:pt x="120" y="387"/>
                </a:cubicBezTo>
                <a:cubicBezTo>
                  <a:pt x="61" y="462"/>
                  <a:pt x="61" y="521"/>
                  <a:pt x="61" y="521"/>
                </a:cubicBezTo>
                <a:lnTo>
                  <a:pt x="61" y="581"/>
                </a:lnTo>
                <a:cubicBezTo>
                  <a:pt x="1" y="1013"/>
                  <a:pt x="373" y="1266"/>
                  <a:pt x="746" y="1266"/>
                </a:cubicBezTo>
                <a:lnTo>
                  <a:pt x="865" y="1266"/>
                </a:lnTo>
                <a:lnTo>
                  <a:pt x="925" y="1206"/>
                </a:lnTo>
                <a:lnTo>
                  <a:pt x="984" y="1206"/>
                </a:lnTo>
                <a:cubicBezTo>
                  <a:pt x="1237" y="1072"/>
                  <a:pt x="1357" y="894"/>
                  <a:pt x="1297" y="581"/>
                </a:cubicBezTo>
                <a:lnTo>
                  <a:pt x="1297" y="521"/>
                </a:lnTo>
                <a:cubicBezTo>
                  <a:pt x="1297" y="149"/>
                  <a:pt x="984" y="15"/>
                  <a:pt x="746" y="15"/>
                </a:cubicBezTo>
                <a:cubicBezTo>
                  <a:pt x="697" y="5"/>
                  <a:pt x="650" y="1"/>
                  <a:pt x="60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"/>
          <p:cNvSpPr/>
          <p:nvPr/>
        </p:nvSpPr>
        <p:spPr>
          <a:xfrm>
            <a:off x="958376" y="3377430"/>
            <a:ext cx="143684" cy="68161"/>
          </a:xfrm>
          <a:custGeom>
            <a:avLst/>
            <a:gdLst/>
            <a:ahLst/>
            <a:cxnLst/>
            <a:rect l="l" t="t" r="r" b="b"/>
            <a:pathLst>
              <a:path w="4606" h="2185" extrusionOk="0">
                <a:moveTo>
                  <a:pt x="3746" y="0"/>
                </a:moveTo>
                <a:cubicBezTo>
                  <a:pt x="3631" y="0"/>
                  <a:pt x="3515" y="39"/>
                  <a:pt x="3412" y="129"/>
                </a:cubicBezTo>
                <a:cubicBezTo>
                  <a:pt x="2920" y="502"/>
                  <a:pt x="2414" y="755"/>
                  <a:pt x="1803" y="934"/>
                </a:cubicBezTo>
                <a:cubicBezTo>
                  <a:pt x="1237" y="1128"/>
                  <a:pt x="686" y="1187"/>
                  <a:pt x="179" y="1560"/>
                </a:cubicBezTo>
                <a:cubicBezTo>
                  <a:pt x="0" y="1679"/>
                  <a:pt x="60" y="1932"/>
                  <a:pt x="179" y="1992"/>
                </a:cubicBezTo>
                <a:cubicBezTo>
                  <a:pt x="530" y="2123"/>
                  <a:pt x="919" y="2184"/>
                  <a:pt x="1319" y="2184"/>
                </a:cubicBezTo>
                <a:cubicBezTo>
                  <a:pt x="2414" y="2184"/>
                  <a:pt x="3583" y="1725"/>
                  <a:pt x="4216" y="993"/>
                </a:cubicBezTo>
                <a:cubicBezTo>
                  <a:pt x="4605" y="557"/>
                  <a:pt x="4183" y="0"/>
                  <a:pt x="37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"/>
          <p:cNvSpPr/>
          <p:nvPr/>
        </p:nvSpPr>
        <p:spPr>
          <a:xfrm>
            <a:off x="8154857" y="2585389"/>
            <a:ext cx="176221" cy="146835"/>
          </a:xfrm>
          <a:custGeom>
            <a:avLst/>
            <a:gdLst/>
            <a:ahLst/>
            <a:cxnLst/>
            <a:rect l="l" t="t" r="r" b="b"/>
            <a:pathLst>
              <a:path w="5649" h="4707" extrusionOk="0">
                <a:moveTo>
                  <a:pt x="5142" y="0"/>
                </a:moveTo>
                <a:cubicBezTo>
                  <a:pt x="4590" y="879"/>
                  <a:pt x="4099" y="1624"/>
                  <a:pt x="3279" y="2309"/>
                </a:cubicBezTo>
                <a:cubicBezTo>
                  <a:pt x="2475" y="2980"/>
                  <a:pt x="1492" y="3426"/>
                  <a:pt x="553" y="3799"/>
                </a:cubicBezTo>
                <a:cubicBezTo>
                  <a:pt x="1" y="3957"/>
                  <a:pt x="330" y="4706"/>
                  <a:pt x="794" y="4706"/>
                </a:cubicBezTo>
                <a:cubicBezTo>
                  <a:pt x="856" y="4706"/>
                  <a:pt x="920" y="4693"/>
                  <a:pt x="985" y="4663"/>
                </a:cubicBezTo>
                <a:cubicBezTo>
                  <a:pt x="2669" y="3978"/>
                  <a:pt x="5648" y="2175"/>
                  <a:pt x="52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"/>
          <p:cNvSpPr/>
          <p:nvPr/>
        </p:nvSpPr>
        <p:spPr>
          <a:xfrm>
            <a:off x="8309646" y="3630558"/>
            <a:ext cx="46512" cy="45981"/>
          </a:xfrm>
          <a:custGeom>
            <a:avLst/>
            <a:gdLst/>
            <a:ahLst/>
            <a:cxnLst/>
            <a:rect l="l" t="t" r="r" b="b"/>
            <a:pathLst>
              <a:path w="1491" h="1474" extrusionOk="0">
                <a:moveTo>
                  <a:pt x="865" y="0"/>
                </a:moveTo>
                <a:cubicBezTo>
                  <a:pt x="720" y="0"/>
                  <a:pt x="571" y="48"/>
                  <a:pt x="433" y="133"/>
                </a:cubicBezTo>
                <a:cubicBezTo>
                  <a:pt x="314" y="252"/>
                  <a:pt x="180" y="431"/>
                  <a:pt x="120" y="565"/>
                </a:cubicBezTo>
                <a:cubicBezTo>
                  <a:pt x="1" y="938"/>
                  <a:pt x="120" y="1310"/>
                  <a:pt x="492" y="1429"/>
                </a:cubicBezTo>
                <a:cubicBezTo>
                  <a:pt x="555" y="1459"/>
                  <a:pt x="629" y="1474"/>
                  <a:pt x="706" y="1474"/>
                </a:cubicBezTo>
                <a:cubicBezTo>
                  <a:pt x="941" y="1474"/>
                  <a:pt x="1207" y="1337"/>
                  <a:pt x="1297" y="1057"/>
                </a:cubicBezTo>
                <a:cubicBezTo>
                  <a:pt x="1491" y="804"/>
                  <a:pt x="1491" y="506"/>
                  <a:pt x="1371" y="252"/>
                </a:cubicBezTo>
                <a:cubicBezTo>
                  <a:pt x="1230" y="77"/>
                  <a:pt x="1051" y="0"/>
                  <a:pt x="8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"/>
          <p:cNvSpPr/>
          <p:nvPr/>
        </p:nvSpPr>
        <p:spPr>
          <a:xfrm>
            <a:off x="8123755" y="4186815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2"/>
          <p:cNvSpPr/>
          <p:nvPr/>
        </p:nvSpPr>
        <p:spPr>
          <a:xfrm>
            <a:off x="8117735" y="4188687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"/>
          <p:cNvSpPr/>
          <p:nvPr/>
        </p:nvSpPr>
        <p:spPr>
          <a:xfrm>
            <a:off x="2517274" y="4473404"/>
            <a:ext cx="50442" cy="46668"/>
          </a:xfrm>
          <a:custGeom>
            <a:avLst/>
            <a:gdLst/>
            <a:ahLst/>
            <a:cxnLst/>
            <a:rect l="l" t="t" r="r" b="b"/>
            <a:pathLst>
              <a:path w="1617" h="1496" extrusionOk="0">
                <a:moveTo>
                  <a:pt x="1161" y="1"/>
                </a:moveTo>
                <a:cubicBezTo>
                  <a:pt x="1107" y="1"/>
                  <a:pt x="1052" y="20"/>
                  <a:pt x="999" y="65"/>
                </a:cubicBezTo>
                <a:cubicBezTo>
                  <a:pt x="746" y="318"/>
                  <a:pt x="552" y="557"/>
                  <a:pt x="314" y="810"/>
                </a:cubicBezTo>
                <a:cubicBezTo>
                  <a:pt x="180" y="1004"/>
                  <a:pt x="1" y="1242"/>
                  <a:pt x="1" y="1495"/>
                </a:cubicBezTo>
                <a:lnTo>
                  <a:pt x="60" y="1495"/>
                </a:lnTo>
                <a:cubicBezTo>
                  <a:pt x="254" y="1376"/>
                  <a:pt x="373" y="1182"/>
                  <a:pt x="552" y="1063"/>
                </a:cubicBezTo>
                <a:cubicBezTo>
                  <a:pt x="805" y="870"/>
                  <a:pt x="1118" y="750"/>
                  <a:pt x="1371" y="557"/>
                </a:cubicBezTo>
                <a:cubicBezTo>
                  <a:pt x="1616" y="410"/>
                  <a:pt x="1408" y="1"/>
                  <a:pt x="11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"/>
          <p:cNvSpPr/>
          <p:nvPr/>
        </p:nvSpPr>
        <p:spPr>
          <a:xfrm>
            <a:off x="971852" y="3488203"/>
            <a:ext cx="106437" cy="30852"/>
          </a:xfrm>
          <a:custGeom>
            <a:avLst/>
            <a:gdLst/>
            <a:ahLst/>
            <a:cxnLst/>
            <a:rect l="l" t="t" r="r" b="b"/>
            <a:pathLst>
              <a:path w="3412" h="989" extrusionOk="0">
                <a:moveTo>
                  <a:pt x="2320" y="1"/>
                </a:moveTo>
                <a:cubicBezTo>
                  <a:pt x="1914" y="1"/>
                  <a:pt x="1467" y="88"/>
                  <a:pt x="1118" y="184"/>
                </a:cubicBezTo>
                <a:cubicBezTo>
                  <a:pt x="864" y="243"/>
                  <a:pt x="626" y="303"/>
                  <a:pt x="432" y="362"/>
                </a:cubicBezTo>
                <a:cubicBezTo>
                  <a:pt x="254" y="482"/>
                  <a:pt x="179" y="675"/>
                  <a:pt x="0" y="794"/>
                </a:cubicBezTo>
                <a:cubicBezTo>
                  <a:pt x="36" y="783"/>
                  <a:pt x="73" y="778"/>
                  <a:pt x="109" y="778"/>
                </a:cubicBezTo>
                <a:cubicBezTo>
                  <a:pt x="256" y="778"/>
                  <a:pt x="409" y="854"/>
                  <a:pt x="552" y="854"/>
                </a:cubicBezTo>
                <a:lnTo>
                  <a:pt x="1237" y="854"/>
                </a:lnTo>
                <a:cubicBezTo>
                  <a:pt x="1743" y="854"/>
                  <a:pt x="2235" y="988"/>
                  <a:pt x="2667" y="988"/>
                </a:cubicBezTo>
                <a:cubicBezTo>
                  <a:pt x="3293" y="988"/>
                  <a:pt x="3412" y="184"/>
                  <a:pt x="2786" y="50"/>
                </a:cubicBezTo>
                <a:cubicBezTo>
                  <a:pt x="2644" y="15"/>
                  <a:pt x="2486" y="1"/>
                  <a:pt x="23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"/>
          <p:cNvSpPr/>
          <p:nvPr/>
        </p:nvSpPr>
        <p:spPr>
          <a:xfrm>
            <a:off x="1076605" y="1871616"/>
            <a:ext cx="114174" cy="41302"/>
          </a:xfrm>
          <a:custGeom>
            <a:avLst/>
            <a:gdLst/>
            <a:ahLst/>
            <a:cxnLst/>
            <a:rect l="l" t="t" r="r" b="b"/>
            <a:pathLst>
              <a:path w="3660" h="1324" extrusionOk="0">
                <a:moveTo>
                  <a:pt x="2230" y="0"/>
                </a:moveTo>
                <a:cubicBezTo>
                  <a:pt x="1627" y="0"/>
                  <a:pt x="1002" y="151"/>
                  <a:pt x="486" y="356"/>
                </a:cubicBezTo>
                <a:cubicBezTo>
                  <a:pt x="0" y="579"/>
                  <a:pt x="278" y="1323"/>
                  <a:pt x="687" y="1323"/>
                </a:cubicBezTo>
                <a:cubicBezTo>
                  <a:pt x="743" y="1323"/>
                  <a:pt x="800" y="1310"/>
                  <a:pt x="858" y="1280"/>
                </a:cubicBezTo>
                <a:cubicBezTo>
                  <a:pt x="1737" y="788"/>
                  <a:pt x="2661" y="669"/>
                  <a:pt x="3600" y="416"/>
                </a:cubicBezTo>
                <a:cubicBezTo>
                  <a:pt x="3600" y="416"/>
                  <a:pt x="3659" y="356"/>
                  <a:pt x="3600" y="356"/>
                </a:cubicBezTo>
                <a:cubicBezTo>
                  <a:pt x="3204" y="101"/>
                  <a:pt x="2724" y="0"/>
                  <a:pt x="22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"/>
          <p:cNvSpPr/>
          <p:nvPr/>
        </p:nvSpPr>
        <p:spPr>
          <a:xfrm>
            <a:off x="1237655" y="1360704"/>
            <a:ext cx="160592" cy="130894"/>
          </a:xfrm>
          <a:custGeom>
            <a:avLst/>
            <a:gdLst/>
            <a:ahLst/>
            <a:cxnLst/>
            <a:rect l="l" t="t" r="r" b="b"/>
            <a:pathLst>
              <a:path w="5148" h="4196" extrusionOk="0">
                <a:moveTo>
                  <a:pt x="4293" y="0"/>
                </a:moveTo>
                <a:cubicBezTo>
                  <a:pt x="4141" y="0"/>
                  <a:pt x="3986" y="67"/>
                  <a:pt x="3859" y="228"/>
                </a:cubicBezTo>
                <a:cubicBezTo>
                  <a:pt x="3293" y="973"/>
                  <a:pt x="2667" y="1643"/>
                  <a:pt x="1997" y="2328"/>
                </a:cubicBezTo>
                <a:cubicBezTo>
                  <a:pt x="1371" y="3013"/>
                  <a:pt x="686" y="3580"/>
                  <a:pt x="1" y="4190"/>
                </a:cubicBezTo>
                <a:cubicBezTo>
                  <a:pt x="45" y="4194"/>
                  <a:pt x="90" y="4195"/>
                  <a:pt x="135" y="4195"/>
                </a:cubicBezTo>
                <a:cubicBezTo>
                  <a:pt x="888" y="4195"/>
                  <a:pt x="1588" y="3734"/>
                  <a:pt x="2235" y="3326"/>
                </a:cubicBezTo>
                <a:cubicBezTo>
                  <a:pt x="3174" y="2641"/>
                  <a:pt x="3978" y="1777"/>
                  <a:pt x="4783" y="973"/>
                </a:cubicBezTo>
                <a:cubicBezTo>
                  <a:pt x="5148" y="552"/>
                  <a:pt x="4732" y="0"/>
                  <a:pt x="42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"/>
          <p:cNvSpPr/>
          <p:nvPr/>
        </p:nvSpPr>
        <p:spPr>
          <a:xfrm>
            <a:off x="8325743" y="828705"/>
            <a:ext cx="42020" cy="96954"/>
          </a:xfrm>
          <a:custGeom>
            <a:avLst/>
            <a:gdLst/>
            <a:ahLst/>
            <a:cxnLst/>
            <a:rect l="l" t="t" r="r" b="b"/>
            <a:pathLst>
              <a:path w="1347" h="3108" extrusionOk="0">
                <a:moveTo>
                  <a:pt x="670" y="1"/>
                </a:moveTo>
                <a:cubicBezTo>
                  <a:pt x="348" y="1"/>
                  <a:pt x="0" y="264"/>
                  <a:pt x="36" y="641"/>
                </a:cubicBezTo>
                <a:lnTo>
                  <a:pt x="36" y="1014"/>
                </a:lnTo>
                <a:cubicBezTo>
                  <a:pt x="110" y="1326"/>
                  <a:pt x="170" y="1639"/>
                  <a:pt x="170" y="1937"/>
                </a:cubicBezTo>
                <a:cubicBezTo>
                  <a:pt x="223" y="2161"/>
                  <a:pt x="369" y="3107"/>
                  <a:pt x="752" y="3107"/>
                </a:cubicBezTo>
                <a:cubicBezTo>
                  <a:pt x="802" y="3107"/>
                  <a:pt x="856" y="3091"/>
                  <a:pt x="915" y="3055"/>
                </a:cubicBezTo>
                <a:cubicBezTo>
                  <a:pt x="1347" y="2816"/>
                  <a:pt x="1228" y="2071"/>
                  <a:pt x="1287" y="1639"/>
                </a:cubicBezTo>
                <a:cubicBezTo>
                  <a:pt x="1287" y="1192"/>
                  <a:pt x="1347" y="760"/>
                  <a:pt x="1153" y="388"/>
                </a:cubicBezTo>
                <a:cubicBezTo>
                  <a:pt x="1082" y="115"/>
                  <a:pt x="882" y="1"/>
                  <a:pt x="67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"/>
          <p:cNvSpPr/>
          <p:nvPr/>
        </p:nvSpPr>
        <p:spPr>
          <a:xfrm>
            <a:off x="8365891" y="879178"/>
            <a:ext cx="46948" cy="87596"/>
          </a:xfrm>
          <a:custGeom>
            <a:avLst/>
            <a:gdLst/>
            <a:ahLst/>
            <a:cxnLst/>
            <a:rect l="l" t="t" r="r" b="b"/>
            <a:pathLst>
              <a:path w="1505" h="2808" extrusionOk="0">
                <a:moveTo>
                  <a:pt x="698" y="0"/>
                </a:moveTo>
                <a:cubicBezTo>
                  <a:pt x="506" y="0"/>
                  <a:pt x="324" y="94"/>
                  <a:pt x="239" y="319"/>
                </a:cubicBezTo>
                <a:cubicBezTo>
                  <a:pt x="120" y="826"/>
                  <a:pt x="60" y="1258"/>
                  <a:pt x="0" y="1690"/>
                </a:cubicBezTo>
                <a:lnTo>
                  <a:pt x="0" y="2375"/>
                </a:lnTo>
                <a:cubicBezTo>
                  <a:pt x="0" y="2435"/>
                  <a:pt x="0" y="2494"/>
                  <a:pt x="60" y="2628"/>
                </a:cubicBezTo>
                <a:cubicBezTo>
                  <a:pt x="60" y="2628"/>
                  <a:pt x="60" y="2688"/>
                  <a:pt x="120" y="2688"/>
                </a:cubicBezTo>
                <a:cubicBezTo>
                  <a:pt x="120" y="2748"/>
                  <a:pt x="120" y="2748"/>
                  <a:pt x="179" y="2748"/>
                </a:cubicBezTo>
                <a:cubicBezTo>
                  <a:pt x="179" y="2807"/>
                  <a:pt x="179" y="2807"/>
                  <a:pt x="239" y="2807"/>
                </a:cubicBezTo>
                <a:cubicBezTo>
                  <a:pt x="313" y="2748"/>
                  <a:pt x="373" y="2748"/>
                  <a:pt x="492" y="2628"/>
                </a:cubicBezTo>
                <a:cubicBezTo>
                  <a:pt x="611" y="2494"/>
                  <a:pt x="686" y="2315"/>
                  <a:pt x="745" y="2122"/>
                </a:cubicBezTo>
                <a:cubicBezTo>
                  <a:pt x="924" y="1690"/>
                  <a:pt x="1118" y="1258"/>
                  <a:pt x="1296" y="826"/>
                </a:cubicBezTo>
                <a:cubicBezTo>
                  <a:pt x="1504" y="370"/>
                  <a:pt x="1080" y="0"/>
                  <a:pt x="6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"/>
          <p:cNvSpPr/>
          <p:nvPr/>
        </p:nvSpPr>
        <p:spPr>
          <a:xfrm>
            <a:off x="8338470" y="1774412"/>
            <a:ext cx="46512" cy="152544"/>
          </a:xfrm>
          <a:custGeom>
            <a:avLst/>
            <a:gdLst/>
            <a:ahLst/>
            <a:cxnLst/>
            <a:rect l="l" t="t" r="r" b="b"/>
            <a:pathLst>
              <a:path w="1491" h="4890" extrusionOk="0">
                <a:moveTo>
                  <a:pt x="1371" y="1"/>
                </a:moveTo>
                <a:cubicBezTo>
                  <a:pt x="626" y="180"/>
                  <a:pt x="507" y="746"/>
                  <a:pt x="313" y="1416"/>
                </a:cubicBezTo>
                <a:cubicBezTo>
                  <a:pt x="134" y="2355"/>
                  <a:pt x="0" y="3785"/>
                  <a:pt x="447" y="4589"/>
                </a:cubicBezTo>
                <a:cubicBezTo>
                  <a:pt x="569" y="4790"/>
                  <a:pt x="765" y="4889"/>
                  <a:pt x="955" y="4889"/>
                </a:cubicBezTo>
                <a:cubicBezTo>
                  <a:pt x="1230" y="4889"/>
                  <a:pt x="1490" y="4682"/>
                  <a:pt x="1490" y="4277"/>
                </a:cubicBezTo>
                <a:cubicBezTo>
                  <a:pt x="1490" y="3532"/>
                  <a:pt x="1192" y="2727"/>
                  <a:pt x="1192" y="1923"/>
                </a:cubicBezTo>
                <a:cubicBezTo>
                  <a:pt x="1192" y="1550"/>
                  <a:pt x="1252" y="1118"/>
                  <a:pt x="1311" y="746"/>
                </a:cubicBezTo>
                <a:cubicBezTo>
                  <a:pt x="1371" y="552"/>
                  <a:pt x="1371" y="239"/>
                  <a:pt x="1431" y="61"/>
                </a:cubicBezTo>
                <a:cubicBezTo>
                  <a:pt x="1431" y="1"/>
                  <a:pt x="1371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"/>
          <p:cNvSpPr/>
          <p:nvPr/>
        </p:nvSpPr>
        <p:spPr>
          <a:xfrm>
            <a:off x="7985276" y="766858"/>
            <a:ext cx="118822" cy="161840"/>
          </a:xfrm>
          <a:custGeom>
            <a:avLst/>
            <a:gdLst/>
            <a:ahLst/>
            <a:cxnLst/>
            <a:rect l="l" t="t" r="r" b="b"/>
            <a:pathLst>
              <a:path w="3809" h="5188" extrusionOk="0">
                <a:moveTo>
                  <a:pt x="864" y="0"/>
                </a:moveTo>
                <a:cubicBezTo>
                  <a:pt x="0" y="1728"/>
                  <a:pt x="998" y="4023"/>
                  <a:pt x="2548" y="5080"/>
                </a:cubicBezTo>
                <a:cubicBezTo>
                  <a:pt x="2657" y="5156"/>
                  <a:pt x="2769" y="5188"/>
                  <a:pt x="2878" y="5188"/>
                </a:cubicBezTo>
                <a:cubicBezTo>
                  <a:pt x="3391" y="5188"/>
                  <a:pt x="3809" y="4464"/>
                  <a:pt x="3292" y="4157"/>
                </a:cubicBezTo>
                <a:cubicBezTo>
                  <a:pt x="1609" y="3158"/>
                  <a:pt x="1683" y="1550"/>
                  <a:pt x="8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"/>
          <p:cNvSpPr/>
          <p:nvPr/>
        </p:nvSpPr>
        <p:spPr>
          <a:xfrm>
            <a:off x="8085198" y="4757965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"/>
          <p:cNvSpPr/>
          <p:nvPr/>
        </p:nvSpPr>
        <p:spPr>
          <a:xfrm>
            <a:off x="8122342" y="4044245"/>
            <a:ext cx="42800" cy="49631"/>
          </a:xfrm>
          <a:custGeom>
            <a:avLst/>
            <a:gdLst/>
            <a:ahLst/>
            <a:cxnLst/>
            <a:rect l="l" t="t" r="r" b="b"/>
            <a:pathLst>
              <a:path w="1372" h="1591" extrusionOk="0">
                <a:moveTo>
                  <a:pt x="699" y="0"/>
                </a:moveTo>
                <a:cubicBezTo>
                  <a:pt x="519" y="0"/>
                  <a:pt x="355" y="82"/>
                  <a:pt x="254" y="225"/>
                </a:cubicBezTo>
                <a:cubicBezTo>
                  <a:pt x="60" y="464"/>
                  <a:pt x="1" y="777"/>
                  <a:pt x="60" y="1030"/>
                </a:cubicBezTo>
                <a:cubicBezTo>
                  <a:pt x="60" y="1343"/>
                  <a:pt x="314" y="1521"/>
                  <a:pt x="567" y="1581"/>
                </a:cubicBezTo>
                <a:cubicBezTo>
                  <a:pt x="599" y="1587"/>
                  <a:pt x="632" y="1590"/>
                  <a:pt x="664" y="1590"/>
                </a:cubicBezTo>
                <a:cubicBezTo>
                  <a:pt x="939" y="1590"/>
                  <a:pt x="1186" y="1370"/>
                  <a:pt x="1252" y="1089"/>
                </a:cubicBezTo>
                <a:lnTo>
                  <a:pt x="1252" y="896"/>
                </a:lnTo>
                <a:lnTo>
                  <a:pt x="1312" y="836"/>
                </a:lnTo>
                <a:cubicBezTo>
                  <a:pt x="1312" y="777"/>
                  <a:pt x="1371" y="657"/>
                  <a:pt x="1312" y="523"/>
                </a:cubicBezTo>
                <a:cubicBezTo>
                  <a:pt x="1312" y="404"/>
                  <a:pt x="1252" y="225"/>
                  <a:pt x="1118" y="151"/>
                </a:cubicBezTo>
                <a:cubicBezTo>
                  <a:pt x="983" y="48"/>
                  <a:pt x="836" y="0"/>
                  <a:pt x="6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"/>
          <p:cNvSpPr/>
          <p:nvPr/>
        </p:nvSpPr>
        <p:spPr>
          <a:xfrm>
            <a:off x="3288755" y="4580247"/>
            <a:ext cx="142842" cy="210379"/>
          </a:xfrm>
          <a:custGeom>
            <a:avLst/>
            <a:gdLst/>
            <a:ahLst/>
            <a:cxnLst/>
            <a:rect l="l" t="t" r="r" b="b"/>
            <a:pathLst>
              <a:path w="4579" h="6744" extrusionOk="0">
                <a:moveTo>
                  <a:pt x="735" y="0"/>
                </a:moveTo>
                <a:cubicBezTo>
                  <a:pt x="384" y="0"/>
                  <a:pt x="1" y="307"/>
                  <a:pt x="150" y="737"/>
                </a:cubicBezTo>
                <a:cubicBezTo>
                  <a:pt x="1089" y="2972"/>
                  <a:pt x="1893" y="5459"/>
                  <a:pt x="4128" y="6696"/>
                </a:cubicBezTo>
                <a:cubicBezTo>
                  <a:pt x="4171" y="6729"/>
                  <a:pt x="4214" y="6743"/>
                  <a:pt x="4254" y="6743"/>
                </a:cubicBezTo>
                <a:cubicBezTo>
                  <a:pt x="4449" y="6743"/>
                  <a:pt x="4579" y="6402"/>
                  <a:pt x="4381" y="6204"/>
                </a:cubicBezTo>
                <a:cubicBezTo>
                  <a:pt x="2638" y="4774"/>
                  <a:pt x="1893" y="2540"/>
                  <a:pt x="1208" y="364"/>
                </a:cubicBezTo>
                <a:cubicBezTo>
                  <a:pt x="1141" y="109"/>
                  <a:pt x="944" y="0"/>
                  <a:pt x="7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"/>
          <p:cNvSpPr/>
          <p:nvPr/>
        </p:nvSpPr>
        <p:spPr>
          <a:xfrm>
            <a:off x="3385366" y="4615559"/>
            <a:ext cx="52938" cy="128960"/>
          </a:xfrm>
          <a:custGeom>
            <a:avLst/>
            <a:gdLst/>
            <a:ahLst/>
            <a:cxnLst/>
            <a:rect l="l" t="t" r="r" b="b"/>
            <a:pathLst>
              <a:path w="1697" h="4134" extrusionOk="0">
                <a:moveTo>
                  <a:pt x="502" y="1"/>
                </a:moveTo>
                <a:cubicBezTo>
                  <a:pt x="258" y="1"/>
                  <a:pt x="1" y="172"/>
                  <a:pt x="33" y="469"/>
                </a:cubicBezTo>
                <a:cubicBezTo>
                  <a:pt x="227" y="1661"/>
                  <a:pt x="480" y="3016"/>
                  <a:pt x="1225" y="4015"/>
                </a:cubicBezTo>
                <a:cubicBezTo>
                  <a:pt x="1284" y="4098"/>
                  <a:pt x="1358" y="4133"/>
                  <a:pt x="1428" y="4133"/>
                </a:cubicBezTo>
                <a:cubicBezTo>
                  <a:pt x="1570" y="4133"/>
                  <a:pt x="1697" y="3990"/>
                  <a:pt x="1657" y="3821"/>
                </a:cubicBezTo>
                <a:cubicBezTo>
                  <a:pt x="1344" y="2644"/>
                  <a:pt x="971" y="1586"/>
                  <a:pt x="912" y="409"/>
                </a:cubicBezTo>
                <a:cubicBezTo>
                  <a:pt x="912" y="127"/>
                  <a:pt x="712" y="1"/>
                  <a:pt x="5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"/>
          <p:cNvSpPr/>
          <p:nvPr/>
        </p:nvSpPr>
        <p:spPr>
          <a:xfrm>
            <a:off x="3446789" y="4611442"/>
            <a:ext cx="37465" cy="96549"/>
          </a:xfrm>
          <a:custGeom>
            <a:avLst/>
            <a:gdLst/>
            <a:ahLst/>
            <a:cxnLst/>
            <a:rect l="l" t="t" r="r" b="b"/>
            <a:pathLst>
              <a:path w="1201" h="3095" extrusionOk="0">
                <a:moveTo>
                  <a:pt x="639" y="0"/>
                </a:moveTo>
                <a:cubicBezTo>
                  <a:pt x="477" y="0"/>
                  <a:pt x="327" y="88"/>
                  <a:pt x="298" y="303"/>
                </a:cubicBezTo>
                <a:cubicBezTo>
                  <a:pt x="179" y="1167"/>
                  <a:pt x="1" y="2091"/>
                  <a:pt x="239" y="3029"/>
                </a:cubicBezTo>
                <a:cubicBezTo>
                  <a:pt x="262" y="3075"/>
                  <a:pt x="304" y="3094"/>
                  <a:pt x="351" y="3094"/>
                </a:cubicBezTo>
                <a:cubicBezTo>
                  <a:pt x="427" y="3094"/>
                  <a:pt x="515" y="3043"/>
                  <a:pt x="552" y="2970"/>
                </a:cubicBezTo>
                <a:cubicBezTo>
                  <a:pt x="671" y="2165"/>
                  <a:pt x="671" y="1286"/>
                  <a:pt x="1043" y="541"/>
                </a:cubicBezTo>
                <a:cubicBezTo>
                  <a:pt x="1201" y="236"/>
                  <a:pt x="904" y="0"/>
                  <a:pt x="6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"/>
          <p:cNvSpPr/>
          <p:nvPr/>
        </p:nvSpPr>
        <p:spPr>
          <a:xfrm>
            <a:off x="1056890" y="4265926"/>
            <a:ext cx="50692" cy="43143"/>
          </a:xfrm>
          <a:custGeom>
            <a:avLst/>
            <a:gdLst/>
            <a:ahLst/>
            <a:cxnLst/>
            <a:rect l="l" t="t" r="r" b="b"/>
            <a:pathLst>
              <a:path w="1625" h="1383" extrusionOk="0">
                <a:moveTo>
                  <a:pt x="412" y="1"/>
                </a:moveTo>
                <a:cubicBezTo>
                  <a:pt x="380" y="1"/>
                  <a:pt x="347" y="4"/>
                  <a:pt x="314" y="12"/>
                </a:cubicBezTo>
                <a:cubicBezTo>
                  <a:pt x="1" y="131"/>
                  <a:pt x="1" y="504"/>
                  <a:pt x="194" y="757"/>
                </a:cubicBezTo>
                <a:cubicBezTo>
                  <a:pt x="507" y="1010"/>
                  <a:pt x="880" y="1249"/>
                  <a:pt x="1312" y="1383"/>
                </a:cubicBezTo>
                <a:cubicBezTo>
                  <a:pt x="1550" y="1383"/>
                  <a:pt x="1624" y="1130"/>
                  <a:pt x="1431" y="951"/>
                </a:cubicBezTo>
                <a:cubicBezTo>
                  <a:pt x="1371" y="817"/>
                  <a:pt x="1178" y="757"/>
                  <a:pt x="1058" y="638"/>
                </a:cubicBezTo>
                <a:cubicBezTo>
                  <a:pt x="1058" y="578"/>
                  <a:pt x="999" y="504"/>
                  <a:pt x="939" y="444"/>
                </a:cubicBezTo>
                <a:lnTo>
                  <a:pt x="880" y="385"/>
                </a:lnTo>
                <a:cubicBezTo>
                  <a:pt x="815" y="165"/>
                  <a:pt x="626" y="1"/>
                  <a:pt x="4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"/>
          <p:cNvSpPr/>
          <p:nvPr/>
        </p:nvSpPr>
        <p:spPr>
          <a:xfrm>
            <a:off x="1089894" y="4230956"/>
            <a:ext cx="29292" cy="37216"/>
          </a:xfrm>
          <a:custGeom>
            <a:avLst/>
            <a:gdLst/>
            <a:ahLst/>
            <a:cxnLst/>
            <a:rect l="l" t="t" r="r" b="b"/>
            <a:pathLst>
              <a:path w="939" h="1193" extrusionOk="0">
                <a:moveTo>
                  <a:pt x="376" y="1"/>
                </a:moveTo>
                <a:cubicBezTo>
                  <a:pt x="335" y="1"/>
                  <a:pt x="294" y="6"/>
                  <a:pt x="254" y="16"/>
                </a:cubicBezTo>
                <a:cubicBezTo>
                  <a:pt x="0" y="135"/>
                  <a:pt x="0" y="508"/>
                  <a:pt x="194" y="701"/>
                </a:cubicBezTo>
                <a:cubicBezTo>
                  <a:pt x="313" y="820"/>
                  <a:pt x="432" y="1074"/>
                  <a:pt x="686" y="1193"/>
                </a:cubicBezTo>
                <a:cubicBezTo>
                  <a:pt x="745" y="1193"/>
                  <a:pt x="805" y="1193"/>
                  <a:pt x="805" y="1133"/>
                </a:cubicBezTo>
                <a:lnTo>
                  <a:pt x="864" y="1133"/>
                </a:lnTo>
                <a:lnTo>
                  <a:pt x="864" y="1074"/>
                </a:lnTo>
                <a:cubicBezTo>
                  <a:pt x="939" y="1014"/>
                  <a:pt x="864" y="880"/>
                  <a:pt x="864" y="761"/>
                </a:cubicBezTo>
                <a:cubicBezTo>
                  <a:pt x="805" y="642"/>
                  <a:pt x="805" y="508"/>
                  <a:pt x="805" y="329"/>
                </a:cubicBezTo>
                <a:cubicBezTo>
                  <a:pt x="755" y="119"/>
                  <a:pt x="573" y="1"/>
                  <a:pt x="3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"/>
          <p:cNvSpPr/>
          <p:nvPr/>
        </p:nvSpPr>
        <p:spPr>
          <a:xfrm>
            <a:off x="5009162" y="4590104"/>
            <a:ext cx="44141" cy="95862"/>
          </a:xfrm>
          <a:custGeom>
            <a:avLst/>
            <a:gdLst/>
            <a:ahLst/>
            <a:cxnLst/>
            <a:rect l="l" t="t" r="r" b="b"/>
            <a:pathLst>
              <a:path w="1415" h="3073" extrusionOk="0">
                <a:moveTo>
                  <a:pt x="975" y="0"/>
                </a:moveTo>
                <a:cubicBezTo>
                  <a:pt x="879" y="0"/>
                  <a:pt x="788" y="49"/>
                  <a:pt x="745" y="168"/>
                </a:cubicBezTo>
                <a:cubicBezTo>
                  <a:pt x="447" y="1047"/>
                  <a:pt x="1" y="2104"/>
                  <a:pt x="254" y="3028"/>
                </a:cubicBezTo>
                <a:cubicBezTo>
                  <a:pt x="254" y="3058"/>
                  <a:pt x="269" y="3073"/>
                  <a:pt x="291" y="3073"/>
                </a:cubicBezTo>
                <a:cubicBezTo>
                  <a:pt x="313" y="3073"/>
                  <a:pt x="343" y="3058"/>
                  <a:pt x="373" y="3028"/>
                </a:cubicBezTo>
                <a:cubicBezTo>
                  <a:pt x="567" y="2104"/>
                  <a:pt x="745" y="1285"/>
                  <a:pt x="1252" y="481"/>
                </a:cubicBezTo>
                <a:cubicBezTo>
                  <a:pt x="1415" y="226"/>
                  <a:pt x="1182" y="0"/>
                  <a:pt x="9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"/>
          <p:cNvSpPr/>
          <p:nvPr/>
        </p:nvSpPr>
        <p:spPr>
          <a:xfrm>
            <a:off x="8296825" y="4507500"/>
            <a:ext cx="53281" cy="68847"/>
          </a:xfrm>
          <a:custGeom>
            <a:avLst/>
            <a:gdLst/>
            <a:ahLst/>
            <a:cxnLst/>
            <a:rect l="l" t="t" r="r" b="b"/>
            <a:pathLst>
              <a:path w="1708" h="2207" extrusionOk="0">
                <a:moveTo>
                  <a:pt x="742" y="1"/>
                </a:moveTo>
                <a:cubicBezTo>
                  <a:pt x="353" y="1"/>
                  <a:pt x="0" y="563"/>
                  <a:pt x="412" y="834"/>
                </a:cubicBezTo>
                <a:cubicBezTo>
                  <a:pt x="591" y="953"/>
                  <a:pt x="725" y="1207"/>
                  <a:pt x="903" y="1400"/>
                </a:cubicBezTo>
                <a:cubicBezTo>
                  <a:pt x="1037" y="1639"/>
                  <a:pt x="1216" y="1892"/>
                  <a:pt x="1469" y="2145"/>
                </a:cubicBezTo>
                <a:cubicBezTo>
                  <a:pt x="1490" y="2187"/>
                  <a:pt x="1525" y="2207"/>
                  <a:pt x="1563" y="2207"/>
                </a:cubicBezTo>
                <a:cubicBezTo>
                  <a:pt x="1632" y="2207"/>
                  <a:pt x="1708" y="2137"/>
                  <a:pt x="1708" y="2011"/>
                </a:cubicBezTo>
                <a:cubicBezTo>
                  <a:pt x="1589" y="1460"/>
                  <a:pt x="1410" y="834"/>
                  <a:pt x="1157" y="283"/>
                </a:cubicBezTo>
                <a:cubicBezTo>
                  <a:pt x="1039" y="80"/>
                  <a:pt x="888" y="1"/>
                  <a:pt x="7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"/>
          <p:cNvSpPr/>
          <p:nvPr/>
        </p:nvSpPr>
        <p:spPr>
          <a:xfrm>
            <a:off x="8361711" y="4469192"/>
            <a:ext cx="48259" cy="75960"/>
          </a:xfrm>
          <a:custGeom>
            <a:avLst/>
            <a:gdLst/>
            <a:ahLst/>
            <a:cxnLst/>
            <a:rect l="l" t="t" r="r" b="b"/>
            <a:pathLst>
              <a:path w="1547" h="2435" extrusionOk="0">
                <a:moveTo>
                  <a:pt x="920" y="1"/>
                </a:moveTo>
                <a:cubicBezTo>
                  <a:pt x="844" y="1"/>
                  <a:pt x="763" y="25"/>
                  <a:pt x="686" y="81"/>
                </a:cubicBezTo>
                <a:cubicBezTo>
                  <a:pt x="313" y="260"/>
                  <a:pt x="254" y="692"/>
                  <a:pt x="134" y="1005"/>
                </a:cubicBezTo>
                <a:cubicBezTo>
                  <a:pt x="0" y="1511"/>
                  <a:pt x="0" y="2003"/>
                  <a:pt x="194" y="2435"/>
                </a:cubicBezTo>
                <a:lnTo>
                  <a:pt x="254" y="2435"/>
                </a:lnTo>
                <a:cubicBezTo>
                  <a:pt x="507" y="1884"/>
                  <a:pt x="686" y="1064"/>
                  <a:pt x="1192" y="692"/>
                </a:cubicBezTo>
                <a:cubicBezTo>
                  <a:pt x="1546" y="496"/>
                  <a:pt x="1270" y="1"/>
                  <a:pt x="9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1293024" y="3276110"/>
            <a:ext cx="884008" cy="1449297"/>
            <a:chOff x="1378719" y="3569529"/>
            <a:chExt cx="705007" cy="1155463"/>
          </a:xfrm>
        </p:grpSpPr>
        <p:sp>
          <p:nvSpPr>
            <p:cNvPr id="372" name="Google Shape;372;p2"/>
            <p:cNvSpPr/>
            <p:nvPr/>
          </p:nvSpPr>
          <p:spPr>
            <a:xfrm>
              <a:off x="1837379" y="3651228"/>
              <a:ext cx="73932" cy="208445"/>
            </a:xfrm>
            <a:custGeom>
              <a:avLst/>
              <a:gdLst/>
              <a:ahLst/>
              <a:cxnLst/>
              <a:rect l="l" t="t" r="r" b="b"/>
              <a:pathLst>
                <a:path w="2370" h="6682" extrusionOk="0">
                  <a:moveTo>
                    <a:pt x="1506" y="0"/>
                  </a:moveTo>
                  <a:cubicBezTo>
                    <a:pt x="952" y="0"/>
                    <a:pt x="972" y="2192"/>
                    <a:pt x="820" y="3077"/>
                  </a:cubicBezTo>
                  <a:cubicBezTo>
                    <a:pt x="448" y="5073"/>
                    <a:pt x="75" y="6190"/>
                    <a:pt x="75" y="6190"/>
                  </a:cubicBezTo>
                  <a:lnTo>
                    <a:pt x="1" y="6310"/>
                  </a:lnTo>
                  <a:cubicBezTo>
                    <a:pt x="194" y="6429"/>
                    <a:pt x="448" y="6563"/>
                    <a:pt x="626" y="6682"/>
                  </a:cubicBezTo>
                  <a:lnTo>
                    <a:pt x="626" y="6622"/>
                  </a:lnTo>
                  <a:cubicBezTo>
                    <a:pt x="626" y="6622"/>
                    <a:pt x="1565" y="5877"/>
                    <a:pt x="1997" y="3956"/>
                  </a:cubicBezTo>
                  <a:cubicBezTo>
                    <a:pt x="2310" y="2704"/>
                    <a:pt x="2369" y="783"/>
                    <a:pt x="1863" y="231"/>
                  </a:cubicBezTo>
                  <a:cubicBezTo>
                    <a:pt x="1723" y="71"/>
                    <a:pt x="1605" y="0"/>
                    <a:pt x="1506" y="0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1579927" y="3644958"/>
              <a:ext cx="79485" cy="212875"/>
            </a:xfrm>
            <a:custGeom>
              <a:avLst/>
              <a:gdLst/>
              <a:ahLst/>
              <a:cxnLst/>
              <a:rect l="l" t="t" r="r" b="b"/>
              <a:pathLst>
                <a:path w="2548" h="6824" extrusionOk="0">
                  <a:moveTo>
                    <a:pt x="686" y="0"/>
                  </a:moveTo>
                  <a:cubicBezTo>
                    <a:pt x="0" y="0"/>
                    <a:pt x="567" y="1982"/>
                    <a:pt x="805" y="3039"/>
                  </a:cubicBezTo>
                  <a:cubicBezTo>
                    <a:pt x="1177" y="4902"/>
                    <a:pt x="1490" y="6630"/>
                    <a:pt x="1550" y="6823"/>
                  </a:cubicBezTo>
                  <a:cubicBezTo>
                    <a:pt x="1803" y="6630"/>
                    <a:pt x="2056" y="6511"/>
                    <a:pt x="2295" y="6391"/>
                  </a:cubicBezTo>
                  <a:lnTo>
                    <a:pt x="2295" y="6332"/>
                  </a:lnTo>
                  <a:cubicBezTo>
                    <a:pt x="2295" y="6332"/>
                    <a:pt x="2548" y="4768"/>
                    <a:pt x="2235" y="2846"/>
                  </a:cubicBezTo>
                  <a:cubicBezTo>
                    <a:pt x="1997" y="1550"/>
                    <a:pt x="1371" y="0"/>
                    <a:pt x="686" y="0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1473490" y="4436687"/>
              <a:ext cx="48383" cy="87096"/>
            </a:xfrm>
            <a:custGeom>
              <a:avLst/>
              <a:gdLst/>
              <a:ahLst/>
              <a:cxnLst/>
              <a:rect l="l" t="t" r="r" b="b"/>
              <a:pathLst>
                <a:path w="1551" h="2792" extrusionOk="0">
                  <a:moveTo>
                    <a:pt x="562" y="1"/>
                  </a:moveTo>
                  <a:cubicBezTo>
                    <a:pt x="416" y="1"/>
                    <a:pt x="294" y="125"/>
                    <a:pt x="254" y="497"/>
                  </a:cubicBezTo>
                  <a:cubicBezTo>
                    <a:pt x="1" y="2240"/>
                    <a:pt x="1059" y="2732"/>
                    <a:pt x="1312" y="2791"/>
                  </a:cubicBezTo>
                  <a:cubicBezTo>
                    <a:pt x="1550" y="2672"/>
                    <a:pt x="1491" y="1987"/>
                    <a:pt x="1491" y="1555"/>
                  </a:cubicBezTo>
                  <a:cubicBezTo>
                    <a:pt x="1491" y="1183"/>
                    <a:pt x="1550" y="870"/>
                    <a:pt x="1237" y="497"/>
                  </a:cubicBezTo>
                  <a:cubicBezTo>
                    <a:pt x="1237" y="497"/>
                    <a:pt x="853" y="1"/>
                    <a:pt x="562" y="1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1378719" y="3964021"/>
              <a:ext cx="655532" cy="760971"/>
            </a:xfrm>
            <a:custGeom>
              <a:avLst/>
              <a:gdLst/>
              <a:ahLst/>
              <a:cxnLst/>
              <a:rect l="l" t="t" r="r" b="b"/>
              <a:pathLst>
                <a:path w="21014" h="24394" extrusionOk="0">
                  <a:moveTo>
                    <a:pt x="1739" y="1"/>
                  </a:moveTo>
                  <a:cubicBezTo>
                    <a:pt x="0" y="1"/>
                    <a:pt x="26" y="3733"/>
                    <a:pt x="1177" y="6398"/>
                  </a:cubicBezTo>
                  <a:cubicBezTo>
                    <a:pt x="2488" y="9258"/>
                    <a:pt x="4961" y="10629"/>
                    <a:pt x="4961" y="10629"/>
                  </a:cubicBezTo>
                  <a:cubicBezTo>
                    <a:pt x="4961" y="10629"/>
                    <a:pt x="4409" y="12983"/>
                    <a:pt x="4275" y="15649"/>
                  </a:cubicBezTo>
                  <a:lnTo>
                    <a:pt x="4275" y="16707"/>
                  </a:lnTo>
                  <a:cubicBezTo>
                    <a:pt x="4275" y="17139"/>
                    <a:pt x="4275" y="17571"/>
                    <a:pt x="4350" y="17943"/>
                  </a:cubicBezTo>
                  <a:cubicBezTo>
                    <a:pt x="4588" y="20551"/>
                    <a:pt x="5393" y="22979"/>
                    <a:pt x="5586" y="23411"/>
                  </a:cubicBezTo>
                  <a:cubicBezTo>
                    <a:pt x="5848" y="23971"/>
                    <a:pt x="6980" y="24169"/>
                    <a:pt x="7897" y="24169"/>
                  </a:cubicBezTo>
                  <a:cubicBezTo>
                    <a:pt x="8494" y="24169"/>
                    <a:pt x="9000" y="24085"/>
                    <a:pt x="9117" y="23962"/>
                  </a:cubicBezTo>
                  <a:cubicBezTo>
                    <a:pt x="9370" y="23724"/>
                    <a:pt x="8879" y="22845"/>
                    <a:pt x="8879" y="22845"/>
                  </a:cubicBezTo>
                  <a:cubicBezTo>
                    <a:pt x="9117" y="22294"/>
                    <a:pt x="9683" y="19806"/>
                    <a:pt x="9683" y="19806"/>
                  </a:cubicBezTo>
                  <a:cubicBezTo>
                    <a:pt x="10180" y="19873"/>
                    <a:pt x="10640" y="19901"/>
                    <a:pt x="11061" y="19901"/>
                  </a:cubicBezTo>
                  <a:cubicBezTo>
                    <a:pt x="11852" y="19901"/>
                    <a:pt x="12510" y="19803"/>
                    <a:pt x="13035" y="19686"/>
                  </a:cubicBezTo>
                  <a:cubicBezTo>
                    <a:pt x="13035" y="19686"/>
                    <a:pt x="13348" y="23158"/>
                    <a:pt x="13720" y="23902"/>
                  </a:cubicBezTo>
                  <a:cubicBezTo>
                    <a:pt x="13925" y="24268"/>
                    <a:pt x="14569" y="24394"/>
                    <a:pt x="15262" y="24394"/>
                  </a:cubicBezTo>
                  <a:cubicBezTo>
                    <a:pt x="16237" y="24394"/>
                    <a:pt x="17307" y="24145"/>
                    <a:pt x="17385" y="23962"/>
                  </a:cubicBezTo>
                  <a:cubicBezTo>
                    <a:pt x="17504" y="23724"/>
                    <a:pt x="17251" y="23217"/>
                    <a:pt x="17251" y="23217"/>
                  </a:cubicBezTo>
                  <a:cubicBezTo>
                    <a:pt x="17251" y="23217"/>
                    <a:pt x="17936" y="19627"/>
                    <a:pt x="17817" y="16513"/>
                  </a:cubicBezTo>
                  <a:cubicBezTo>
                    <a:pt x="17817" y="16025"/>
                    <a:pt x="17770" y="15431"/>
                    <a:pt x="17666" y="14866"/>
                  </a:cubicBezTo>
                  <a:lnTo>
                    <a:pt x="17666" y="14866"/>
                  </a:lnTo>
                  <a:cubicBezTo>
                    <a:pt x="17782" y="15293"/>
                    <a:pt x="18152" y="16193"/>
                    <a:pt x="18994" y="16394"/>
                  </a:cubicBezTo>
                  <a:cubicBezTo>
                    <a:pt x="19047" y="16409"/>
                    <a:pt x="19117" y="16417"/>
                    <a:pt x="19200" y="16417"/>
                  </a:cubicBezTo>
                  <a:cubicBezTo>
                    <a:pt x="19793" y="16417"/>
                    <a:pt x="21013" y="15988"/>
                    <a:pt x="20856" y="14353"/>
                  </a:cubicBezTo>
                  <a:cubicBezTo>
                    <a:pt x="20365" y="9690"/>
                    <a:pt x="16193" y="6651"/>
                    <a:pt x="16193" y="6651"/>
                  </a:cubicBezTo>
                  <a:cubicBezTo>
                    <a:pt x="14951" y="7357"/>
                    <a:pt x="13307" y="7731"/>
                    <a:pt x="11664" y="7731"/>
                  </a:cubicBezTo>
                  <a:cubicBezTo>
                    <a:pt x="11435" y="7731"/>
                    <a:pt x="11207" y="7723"/>
                    <a:pt x="10979" y="7709"/>
                  </a:cubicBezTo>
                  <a:cubicBezTo>
                    <a:pt x="9430" y="7575"/>
                    <a:pt x="8134" y="7336"/>
                    <a:pt x="7195" y="6770"/>
                  </a:cubicBezTo>
                  <a:cubicBezTo>
                    <a:pt x="6763" y="6532"/>
                    <a:pt x="5899" y="5340"/>
                    <a:pt x="4842" y="4163"/>
                  </a:cubicBezTo>
                  <a:cubicBezTo>
                    <a:pt x="3352" y="1988"/>
                    <a:pt x="3099" y="126"/>
                    <a:pt x="1862" y="7"/>
                  </a:cubicBezTo>
                  <a:cubicBezTo>
                    <a:pt x="1820" y="3"/>
                    <a:pt x="1779" y="1"/>
                    <a:pt x="1739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1531138" y="3572274"/>
              <a:ext cx="182647" cy="305087"/>
            </a:xfrm>
            <a:custGeom>
              <a:avLst/>
              <a:gdLst/>
              <a:ahLst/>
              <a:cxnLst/>
              <a:rect l="l" t="t" r="r" b="b"/>
              <a:pathLst>
                <a:path w="5855" h="9780" extrusionOk="0">
                  <a:moveTo>
                    <a:pt x="1312" y="0"/>
                  </a:moveTo>
                  <a:cubicBezTo>
                    <a:pt x="64" y="0"/>
                    <a:pt x="0" y="1723"/>
                    <a:pt x="700" y="3880"/>
                  </a:cubicBezTo>
                  <a:cubicBezTo>
                    <a:pt x="1996" y="7842"/>
                    <a:pt x="2250" y="9407"/>
                    <a:pt x="2309" y="9779"/>
                  </a:cubicBezTo>
                  <a:cubicBezTo>
                    <a:pt x="2563" y="9526"/>
                    <a:pt x="2816" y="9332"/>
                    <a:pt x="3114" y="9153"/>
                  </a:cubicBezTo>
                  <a:cubicBezTo>
                    <a:pt x="3054" y="8960"/>
                    <a:pt x="2741" y="7232"/>
                    <a:pt x="2369" y="5369"/>
                  </a:cubicBezTo>
                  <a:cubicBezTo>
                    <a:pt x="2131" y="4312"/>
                    <a:pt x="1564" y="2330"/>
                    <a:pt x="2250" y="2330"/>
                  </a:cubicBezTo>
                  <a:cubicBezTo>
                    <a:pt x="2935" y="2330"/>
                    <a:pt x="3561" y="3880"/>
                    <a:pt x="3799" y="5176"/>
                  </a:cubicBezTo>
                  <a:cubicBezTo>
                    <a:pt x="4112" y="7098"/>
                    <a:pt x="3859" y="8662"/>
                    <a:pt x="3859" y="8662"/>
                  </a:cubicBezTo>
                  <a:lnTo>
                    <a:pt x="3859" y="8721"/>
                  </a:lnTo>
                  <a:cubicBezTo>
                    <a:pt x="4052" y="8587"/>
                    <a:pt x="4306" y="8528"/>
                    <a:pt x="4484" y="8468"/>
                  </a:cubicBezTo>
                  <a:cubicBezTo>
                    <a:pt x="5855" y="6233"/>
                    <a:pt x="4544" y="468"/>
                    <a:pt x="1564" y="21"/>
                  </a:cubicBezTo>
                  <a:cubicBezTo>
                    <a:pt x="1475" y="7"/>
                    <a:pt x="1391" y="0"/>
                    <a:pt x="1312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1810427" y="3569529"/>
              <a:ext cx="164554" cy="307832"/>
            </a:xfrm>
            <a:custGeom>
              <a:avLst/>
              <a:gdLst/>
              <a:ahLst/>
              <a:cxnLst/>
              <a:rect l="l" t="t" r="r" b="b"/>
              <a:pathLst>
                <a:path w="5275" h="9868" extrusionOk="0">
                  <a:moveTo>
                    <a:pt x="2067" y="0"/>
                  </a:moveTo>
                  <a:cubicBezTo>
                    <a:pt x="1154" y="0"/>
                    <a:pt x="644" y="1452"/>
                    <a:pt x="433" y="3461"/>
                  </a:cubicBezTo>
                  <a:cubicBezTo>
                    <a:pt x="254" y="5830"/>
                    <a:pt x="60" y="8303"/>
                    <a:pt x="1" y="8556"/>
                  </a:cubicBezTo>
                  <a:cubicBezTo>
                    <a:pt x="313" y="8675"/>
                    <a:pt x="626" y="8809"/>
                    <a:pt x="865" y="8929"/>
                  </a:cubicBezTo>
                  <a:lnTo>
                    <a:pt x="939" y="8809"/>
                  </a:lnTo>
                  <a:cubicBezTo>
                    <a:pt x="939" y="8809"/>
                    <a:pt x="1312" y="7692"/>
                    <a:pt x="1684" y="5696"/>
                  </a:cubicBezTo>
                  <a:cubicBezTo>
                    <a:pt x="1836" y="4811"/>
                    <a:pt x="1816" y="2619"/>
                    <a:pt x="2370" y="2619"/>
                  </a:cubicBezTo>
                  <a:cubicBezTo>
                    <a:pt x="2469" y="2619"/>
                    <a:pt x="2587" y="2690"/>
                    <a:pt x="2727" y="2850"/>
                  </a:cubicBezTo>
                  <a:cubicBezTo>
                    <a:pt x="3233" y="3402"/>
                    <a:pt x="3174" y="5323"/>
                    <a:pt x="2861" y="6575"/>
                  </a:cubicBezTo>
                  <a:cubicBezTo>
                    <a:pt x="2429" y="8496"/>
                    <a:pt x="1490" y="9241"/>
                    <a:pt x="1490" y="9241"/>
                  </a:cubicBezTo>
                  <a:lnTo>
                    <a:pt x="1490" y="9301"/>
                  </a:lnTo>
                  <a:cubicBezTo>
                    <a:pt x="1744" y="9420"/>
                    <a:pt x="1982" y="9673"/>
                    <a:pt x="2235" y="9867"/>
                  </a:cubicBezTo>
                  <a:cubicBezTo>
                    <a:pt x="4351" y="8243"/>
                    <a:pt x="5274" y="1673"/>
                    <a:pt x="2667" y="184"/>
                  </a:cubicBezTo>
                  <a:cubicBezTo>
                    <a:pt x="2450" y="59"/>
                    <a:pt x="2250" y="0"/>
                    <a:pt x="2067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1518130" y="3824797"/>
              <a:ext cx="451267" cy="380392"/>
            </a:xfrm>
            <a:custGeom>
              <a:avLst/>
              <a:gdLst/>
              <a:ahLst/>
              <a:cxnLst/>
              <a:rect l="l" t="t" r="r" b="b"/>
              <a:pathLst>
                <a:path w="14466" h="12194" extrusionOk="0">
                  <a:moveTo>
                    <a:pt x="7330" y="1"/>
                  </a:moveTo>
                  <a:cubicBezTo>
                    <a:pt x="6391" y="1"/>
                    <a:pt x="5587" y="120"/>
                    <a:pt x="4901" y="373"/>
                  </a:cubicBezTo>
                  <a:cubicBezTo>
                    <a:pt x="4723" y="433"/>
                    <a:pt x="4469" y="492"/>
                    <a:pt x="4276" y="626"/>
                  </a:cubicBezTo>
                  <a:cubicBezTo>
                    <a:pt x="4037" y="746"/>
                    <a:pt x="3784" y="865"/>
                    <a:pt x="3531" y="1058"/>
                  </a:cubicBezTo>
                  <a:cubicBezTo>
                    <a:pt x="3233" y="1237"/>
                    <a:pt x="2980" y="1431"/>
                    <a:pt x="2726" y="1684"/>
                  </a:cubicBezTo>
                  <a:cubicBezTo>
                    <a:pt x="685" y="3472"/>
                    <a:pt x="0" y="6392"/>
                    <a:pt x="119" y="7509"/>
                  </a:cubicBezTo>
                  <a:cubicBezTo>
                    <a:pt x="179" y="7941"/>
                    <a:pt x="253" y="8254"/>
                    <a:pt x="373" y="8626"/>
                  </a:cubicBezTo>
                  <a:cubicBezTo>
                    <a:pt x="1237" y="9878"/>
                    <a:pt x="1669" y="10369"/>
                    <a:pt x="2726" y="11233"/>
                  </a:cubicBezTo>
                  <a:cubicBezTo>
                    <a:pt x="3724" y="11740"/>
                    <a:pt x="4961" y="12038"/>
                    <a:pt x="6510" y="12172"/>
                  </a:cubicBezTo>
                  <a:cubicBezTo>
                    <a:pt x="6738" y="12186"/>
                    <a:pt x="6966" y="12194"/>
                    <a:pt x="7195" y="12194"/>
                  </a:cubicBezTo>
                  <a:cubicBezTo>
                    <a:pt x="8838" y="12194"/>
                    <a:pt x="10482" y="11820"/>
                    <a:pt x="11724" y="11114"/>
                  </a:cubicBezTo>
                  <a:cubicBezTo>
                    <a:pt x="13408" y="10176"/>
                    <a:pt x="14466" y="8626"/>
                    <a:pt x="14153" y="6451"/>
                  </a:cubicBezTo>
                  <a:cubicBezTo>
                    <a:pt x="13899" y="4589"/>
                    <a:pt x="13035" y="2861"/>
                    <a:pt x="11605" y="1684"/>
                  </a:cubicBezTo>
                  <a:cubicBezTo>
                    <a:pt x="11352" y="1490"/>
                    <a:pt x="11114" y="1237"/>
                    <a:pt x="10860" y="1118"/>
                  </a:cubicBezTo>
                  <a:cubicBezTo>
                    <a:pt x="10682" y="999"/>
                    <a:pt x="10428" y="865"/>
                    <a:pt x="10235" y="746"/>
                  </a:cubicBezTo>
                  <a:cubicBezTo>
                    <a:pt x="9996" y="626"/>
                    <a:pt x="9683" y="492"/>
                    <a:pt x="9371" y="373"/>
                  </a:cubicBezTo>
                  <a:cubicBezTo>
                    <a:pt x="8745" y="194"/>
                    <a:pt x="8075" y="60"/>
                    <a:pt x="7330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1806715" y="3990911"/>
              <a:ext cx="44640" cy="41458"/>
            </a:xfrm>
            <a:custGeom>
              <a:avLst/>
              <a:gdLst/>
              <a:ahLst/>
              <a:cxnLst/>
              <a:rect l="l" t="t" r="r" b="b"/>
              <a:pathLst>
                <a:path w="1431" h="1329" extrusionOk="0">
                  <a:moveTo>
                    <a:pt x="710" y="0"/>
                  </a:moveTo>
                  <a:cubicBezTo>
                    <a:pt x="421" y="0"/>
                    <a:pt x="114" y="234"/>
                    <a:pt x="60" y="515"/>
                  </a:cubicBezTo>
                  <a:cubicBezTo>
                    <a:pt x="0" y="888"/>
                    <a:pt x="239" y="1201"/>
                    <a:pt x="552" y="1320"/>
                  </a:cubicBezTo>
                  <a:cubicBezTo>
                    <a:pt x="588" y="1326"/>
                    <a:pt x="624" y="1329"/>
                    <a:pt x="660" y="1329"/>
                  </a:cubicBezTo>
                  <a:cubicBezTo>
                    <a:pt x="984" y="1329"/>
                    <a:pt x="1249" y="1090"/>
                    <a:pt x="1356" y="754"/>
                  </a:cubicBezTo>
                  <a:cubicBezTo>
                    <a:pt x="1431" y="456"/>
                    <a:pt x="1177" y="83"/>
                    <a:pt x="805" y="9"/>
                  </a:cubicBezTo>
                  <a:cubicBezTo>
                    <a:pt x="774" y="3"/>
                    <a:pt x="742" y="0"/>
                    <a:pt x="710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1825775" y="3990193"/>
              <a:ext cx="34876" cy="23396"/>
            </a:xfrm>
            <a:custGeom>
              <a:avLst/>
              <a:gdLst/>
              <a:ahLst/>
              <a:cxnLst/>
              <a:rect l="l" t="t" r="r" b="b"/>
              <a:pathLst>
                <a:path w="1118" h="750" extrusionOk="0">
                  <a:moveTo>
                    <a:pt x="1055" y="0"/>
                  </a:moveTo>
                  <a:cubicBezTo>
                    <a:pt x="969" y="0"/>
                    <a:pt x="892" y="177"/>
                    <a:pt x="686" y="226"/>
                  </a:cubicBezTo>
                  <a:cubicBezTo>
                    <a:pt x="626" y="245"/>
                    <a:pt x="565" y="252"/>
                    <a:pt x="510" y="252"/>
                  </a:cubicBezTo>
                  <a:cubicBezTo>
                    <a:pt x="399" y="252"/>
                    <a:pt x="313" y="226"/>
                    <a:pt x="313" y="226"/>
                  </a:cubicBezTo>
                  <a:lnTo>
                    <a:pt x="313" y="226"/>
                  </a:lnTo>
                  <a:cubicBezTo>
                    <a:pt x="313" y="226"/>
                    <a:pt x="0" y="479"/>
                    <a:pt x="373" y="717"/>
                  </a:cubicBezTo>
                  <a:cubicBezTo>
                    <a:pt x="415" y="739"/>
                    <a:pt x="458" y="749"/>
                    <a:pt x="499" y="749"/>
                  </a:cubicBezTo>
                  <a:cubicBezTo>
                    <a:pt x="825" y="749"/>
                    <a:pt x="1118" y="151"/>
                    <a:pt x="1118" y="32"/>
                  </a:cubicBezTo>
                  <a:cubicBezTo>
                    <a:pt x="1095" y="10"/>
                    <a:pt x="1075" y="0"/>
                    <a:pt x="1055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1659381" y="3990942"/>
              <a:ext cx="40928" cy="39524"/>
            </a:xfrm>
            <a:custGeom>
              <a:avLst/>
              <a:gdLst/>
              <a:ahLst/>
              <a:cxnLst/>
              <a:rect l="l" t="t" r="r" b="b"/>
              <a:pathLst>
                <a:path w="1312" h="1267" extrusionOk="0">
                  <a:moveTo>
                    <a:pt x="704" y="1"/>
                  </a:moveTo>
                  <a:cubicBezTo>
                    <a:pt x="678" y="1"/>
                    <a:pt x="653" y="3"/>
                    <a:pt x="627" y="8"/>
                  </a:cubicBezTo>
                  <a:cubicBezTo>
                    <a:pt x="254" y="8"/>
                    <a:pt x="1" y="321"/>
                    <a:pt x="1" y="693"/>
                  </a:cubicBezTo>
                  <a:cubicBezTo>
                    <a:pt x="1" y="980"/>
                    <a:pt x="264" y="1267"/>
                    <a:pt x="594" y="1267"/>
                  </a:cubicBezTo>
                  <a:cubicBezTo>
                    <a:pt x="624" y="1267"/>
                    <a:pt x="655" y="1264"/>
                    <a:pt x="686" y="1259"/>
                  </a:cubicBezTo>
                  <a:cubicBezTo>
                    <a:pt x="1059" y="1259"/>
                    <a:pt x="1312" y="946"/>
                    <a:pt x="1312" y="634"/>
                  </a:cubicBezTo>
                  <a:cubicBezTo>
                    <a:pt x="1244" y="292"/>
                    <a:pt x="987" y="1"/>
                    <a:pt x="704" y="1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1649773" y="3986450"/>
              <a:ext cx="32880" cy="24644"/>
            </a:xfrm>
            <a:custGeom>
              <a:avLst/>
              <a:gdLst/>
              <a:ahLst/>
              <a:cxnLst/>
              <a:rect l="l" t="t" r="r" b="b"/>
              <a:pathLst>
                <a:path w="1054" h="790" extrusionOk="0">
                  <a:moveTo>
                    <a:pt x="98" y="0"/>
                  </a:moveTo>
                  <a:cubicBezTo>
                    <a:pt x="83" y="0"/>
                    <a:pt x="70" y="10"/>
                    <a:pt x="56" y="33"/>
                  </a:cubicBezTo>
                  <a:cubicBezTo>
                    <a:pt x="0" y="88"/>
                    <a:pt x="216" y="790"/>
                    <a:pt x="595" y="790"/>
                  </a:cubicBezTo>
                  <a:cubicBezTo>
                    <a:pt x="623" y="790"/>
                    <a:pt x="652" y="786"/>
                    <a:pt x="681" y="778"/>
                  </a:cubicBezTo>
                  <a:cubicBezTo>
                    <a:pt x="1054" y="599"/>
                    <a:pt x="801" y="286"/>
                    <a:pt x="801" y="286"/>
                  </a:cubicBezTo>
                  <a:lnTo>
                    <a:pt x="801" y="286"/>
                  </a:lnTo>
                  <a:cubicBezTo>
                    <a:pt x="801" y="286"/>
                    <a:pt x="721" y="313"/>
                    <a:pt x="611" y="313"/>
                  </a:cubicBezTo>
                  <a:cubicBezTo>
                    <a:pt x="556" y="313"/>
                    <a:pt x="493" y="306"/>
                    <a:pt x="428" y="286"/>
                  </a:cubicBezTo>
                  <a:cubicBezTo>
                    <a:pt x="235" y="177"/>
                    <a:pt x="159" y="0"/>
                    <a:pt x="98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1727230" y="4012404"/>
              <a:ext cx="56276" cy="33160"/>
            </a:xfrm>
            <a:custGeom>
              <a:avLst/>
              <a:gdLst/>
              <a:ahLst/>
              <a:cxnLst/>
              <a:rect l="l" t="t" r="r" b="b"/>
              <a:pathLst>
                <a:path w="1804" h="1063" extrusionOk="0">
                  <a:moveTo>
                    <a:pt x="939" y="1"/>
                  </a:moveTo>
                  <a:cubicBezTo>
                    <a:pt x="577" y="1"/>
                    <a:pt x="192" y="64"/>
                    <a:pt x="120" y="199"/>
                  </a:cubicBezTo>
                  <a:cubicBezTo>
                    <a:pt x="1" y="437"/>
                    <a:pt x="627" y="1063"/>
                    <a:pt x="925" y="1063"/>
                  </a:cubicBezTo>
                  <a:cubicBezTo>
                    <a:pt x="1297" y="1063"/>
                    <a:pt x="1804" y="318"/>
                    <a:pt x="1610" y="139"/>
                  </a:cubicBezTo>
                  <a:cubicBezTo>
                    <a:pt x="1554" y="49"/>
                    <a:pt x="1256" y="1"/>
                    <a:pt x="939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1697969" y="4041072"/>
              <a:ext cx="116201" cy="45389"/>
            </a:xfrm>
            <a:custGeom>
              <a:avLst/>
              <a:gdLst/>
              <a:ahLst/>
              <a:cxnLst/>
              <a:rect l="l" t="t" r="r" b="b"/>
              <a:pathLst>
                <a:path w="3725" h="1455" extrusionOk="0">
                  <a:moveTo>
                    <a:pt x="126" y="0"/>
                  </a:moveTo>
                  <a:cubicBezTo>
                    <a:pt x="110" y="0"/>
                    <a:pt x="92" y="7"/>
                    <a:pt x="75" y="25"/>
                  </a:cubicBezTo>
                  <a:cubicBezTo>
                    <a:pt x="0" y="25"/>
                    <a:pt x="0" y="84"/>
                    <a:pt x="0" y="144"/>
                  </a:cubicBezTo>
                  <a:cubicBezTo>
                    <a:pt x="0" y="144"/>
                    <a:pt x="0" y="204"/>
                    <a:pt x="75" y="338"/>
                  </a:cubicBezTo>
                  <a:cubicBezTo>
                    <a:pt x="135" y="457"/>
                    <a:pt x="194" y="636"/>
                    <a:pt x="313" y="829"/>
                  </a:cubicBezTo>
                  <a:cubicBezTo>
                    <a:pt x="447" y="889"/>
                    <a:pt x="507" y="1008"/>
                    <a:pt x="626" y="1082"/>
                  </a:cubicBezTo>
                  <a:cubicBezTo>
                    <a:pt x="686" y="1082"/>
                    <a:pt x="745" y="1142"/>
                    <a:pt x="820" y="1202"/>
                  </a:cubicBezTo>
                  <a:cubicBezTo>
                    <a:pt x="820" y="1202"/>
                    <a:pt x="939" y="1261"/>
                    <a:pt x="999" y="1261"/>
                  </a:cubicBezTo>
                  <a:cubicBezTo>
                    <a:pt x="1058" y="1321"/>
                    <a:pt x="1118" y="1321"/>
                    <a:pt x="1192" y="1321"/>
                  </a:cubicBezTo>
                  <a:cubicBezTo>
                    <a:pt x="1252" y="1380"/>
                    <a:pt x="1311" y="1380"/>
                    <a:pt x="1431" y="1380"/>
                  </a:cubicBezTo>
                  <a:cubicBezTo>
                    <a:pt x="1490" y="1380"/>
                    <a:pt x="1565" y="1455"/>
                    <a:pt x="1624" y="1455"/>
                  </a:cubicBezTo>
                  <a:lnTo>
                    <a:pt x="1863" y="1455"/>
                  </a:lnTo>
                  <a:lnTo>
                    <a:pt x="2056" y="1380"/>
                  </a:lnTo>
                  <a:lnTo>
                    <a:pt x="2310" y="1380"/>
                  </a:lnTo>
                  <a:cubicBezTo>
                    <a:pt x="2429" y="1321"/>
                    <a:pt x="2608" y="1321"/>
                    <a:pt x="2742" y="1261"/>
                  </a:cubicBezTo>
                  <a:cubicBezTo>
                    <a:pt x="2980" y="1142"/>
                    <a:pt x="3233" y="948"/>
                    <a:pt x="3352" y="770"/>
                  </a:cubicBezTo>
                  <a:cubicBezTo>
                    <a:pt x="3546" y="636"/>
                    <a:pt x="3606" y="457"/>
                    <a:pt x="3665" y="338"/>
                  </a:cubicBezTo>
                  <a:cubicBezTo>
                    <a:pt x="3665" y="263"/>
                    <a:pt x="3725" y="204"/>
                    <a:pt x="3725" y="204"/>
                  </a:cubicBezTo>
                  <a:lnTo>
                    <a:pt x="3725" y="144"/>
                  </a:lnTo>
                  <a:cubicBezTo>
                    <a:pt x="3725" y="84"/>
                    <a:pt x="3725" y="25"/>
                    <a:pt x="3665" y="25"/>
                  </a:cubicBezTo>
                  <a:cubicBezTo>
                    <a:pt x="3648" y="7"/>
                    <a:pt x="3630" y="0"/>
                    <a:pt x="3614" y="0"/>
                  </a:cubicBezTo>
                  <a:cubicBezTo>
                    <a:pt x="3576" y="0"/>
                    <a:pt x="3546" y="42"/>
                    <a:pt x="3546" y="84"/>
                  </a:cubicBezTo>
                  <a:lnTo>
                    <a:pt x="3486" y="84"/>
                  </a:lnTo>
                  <a:cubicBezTo>
                    <a:pt x="3486" y="144"/>
                    <a:pt x="3486" y="144"/>
                    <a:pt x="3427" y="204"/>
                  </a:cubicBezTo>
                  <a:cubicBezTo>
                    <a:pt x="3352" y="263"/>
                    <a:pt x="3233" y="397"/>
                    <a:pt x="3114" y="516"/>
                  </a:cubicBezTo>
                  <a:cubicBezTo>
                    <a:pt x="2980" y="636"/>
                    <a:pt x="2801" y="770"/>
                    <a:pt x="2548" y="889"/>
                  </a:cubicBezTo>
                  <a:cubicBezTo>
                    <a:pt x="2429" y="889"/>
                    <a:pt x="2369" y="948"/>
                    <a:pt x="2235" y="948"/>
                  </a:cubicBezTo>
                  <a:cubicBezTo>
                    <a:pt x="2175" y="948"/>
                    <a:pt x="2116" y="948"/>
                    <a:pt x="2056" y="1008"/>
                  </a:cubicBezTo>
                  <a:lnTo>
                    <a:pt x="1624" y="1008"/>
                  </a:lnTo>
                  <a:cubicBezTo>
                    <a:pt x="1565" y="1008"/>
                    <a:pt x="1490" y="948"/>
                    <a:pt x="1490" y="948"/>
                  </a:cubicBezTo>
                  <a:lnTo>
                    <a:pt x="1311" y="948"/>
                  </a:lnTo>
                  <a:cubicBezTo>
                    <a:pt x="1252" y="948"/>
                    <a:pt x="1192" y="889"/>
                    <a:pt x="1118" y="889"/>
                  </a:cubicBezTo>
                  <a:cubicBezTo>
                    <a:pt x="999" y="829"/>
                    <a:pt x="939" y="829"/>
                    <a:pt x="820" y="770"/>
                  </a:cubicBezTo>
                  <a:cubicBezTo>
                    <a:pt x="745" y="710"/>
                    <a:pt x="686" y="636"/>
                    <a:pt x="567" y="576"/>
                  </a:cubicBezTo>
                  <a:cubicBezTo>
                    <a:pt x="447" y="457"/>
                    <a:pt x="373" y="338"/>
                    <a:pt x="313" y="204"/>
                  </a:cubicBezTo>
                  <a:lnTo>
                    <a:pt x="194" y="84"/>
                  </a:lnTo>
                  <a:cubicBezTo>
                    <a:pt x="194" y="42"/>
                    <a:pt x="164" y="0"/>
                    <a:pt x="126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1899645" y="4684532"/>
              <a:ext cx="13507" cy="33036"/>
            </a:xfrm>
            <a:custGeom>
              <a:avLst/>
              <a:gdLst/>
              <a:ahLst/>
              <a:cxnLst/>
              <a:rect l="l" t="t" r="r" b="b"/>
              <a:pathLst>
                <a:path w="433" h="1059" extrusionOk="0">
                  <a:moveTo>
                    <a:pt x="1" y="1"/>
                  </a:moveTo>
                  <a:lnTo>
                    <a:pt x="1" y="120"/>
                  </a:lnTo>
                  <a:lnTo>
                    <a:pt x="61" y="120"/>
                  </a:lnTo>
                  <a:cubicBezTo>
                    <a:pt x="61" y="195"/>
                    <a:pt x="61" y="195"/>
                    <a:pt x="120" y="254"/>
                  </a:cubicBezTo>
                  <a:lnTo>
                    <a:pt x="120" y="373"/>
                  </a:lnTo>
                  <a:cubicBezTo>
                    <a:pt x="180" y="373"/>
                    <a:pt x="180" y="433"/>
                    <a:pt x="180" y="433"/>
                  </a:cubicBezTo>
                  <a:lnTo>
                    <a:pt x="180" y="567"/>
                  </a:lnTo>
                  <a:cubicBezTo>
                    <a:pt x="180" y="627"/>
                    <a:pt x="239" y="686"/>
                    <a:pt x="239" y="686"/>
                  </a:cubicBezTo>
                  <a:lnTo>
                    <a:pt x="239" y="805"/>
                  </a:lnTo>
                  <a:lnTo>
                    <a:pt x="239" y="865"/>
                  </a:lnTo>
                  <a:lnTo>
                    <a:pt x="239" y="999"/>
                  </a:lnTo>
                  <a:lnTo>
                    <a:pt x="239" y="1059"/>
                  </a:lnTo>
                  <a:lnTo>
                    <a:pt x="373" y="1059"/>
                  </a:lnTo>
                  <a:cubicBezTo>
                    <a:pt x="373" y="1059"/>
                    <a:pt x="433" y="999"/>
                    <a:pt x="433" y="865"/>
                  </a:cubicBezTo>
                  <a:lnTo>
                    <a:pt x="433" y="686"/>
                  </a:lnTo>
                  <a:lnTo>
                    <a:pt x="433" y="493"/>
                  </a:lnTo>
                  <a:cubicBezTo>
                    <a:pt x="373" y="433"/>
                    <a:pt x="373" y="373"/>
                    <a:pt x="314" y="314"/>
                  </a:cubicBezTo>
                  <a:cubicBezTo>
                    <a:pt x="314" y="254"/>
                    <a:pt x="239" y="195"/>
                    <a:pt x="239" y="120"/>
                  </a:cubicBezTo>
                  <a:lnTo>
                    <a:pt x="120" y="1"/>
                  </a:ln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1878276" y="4688275"/>
              <a:ext cx="13507" cy="34876"/>
            </a:xfrm>
            <a:custGeom>
              <a:avLst/>
              <a:gdLst/>
              <a:ahLst/>
              <a:cxnLst/>
              <a:rect l="l" t="t" r="r" b="b"/>
              <a:pathLst>
                <a:path w="433" h="1118" extrusionOk="0">
                  <a:moveTo>
                    <a:pt x="1" y="0"/>
                  </a:moveTo>
                  <a:lnTo>
                    <a:pt x="1" y="75"/>
                  </a:lnTo>
                  <a:lnTo>
                    <a:pt x="1" y="134"/>
                  </a:lnTo>
                  <a:cubicBezTo>
                    <a:pt x="60" y="134"/>
                    <a:pt x="60" y="194"/>
                    <a:pt x="60" y="194"/>
                  </a:cubicBezTo>
                  <a:cubicBezTo>
                    <a:pt x="60" y="253"/>
                    <a:pt x="120" y="253"/>
                    <a:pt x="120" y="253"/>
                  </a:cubicBezTo>
                  <a:lnTo>
                    <a:pt x="120" y="373"/>
                  </a:lnTo>
                  <a:cubicBezTo>
                    <a:pt x="179" y="373"/>
                    <a:pt x="179" y="447"/>
                    <a:pt x="179" y="507"/>
                  </a:cubicBezTo>
                  <a:lnTo>
                    <a:pt x="179" y="685"/>
                  </a:lnTo>
                  <a:lnTo>
                    <a:pt x="179" y="820"/>
                  </a:lnTo>
                  <a:lnTo>
                    <a:pt x="179" y="879"/>
                  </a:lnTo>
                  <a:cubicBezTo>
                    <a:pt x="179" y="998"/>
                    <a:pt x="254" y="1058"/>
                    <a:pt x="254" y="1058"/>
                  </a:cubicBezTo>
                  <a:cubicBezTo>
                    <a:pt x="254" y="1058"/>
                    <a:pt x="254" y="1117"/>
                    <a:pt x="314" y="1117"/>
                  </a:cubicBezTo>
                  <a:lnTo>
                    <a:pt x="314" y="1058"/>
                  </a:lnTo>
                  <a:cubicBezTo>
                    <a:pt x="314" y="1058"/>
                    <a:pt x="373" y="998"/>
                    <a:pt x="373" y="879"/>
                  </a:cubicBezTo>
                  <a:cubicBezTo>
                    <a:pt x="373" y="820"/>
                    <a:pt x="433" y="745"/>
                    <a:pt x="433" y="685"/>
                  </a:cubicBezTo>
                  <a:cubicBezTo>
                    <a:pt x="373" y="626"/>
                    <a:pt x="433" y="566"/>
                    <a:pt x="373" y="507"/>
                  </a:cubicBezTo>
                  <a:cubicBezTo>
                    <a:pt x="373" y="447"/>
                    <a:pt x="373" y="313"/>
                    <a:pt x="314" y="253"/>
                  </a:cubicBezTo>
                  <a:cubicBezTo>
                    <a:pt x="314" y="194"/>
                    <a:pt x="254" y="134"/>
                    <a:pt x="254" y="134"/>
                  </a:cubicBezTo>
                  <a:cubicBezTo>
                    <a:pt x="179" y="75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1634300" y="4686403"/>
              <a:ext cx="15379" cy="31164"/>
            </a:xfrm>
            <a:custGeom>
              <a:avLst/>
              <a:gdLst/>
              <a:ahLst/>
              <a:cxnLst/>
              <a:rect l="l" t="t" r="r" b="b"/>
              <a:pathLst>
                <a:path w="493" h="999" extrusionOk="0">
                  <a:moveTo>
                    <a:pt x="60" y="1"/>
                  </a:moveTo>
                  <a:cubicBezTo>
                    <a:pt x="0" y="60"/>
                    <a:pt x="60" y="60"/>
                    <a:pt x="60" y="60"/>
                  </a:cubicBezTo>
                  <a:cubicBezTo>
                    <a:pt x="60" y="60"/>
                    <a:pt x="60" y="135"/>
                    <a:pt x="120" y="194"/>
                  </a:cubicBezTo>
                  <a:cubicBezTo>
                    <a:pt x="179" y="254"/>
                    <a:pt x="179" y="313"/>
                    <a:pt x="179" y="313"/>
                  </a:cubicBezTo>
                  <a:cubicBezTo>
                    <a:pt x="179" y="373"/>
                    <a:pt x="254" y="373"/>
                    <a:pt x="254" y="433"/>
                  </a:cubicBezTo>
                  <a:lnTo>
                    <a:pt x="254" y="507"/>
                  </a:lnTo>
                  <a:lnTo>
                    <a:pt x="254" y="567"/>
                  </a:lnTo>
                  <a:cubicBezTo>
                    <a:pt x="313" y="567"/>
                    <a:pt x="254" y="626"/>
                    <a:pt x="313" y="626"/>
                  </a:cubicBezTo>
                  <a:lnTo>
                    <a:pt x="313" y="686"/>
                  </a:lnTo>
                  <a:lnTo>
                    <a:pt x="313" y="805"/>
                  </a:lnTo>
                  <a:lnTo>
                    <a:pt x="313" y="939"/>
                  </a:lnTo>
                  <a:cubicBezTo>
                    <a:pt x="313" y="999"/>
                    <a:pt x="313" y="999"/>
                    <a:pt x="373" y="999"/>
                  </a:cubicBezTo>
                  <a:lnTo>
                    <a:pt x="373" y="939"/>
                  </a:lnTo>
                  <a:cubicBezTo>
                    <a:pt x="373" y="939"/>
                    <a:pt x="432" y="939"/>
                    <a:pt x="432" y="805"/>
                  </a:cubicBezTo>
                  <a:lnTo>
                    <a:pt x="492" y="745"/>
                  </a:lnTo>
                  <a:lnTo>
                    <a:pt x="492" y="626"/>
                  </a:lnTo>
                  <a:lnTo>
                    <a:pt x="492" y="567"/>
                  </a:lnTo>
                  <a:lnTo>
                    <a:pt x="432" y="433"/>
                  </a:lnTo>
                  <a:cubicBezTo>
                    <a:pt x="432" y="373"/>
                    <a:pt x="432" y="313"/>
                    <a:pt x="373" y="254"/>
                  </a:cubicBezTo>
                  <a:cubicBezTo>
                    <a:pt x="373" y="194"/>
                    <a:pt x="313" y="135"/>
                    <a:pt x="254" y="135"/>
                  </a:cubicBezTo>
                  <a:cubicBezTo>
                    <a:pt x="179" y="1"/>
                    <a:pt x="120" y="1"/>
                    <a:pt x="120" y="1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1612931" y="4688275"/>
              <a:ext cx="13507" cy="29292"/>
            </a:xfrm>
            <a:custGeom>
              <a:avLst/>
              <a:gdLst/>
              <a:ahLst/>
              <a:cxnLst/>
              <a:rect l="l" t="t" r="r" b="b"/>
              <a:pathLst>
                <a:path w="433" h="939" extrusionOk="0">
                  <a:moveTo>
                    <a:pt x="0" y="0"/>
                  </a:moveTo>
                  <a:cubicBezTo>
                    <a:pt x="0" y="75"/>
                    <a:pt x="0" y="75"/>
                    <a:pt x="60" y="134"/>
                  </a:cubicBezTo>
                  <a:lnTo>
                    <a:pt x="119" y="194"/>
                  </a:lnTo>
                  <a:lnTo>
                    <a:pt x="119" y="253"/>
                  </a:lnTo>
                  <a:lnTo>
                    <a:pt x="194" y="313"/>
                  </a:lnTo>
                  <a:lnTo>
                    <a:pt x="194" y="373"/>
                  </a:lnTo>
                  <a:cubicBezTo>
                    <a:pt x="253" y="447"/>
                    <a:pt x="253" y="447"/>
                    <a:pt x="253" y="507"/>
                  </a:cubicBezTo>
                  <a:lnTo>
                    <a:pt x="253" y="566"/>
                  </a:lnTo>
                  <a:lnTo>
                    <a:pt x="253" y="626"/>
                  </a:lnTo>
                  <a:lnTo>
                    <a:pt x="253" y="685"/>
                  </a:lnTo>
                  <a:lnTo>
                    <a:pt x="253" y="745"/>
                  </a:lnTo>
                  <a:lnTo>
                    <a:pt x="253" y="879"/>
                  </a:lnTo>
                  <a:cubicBezTo>
                    <a:pt x="253" y="939"/>
                    <a:pt x="313" y="939"/>
                    <a:pt x="313" y="939"/>
                  </a:cubicBezTo>
                  <a:lnTo>
                    <a:pt x="373" y="939"/>
                  </a:lnTo>
                  <a:cubicBezTo>
                    <a:pt x="373" y="939"/>
                    <a:pt x="373" y="879"/>
                    <a:pt x="432" y="745"/>
                  </a:cubicBezTo>
                  <a:lnTo>
                    <a:pt x="432" y="685"/>
                  </a:lnTo>
                  <a:lnTo>
                    <a:pt x="432" y="626"/>
                  </a:lnTo>
                  <a:lnTo>
                    <a:pt x="432" y="507"/>
                  </a:lnTo>
                  <a:lnTo>
                    <a:pt x="432" y="447"/>
                  </a:lnTo>
                  <a:cubicBezTo>
                    <a:pt x="432" y="313"/>
                    <a:pt x="373" y="313"/>
                    <a:pt x="373" y="253"/>
                  </a:cubicBezTo>
                  <a:cubicBezTo>
                    <a:pt x="313" y="194"/>
                    <a:pt x="313" y="134"/>
                    <a:pt x="253" y="134"/>
                  </a:cubicBezTo>
                  <a:cubicBezTo>
                    <a:pt x="194" y="0"/>
                    <a:pt x="119" y="0"/>
                    <a:pt x="119" y="0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1746758" y="4202631"/>
              <a:ext cx="65572" cy="61828"/>
            </a:xfrm>
            <a:custGeom>
              <a:avLst/>
              <a:gdLst/>
              <a:ahLst/>
              <a:cxnLst/>
              <a:rect l="l" t="t" r="r" b="b"/>
              <a:pathLst>
                <a:path w="2102" h="1982" extrusionOk="0">
                  <a:moveTo>
                    <a:pt x="299" y="373"/>
                  </a:moveTo>
                  <a:cubicBezTo>
                    <a:pt x="433" y="373"/>
                    <a:pt x="611" y="492"/>
                    <a:pt x="805" y="552"/>
                  </a:cubicBezTo>
                  <a:cubicBezTo>
                    <a:pt x="984" y="671"/>
                    <a:pt x="1237" y="864"/>
                    <a:pt x="1416" y="984"/>
                  </a:cubicBezTo>
                  <a:cubicBezTo>
                    <a:pt x="1490" y="1118"/>
                    <a:pt x="1610" y="1177"/>
                    <a:pt x="1610" y="1296"/>
                  </a:cubicBezTo>
                  <a:cubicBezTo>
                    <a:pt x="1669" y="1356"/>
                    <a:pt x="1669" y="1416"/>
                    <a:pt x="1610" y="1550"/>
                  </a:cubicBezTo>
                  <a:lnTo>
                    <a:pt x="1416" y="1550"/>
                  </a:lnTo>
                  <a:cubicBezTo>
                    <a:pt x="1297" y="1490"/>
                    <a:pt x="1178" y="1416"/>
                    <a:pt x="1044" y="1296"/>
                  </a:cubicBezTo>
                  <a:cubicBezTo>
                    <a:pt x="865" y="1177"/>
                    <a:pt x="671" y="924"/>
                    <a:pt x="552" y="745"/>
                  </a:cubicBezTo>
                  <a:cubicBezTo>
                    <a:pt x="433" y="611"/>
                    <a:pt x="373" y="432"/>
                    <a:pt x="299" y="373"/>
                  </a:cubicBezTo>
                  <a:close/>
                  <a:moveTo>
                    <a:pt x="179" y="0"/>
                  </a:moveTo>
                  <a:lnTo>
                    <a:pt x="1" y="119"/>
                  </a:lnTo>
                  <a:lnTo>
                    <a:pt x="1" y="179"/>
                  </a:lnTo>
                  <a:lnTo>
                    <a:pt x="1" y="373"/>
                  </a:lnTo>
                  <a:cubicBezTo>
                    <a:pt x="60" y="552"/>
                    <a:pt x="120" y="745"/>
                    <a:pt x="239" y="924"/>
                  </a:cubicBezTo>
                  <a:cubicBezTo>
                    <a:pt x="433" y="1177"/>
                    <a:pt x="552" y="1416"/>
                    <a:pt x="805" y="1609"/>
                  </a:cubicBezTo>
                  <a:cubicBezTo>
                    <a:pt x="924" y="1728"/>
                    <a:pt x="1044" y="1862"/>
                    <a:pt x="1237" y="1922"/>
                  </a:cubicBezTo>
                  <a:cubicBezTo>
                    <a:pt x="1356" y="1982"/>
                    <a:pt x="1416" y="1982"/>
                    <a:pt x="1610" y="1982"/>
                  </a:cubicBezTo>
                  <a:cubicBezTo>
                    <a:pt x="1669" y="1982"/>
                    <a:pt x="1729" y="1922"/>
                    <a:pt x="1788" y="1922"/>
                  </a:cubicBezTo>
                  <a:lnTo>
                    <a:pt x="1922" y="1788"/>
                  </a:lnTo>
                  <a:cubicBezTo>
                    <a:pt x="1982" y="1728"/>
                    <a:pt x="2042" y="1609"/>
                    <a:pt x="2042" y="1490"/>
                  </a:cubicBezTo>
                  <a:cubicBezTo>
                    <a:pt x="2101" y="1356"/>
                    <a:pt x="2042" y="1237"/>
                    <a:pt x="2042" y="1118"/>
                  </a:cubicBezTo>
                  <a:cubicBezTo>
                    <a:pt x="1922" y="924"/>
                    <a:pt x="1788" y="805"/>
                    <a:pt x="1669" y="671"/>
                  </a:cubicBezTo>
                  <a:cubicBezTo>
                    <a:pt x="1416" y="492"/>
                    <a:pt x="1178" y="373"/>
                    <a:pt x="924" y="239"/>
                  </a:cubicBezTo>
                  <a:cubicBezTo>
                    <a:pt x="492" y="60"/>
                    <a:pt x="179" y="0"/>
                    <a:pt x="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1688673" y="4202631"/>
              <a:ext cx="63700" cy="61828"/>
            </a:xfrm>
            <a:custGeom>
              <a:avLst/>
              <a:gdLst/>
              <a:ahLst/>
              <a:cxnLst/>
              <a:rect l="l" t="t" r="r" b="b"/>
              <a:pathLst>
                <a:path w="2042" h="1982" extrusionOk="0">
                  <a:moveTo>
                    <a:pt x="1729" y="373"/>
                  </a:moveTo>
                  <a:cubicBezTo>
                    <a:pt x="1729" y="432"/>
                    <a:pt x="1609" y="611"/>
                    <a:pt x="1490" y="745"/>
                  </a:cubicBezTo>
                  <a:cubicBezTo>
                    <a:pt x="1356" y="924"/>
                    <a:pt x="1177" y="1177"/>
                    <a:pt x="984" y="1296"/>
                  </a:cubicBezTo>
                  <a:cubicBezTo>
                    <a:pt x="865" y="1416"/>
                    <a:pt x="745" y="1490"/>
                    <a:pt x="671" y="1550"/>
                  </a:cubicBezTo>
                  <a:lnTo>
                    <a:pt x="492" y="1550"/>
                  </a:lnTo>
                  <a:cubicBezTo>
                    <a:pt x="433" y="1416"/>
                    <a:pt x="373" y="1356"/>
                    <a:pt x="433" y="1296"/>
                  </a:cubicBezTo>
                  <a:cubicBezTo>
                    <a:pt x="433" y="1177"/>
                    <a:pt x="552" y="1118"/>
                    <a:pt x="611" y="984"/>
                  </a:cubicBezTo>
                  <a:cubicBezTo>
                    <a:pt x="865" y="864"/>
                    <a:pt x="1043" y="671"/>
                    <a:pt x="1297" y="552"/>
                  </a:cubicBezTo>
                  <a:cubicBezTo>
                    <a:pt x="1490" y="492"/>
                    <a:pt x="1609" y="373"/>
                    <a:pt x="1729" y="373"/>
                  </a:cubicBezTo>
                  <a:close/>
                  <a:moveTo>
                    <a:pt x="1922" y="0"/>
                  </a:moveTo>
                  <a:cubicBezTo>
                    <a:pt x="1922" y="0"/>
                    <a:pt x="1609" y="60"/>
                    <a:pt x="1118" y="239"/>
                  </a:cubicBezTo>
                  <a:cubicBezTo>
                    <a:pt x="924" y="373"/>
                    <a:pt x="611" y="492"/>
                    <a:pt x="373" y="671"/>
                  </a:cubicBezTo>
                  <a:cubicBezTo>
                    <a:pt x="239" y="805"/>
                    <a:pt x="120" y="924"/>
                    <a:pt x="60" y="1118"/>
                  </a:cubicBezTo>
                  <a:cubicBezTo>
                    <a:pt x="0" y="1237"/>
                    <a:pt x="0" y="1356"/>
                    <a:pt x="0" y="1490"/>
                  </a:cubicBezTo>
                  <a:cubicBezTo>
                    <a:pt x="0" y="1609"/>
                    <a:pt x="60" y="1728"/>
                    <a:pt x="120" y="1788"/>
                  </a:cubicBezTo>
                  <a:cubicBezTo>
                    <a:pt x="179" y="1788"/>
                    <a:pt x="239" y="1922"/>
                    <a:pt x="298" y="1922"/>
                  </a:cubicBezTo>
                  <a:cubicBezTo>
                    <a:pt x="373" y="1982"/>
                    <a:pt x="433" y="1982"/>
                    <a:pt x="492" y="1982"/>
                  </a:cubicBezTo>
                  <a:cubicBezTo>
                    <a:pt x="611" y="1982"/>
                    <a:pt x="745" y="1982"/>
                    <a:pt x="805" y="1922"/>
                  </a:cubicBezTo>
                  <a:cubicBezTo>
                    <a:pt x="984" y="1862"/>
                    <a:pt x="1118" y="1728"/>
                    <a:pt x="1237" y="1609"/>
                  </a:cubicBezTo>
                  <a:cubicBezTo>
                    <a:pt x="1490" y="1416"/>
                    <a:pt x="1669" y="1177"/>
                    <a:pt x="1788" y="924"/>
                  </a:cubicBezTo>
                  <a:cubicBezTo>
                    <a:pt x="1922" y="745"/>
                    <a:pt x="1982" y="552"/>
                    <a:pt x="2041" y="373"/>
                  </a:cubicBezTo>
                  <a:lnTo>
                    <a:pt x="2041" y="179"/>
                  </a:lnTo>
                  <a:lnTo>
                    <a:pt x="2041" y="119"/>
                  </a:lnTo>
                  <a:lnTo>
                    <a:pt x="1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1744450" y="4208215"/>
              <a:ext cx="58116" cy="85069"/>
            </a:xfrm>
            <a:custGeom>
              <a:avLst/>
              <a:gdLst/>
              <a:ahLst/>
              <a:cxnLst/>
              <a:rect l="l" t="t" r="r" b="b"/>
              <a:pathLst>
                <a:path w="1863" h="2727" extrusionOk="0">
                  <a:moveTo>
                    <a:pt x="134" y="0"/>
                  </a:moveTo>
                  <a:cubicBezTo>
                    <a:pt x="75" y="0"/>
                    <a:pt x="0" y="60"/>
                    <a:pt x="0" y="119"/>
                  </a:cubicBezTo>
                  <a:lnTo>
                    <a:pt x="0" y="253"/>
                  </a:lnTo>
                  <a:cubicBezTo>
                    <a:pt x="0" y="313"/>
                    <a:pt x="0" y="432"/>
                    <a:pt x="75" y="626"/>
                  </a:cubicBezTo>
                  <a:lnTo>
                    <a:pt x="75" y="864"/>
                  </a:lnTo>
                  <a:cubicBezTo>
                    <a:pt x="134" y="939"/>
                    <a:pt x="134" y="1058"/>
                    <a:pt x="134" y="1117"/>
                  </a:cubicBezTo>
                  <a:cubicBezTo>
                    <a:pt x="194" y="1237"/>
                    <a:pt x="194" y="1311"/>
                    <a:pt x="253" y="1430"/>
                  </a:cubicBezTo>
                  <a:cubicBezTo>
                    <a:pt x="313" y="1549"/>
                    <a:pt x="313" y="1609"/>
                    <a:pt x="373" y="1743"/>
                  </a:cubicBezTo>
                  <a:cubicBezTo>
                    <a:pt x="447" y="1803"/>
                    <a:pt x="507" y="1922"/>
                    <a:pt x="566" y="1981"/>
                  </a:cubicBezTo>
                  <a:cubicBezTo>
                    <a:pt x="626" y="2116"/>
                    <a:pt x="685" y="2175"/>
                    <a:pt x="745" y="2235"/>
                  </a:cubicBezTo>
                  <a:cubicBezTo>
                    <a:pt x="820" y="2294"/>
                    <a:pt x="939" y="2354"/>
                    <a:pt x="998" y="2428"/>
                  </a:cubicBezTo>
                  <a:cubicBezTo>
                    <a:pt x="1058" y="2488"/>
                    <a:pt x="1118" y="2548"/>
                    <a:pt x="1252" y="2548"/>
                  </a:cubicBezTo>
                  <a:cubicBezTo>
                    <a:pt x="1371" y="2667"/>
                    <a:pt x="1490" y="2667"/>
                    <a:pt x="1624" y="2667"/>
                  </a:cubicBezTo>
                  <a:cubicBezTo>
                    <a:pt x="1684" y="2726"/>
                    <a:pt x="1743" y="2726"/>
                    <a:pt x="1743" y="2726"/>
                  </a:cubicBezTo>
                  <a:cubicBezTo>
                    <a:pt x="1803" y="2726"/>
                    <a:pt x="1862" y="2667"/>
                    <a:pt x="1862" y="2607"/>
                  </a:cubicBezTo>
                  <a:cubicBezTo>
                    <a:pt x="1862" y="2548"/>
                    <a:pt x="1862" y="2488"/>
                    <a:pt x="1803" y="2488"/>
                  </a:cubicBezTo>
                  <a:cubicBezTo>
                    <a:pt x="1803" y="2488"/>
                    <a:pt x="1743" y="2488"/>
                    <a:pt x="1684" y="2428"/>
                  </a:cubicBezTo>
                  <a:cubicBezTo>
                    <a:pt x="1624" y="2428"/>
                    <a:pt x="1624" y="2428"/>
                    <a:pt x="1564" y="2354"/>
                  </a:cubicBezTo>
                  <a:cubicBezTo>
                    <a:pt x="1490" y="2354"/>
                    <a:pt x="1430" y="2294"/>
                    <a:pt x="1371" y="2294"/>
                  </a:cubicBezTo>
                  <a:cubicBezTo>
                    <a:pt x="1371" y="2235"/>
                    <a:pt x="1311" y="2175"/>
                    <a:pt x="1252" y="2116"/>
                  </a:cubicBezTo>
                  <a:cubicBezTo>
                    <a:pt x="1192" y="2116"/>
                    <a:pt x="1118" y="1981"/>
                    <a:pt x="1058" y="1981"/>
                  </a:cubicBezTo>
                  <a:cubicBezTo>
                    <a:pt x="998" y="1862"/>
                    <a:pt x="939" y="1803"/>
                    <a:pt x="939" y="1743"/>
                  </a:cubicBezTo>
                  <a:cubicBezTo>
                    <a:pt x="879" y="1683"/>
                    <a:pt x="820" y="1609"/>
                    <a:pt x="745" y="1490"/>
                  </a:cubicBezTo>
                  <a:cubicBezTo>
                    <a:pt x="745" y="1430"/>
                    <a:pt x="685" y="1371"/>
                    <a:pt x="626" y="1237"/>
                  </a:cubicBezTo>
                  <a:cubicBezTo>
                    <a:pt x="626" y="1177"/>
                    <a:pt x="566" y="1117"/>
                    <a:pt x="566" y="998"/>
                  </a:cubicBezTo>
                  <a:cubicBezTo>
                    <a:pt x="507" y="939"/>
                    <a:pt x="507" y="864"/>
                    <a:pt x="447" y="745"/>
                  </a:cubicBezTo>
                  <a:cubicBezTo>
                    <a:pt x="447" y="685"/>
                    <a:pt x="373" y="626"/>
                    <a:pt x="373" y="566"/>
                  </a:cubicBezTo>
                  <a:cubicBezTo>
                    <a:pt x="313" y="432"/>
                    <a:pt x="313" y="313"/>
                    <a:pt x="313" y="194"/>
                  </a:cubicBezTo>
                  <a:cubicBezTo>
                    <a:pt x="253" y="119"/>
                    <a:pt x="253" y="60"/>
                    <a:pt x="253" y="60"/>
                  </a:cubicBezTo>
                  <a:cubicBezTo>
                    <a:pt x="253" y="0"/>
                    <a:pt x="194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1705861" y="4211927"/>
              <a:ext cx="46512" cy="79017"/>
            </a:xfrm>
            <a:custGeom>
              <a:avLst/>
              <a:gdLst/>
              <a:ahLst/>
              <a:cxnLst/>
              <a:rect l="l" t="t" r="r" b="b"/>
              <a:pathLst>
                <a:path w="1491" h="2533" extrusionOk="0">
                  <a:moveTo>
                    <a:pt x="1371" y="0"/>
                  </a:moveTo>
                  <a:cubicBezTo>
                    <a:pt x="1371" y="0"/>
                    <a:pt x="1312" y="0"/>
                    <a:pt x="1312" y="75"/>
                  </a:cubicBezTo>
                  <a:cubicBezTo>
                    <a:pt x="1312" y="75"/>
                    <a:pt x="1312" y="134"/>
                    <a:pt x="1237" y="194"/>
                  </a:cubicBezTo>
                  <a:lnTo>
                    <a:pt x="1237" y="313"/>
                  </a:lnTo>
                  <a:cubicBezTo>
                    <a:pt x="1178" y="373"/>
                    <a:pt x="1178" y="373"/>
                    <a:pt x="1178" y="447"/>
                  </a:cubicBezTo>
                  <a:cubicBezTo>
                    <a:pt x="1118" y="507"/>
                    <a:pt x="1118" y="566"/>
                    <a:pt x="1118" y="626"/>
                  </a:cubicBezTo>
                  <a:cubicBezTo>
                    <a:pt x="1058" y="686"/>
                    <a:pt x="1058" y="745"/>
                    <a:pt x="999" y="879"/>
                  </a:cubicBezTo>
                  <a:cubicBezTo>
                    <a:pt x="999" y="939"/>
                    <a:pt x="939" y="998"/>
                    <a:pt x="939" y="1058"/>
                  </a:cubicBezTo>
                  <a:cubicBezTo>
                    <a:pt x="865" y="1118"/>
                    <a:pt x="805" y="1192"/>
                    <a:pt x="805" y="1252"/>
                  </a:cubicBezTo>
                  <a:cubicBezTo>
                    <a:pt x="686" y="1430"/>
                    <a:pt x="626" y="1564"/>
                    <a:pt x="492" y="1684"/>
                  </a:cubicBezTo>
                  <a:cubicBezTo>
                    <a:pt x="433" y="1803"/>
                    <a:pt x="373" y="1937"/>
                    <a:pt x="254" y="1997"/>
                  </a:cubicBezTo>
                  <a:cubicBezTo>
                    <a:pt x="120" y="2175"/>
                    <a:pt x="1" y="2309"/>
                    <a:pt x="1" y="2309"/>
                  </a:cubicBezTo>
                  <a:cubicBezTo>
                    <a:pt x="1" y="2369"/>
                    <a:pt x="1" y="2429"/>
                    <a:pt x="60" y="2488"/>
                  </a:cubicBezTo>
                  <a:cubicBezTo>
                    <a:pt x="60" y="2518"/>
                    <a:pt x="75" y="2533"/>
                    <a:pt x="99" y="2533"/>
                  </a:cubicBezTo>
                  <a:cubicBezTo>
                    <a:pt x="124" y="2533"/>
                    <a:pt x="157" y="2518"/>
                    <a:pt x="194" y="2488"/>
                  </a:cubicBezTo>
                  <a:cubicBezTo>
                    <a:pt x="194" y="2488"/>
                    <a:pt x="314" y="2429"/>
                    <a:pt x="567" y="2235"/>
                  </a:cubicBezTo>
                  <a:cubicBezTo>
                    <a:pt x="626" y="2175"/>
                    <a:pt x="746" y="2056"/>
                    <a:pt x="865" y="1937"/>
                  </a:cubicBezTo>
                  <a:cubicBezTo>
                    <a:pt x="939" y="1862"/>
                    <a:pt x="939" y="1803"/>
                    <a:pt x="999" y="1684"/>
                  </a:cubicBezTo>
                  <a:lnTo>
                    <a:pt x="1178" y="1490"/>
                  </a:lnTo>
                  <a:cubicBezTo>
                    <a:pt x="1237" y="1311"/>
                    <a:pt x="1312" y="1192"/>
                    <a:pt x="1371" y="998"/>
                  </a:cubicBezTo>
                  <a:cubicBezTo>
                    <a:pt x="1431" y="939"/>
                    <a:pt x="1431" y="820"/>
                    <a:pt x="1431" y="745"/>
                  </a:cubicBezTo>
                  <a:cubicBezTo>
                    <a:pt x="1490" y="686"/>
                    <a:pt x="1490" y="626"/>
                    <a:pt x="1490" y="566"/>
                  </a:cubicBezTo>
                  <a:lnTo>
                    <a:pt x="1490" y="194"/>
                  </a:lnTo>
                  <a:lnTo>
                    <a:pt x="1490" y="75"/>
                  </a:lnTo>
                  <a:cubicBezTo>
                    <a:pt x="1490" y="0"/>
                    <a:pt x="1431" y="0"/>
                    <a:pt x="13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1595712" y="4167755"/>
              <a:ext cx="297943" cy="48383"/>
            </a:xfrm>
            <a:custGeom>
              <a:avLst/>
              <a:gdLst/>
              <a:ahLst/>
              <a:cxnLst/>
              <a:rect l="l" t="t" r="r" b="b"/>
              <a:pathLst>
                <a:path w="9551" h="1551" extrusionOk="0">
                  <a:moveTo>
                    <a:pt x="9431" y="1"/>
                  </a:moveTo>
                  <a:cubicBezTo>
                    <a:pt x="9431" y="1"/>
                    <a:pt x="9372" y="1"/>
                    <a:pt x="9312" y="61"/>
                  </a:cubicBezTo>
                  <a:cubicBezTo>
                    <a:pt x="9237" y="61"/>
                    <a:pt x="9178" y="120"/>
                    <a:pt x="9059" y="180"/>
                  </a:cubicBezTo>
                  <a:cubicBezTo>
                    <a:pt x="8805" y="299"/>
                    <a:pt x="8433" y="433"/>
                    <a:pt x="8001" y="552"/>
                  </a:cubicBezTo>
                  <a:cubicBezTo>
                    <a:pt x="7822" y="671"/>
                    <a:pt x="7569" y="746"/>
                    <a:pt x="7316" y="805"/>
                  </a:cubicBezTo>
                  <a:cubicBezTo>
                    <a:pt x="7077" y="805"/>
                    <a:pt x="6824" y="865"/>
                    <a:pt x="6511" y="925"/>
                  </a:cubicBezTo>
                  <a:cubicBezTo>
                    <a:pt x="6392" y="984"/>
                    <a:pt x="6258" y="984"/>
                    <a:pt x="6079" y="984"/>
                  </a:cubicBezTo>
                  <a:cubicBezTo>
                    <a:pt x="5960" y="984"/>
                    <a:pt x="5826" y="1044"/>
                    <a:pt x="5647" y="1044"/>
                  </a:cubicBezTo>
                  <a:cubicBezTo>
                    <a:pt x="5334" y="1044"/>
                    <a:pt x="5081" y="1044"/>
                    <a:pt x="4768" y="1118"/>
                  </a:cubicBezTo>
                  <a:lnTo>
                    <a:pt x="3845" y="1118"/>
                  </a:lnTo>
                  <a:cubicBezTo>
                    <a:pt x="3725" y="1044"/>
                    <a:pt x="3532" y="1044"/>
                    <a:pt x="3413" y="1044"/>
                  </a:cubicBezTo>
                  <a:cubicBezTo>
                    <a:pt x="3278" y="1044"/>
                    <a:pt x="3159" y="1044"/>
                    <a:pt x="2980" y="984"/>
                  </a:cubicBezTo>
                  <a:cubicBezTo>
                    <a:pt x="2727" y="984"/>
                    <a:pt x="2414" y="925"/>
                    <a:pt x="2161" y="865"/>
                  </a:cubicBezTo>
                  <a:cubicBezTo>
                    <a:pt x="1923" y="805"/>
                    <a:pt x="1669" y="746"/>
                    <a:pt x="1491" y="671"/>
                  </a:cubicBezTo>
                  <a:cubicBezTo>
                    <a:pt x="1237" y="612"/>
                    <a:pt x="1044" y="552"/>
                    <a:pt x="865" y="493"/>
                  </a:cubicBezTo>
                  <a:cubicBezTo>
                    <a:pt x="746" y="433"/>
                    <a:pt x="552" y="373"/>
                    <a:pt x="433" y="299"/>
                  </a:cubicBezTo>
                  <a:cubicBezTo>
                    <a:pt x="180" y="180"/>
                    <a:pt x="61" y="120"/>
                    <a:pt x="61" y="120"/>
                  </a:cubicBezTo>
                  <a:lnTo>
                    <a:pt x="1" y="120"/>
                  </a:lnTo>
                  <a:lnTo>
                    <a:pt x="1" y="180"/>
                  </a:lnTo>
                  <a:cubicBezTo>
                    <a:pt x="1" y="180"/>
                    <a:pt x="120" y="299"/>
                    <a:pt x="373" y="433"/>
                  </a:cubicBezTo>
                  <a:cubicBezTo>
                    <a:pt x="612" y="552"/>
                    <a:pt x="925" y="746"/>
                    <a:pt x="1357" y="925"/>
                  </a:cubicBezTo>
                  <a:cubicBezTo>
                    <a:pt x="1610" y="1044"/>
                    <a:pt x="1863" y="1118"/>
                    <a:pt x="2102" y="1178"/>
                  </a:cubicBezTo>
                  <a:cubicBezTo>
                    <a:pt x="2355" y="1237"/>
                    <a:pt x="2668" y="1357"/>
                    <a:pt x="2906" y="1357"/>
                  </a:cubicBezTo>
                  <a:cubicBezTo>
                    <a:pt x="3100" y="1416"/>
                    <a:pt x="3219" y="1416"/>
                    <a:pt x="3353" y="1416"/>
                  </a:cubicBezTo>
                  <a:cubicBezTo>
                    <a:pt x="3532" y="1491"/>
                    <a:pt x="3651" y="1491"/>
                    <a:pt x="3845" y="1491"/>
                  </a:cubicBezTo>
                  <a:lnTo>
                    <a:pt x="4098" y="1491"/>
                  </a:lnTo>
                  <a:lnTo>
                    <a:pt x="4277" y="1550"/>
                  </a:lnTo>
                  <a:lnTo>
                    <a:pt x="4768" y="1550"/>
                  </a:lnTo>
                  <a:cubicBezTo>
                    <a:pt x="5081" y="1491"/>
                    <a:pt x="5394" y="1491"/>
                    <a:pt x="5707" y="1491"/>
                  </a:cubicBezTo>
                  <a:cubicBezTo>
                    <a:pt x="5826" y="1491"/>
                    <a:pt x="6020" y="1416"/>
                    <a:pt x="6139" y="1416"/>
                  </a:cubicBezTo>
                  <a:cubicBezTo>
                    <a:pt x="6332" y="1357"/>
                    <a:pt x="6452" y="1357"/>
                    <a:pt x="6571" y="1357"/>
                  </a:cubicBezTo>
                  <a:cubicBezTo>
                    <a:pt x="6884" y="1297"/>
                    <a:pt x="7137" y="1237"/>
                    <a:pt x="7450" y="1118"/>
                  </a:cubicBezTo>
                  <a:cubicBezTo>
                    <a:pt x="7569" y="1118"/>
                    <a:pt x="7688" y="1044"/>
                    <a:pt x="7822" y="984"/>
                  </a:cubicBezTo>
                  <a:cubicBezTo>
                    <a:pt x="7941" y="984"/>
                    <a:pt x="8001" y="925"/>
                    <a:pt x="8120" y="865"/>
                  </a:cubicBezTo>
                  <a:cubicBezTo>
                    <a:pt x="8254" y="865"/>
                    <a:pt x="8373" y="805"/>
                    <a:pt x="8433" y="746"/>
                  </a:cubicBezTo>
                  <a:cubicBezTo>
                    <a:pt x="8567" y="671"/>
                    <a:pt x="8627" y="671"/>
                    <a:pt x="8746" y="612"/>
                  </a:cubicBezTo>
                  <a:cubicBezTo>
                    <a:pt x="8865" y="552"/>
                    <a:pt x="9059" y="433"/>
                    <a:pt x="9118" y="373"/>
                  </a:cubicBezTo>
                  <a:cubicBezTo>
                    <a:pt x="9237" y="299"/>
                    <a:pt x="9372" y="239"/>
                    <a:pt x="9431" y="180"/>
                  </a:cubicBezTo>
                  <a:lnTo>
                    <a:pt x="9491" y="120"/>
                  </a:lnTo>
                  <a:cubicBezTo>
                    <a:pt x="9550" y="61"/>
                    <a:pt x="9550" y="61"/>
                    <a:pt x="9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1411692" y="4008598"/>
              <a:ext cx="42332" cy="43018"/>
            </a:xfrm>
            <a:custGeom>
              <a:avLst/>
              <a:gdLst/>
              <a:ahLst/>
              <a:cxnLst/>
              <a:rect l="l" t="t" r="r" b="b"/>
              <a:pathLst>
                <a:path w="1357" h="1379" extrusionOk="0">
                  <a:moveTo>
                    <a:pt x="703" y="1"/>
                  </a:moveTo>
                  <a:cubicBezTo>
                    <a:pt x="673" y="1"/>
                    <a:pt x="642" y="3"/>
                    <a:pt x="611" y="8"/>
                  </a:cubicBezTo>
                  <a:cubicBezTo>
                    <a:pt x="313" y="8"/>
                    <a:pt x="1" y="321"/>
                    <a:pt x="60" y="753"/>
                  </a:cubicBezTo>
                  <a:cubicBezTo>
                    <a:pt x="60" y="1125"/>
                    <a:pt x="373" y="1379"/>
                    <a:pt x="745" y="1379"/>
                  </a:cubicBezTo>
                  <a:cubicBezTo>
                    <a:pt x="1118" y="1379"/>
                    <a:pt x="1356" y="1006"/>
                    <a:pt x="1356" y="634"/>
                  </a:cubicBezTo>
                  <a:cubicBezTo>
                    <a:pt x="1302" y="292"/>
                    <a:pt x="1034" y="1"/>
                    <a:pt x="703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1448409" y="3991160"/>
              <a:ext cx="15379" cy="19559"/>
            </a:xfrm>
            <a:custGeom>
              <a:avLst/>
              <a:gdLst/>
              <a:ahLst/>
              <a:cxnLst/>
              <a:rect l="l" t="t" r="r" b="b"/>
              <a:pathLst>
                <a:path w="493" h="627" extrusionOk="0">
                  <a:moveTo>
                    <a:pt x="179" y="1"/>
                  </a:moveTo>
                  <a:cubicBezTo>
                    <a:pt x="60" y="1"/>
                    <a:pt x="0" y="135"/>
                    <a:pt x="0" y="314"/>
                  </a:cubicBezTo>
                  <a:cubicBezTo>
                    <a:pt x="0" y="507"/>
                    <a:pt x="120" y="627"/>
                    <a:pt x="254" y="627"/>
                  </a:cubicBezTo>
                  <a:cubicBezTo>
                    <a:pt x="373" y="567"/>
                    <a:pt x="492" y="448"/>
                    <a:pt x="432" y="254"/>
                  </a:cubicBezTo>
                  <a:cubicBezTo>
                    <a:pt x="432" y="135"/>
                    <a:pt x="313" y="1"/>
                    <a:pt x="179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425169" y="3977684"/>
              <a:ext cx="15379" cy="17719"/>
            </a:xfrm>
            <a:custGeom>
              <a:avLst/>
              <a:gdLst/>
              <a:ahLst/>
              <a:cxnLst/>
              <a:rect l="l" t="t" r="r" b="b"/>
              <a:pathLst>
                <a:path w="493" h="568" extrusionOk="0">
                  <a:moveTo>
                    <a:pt x="254" y="1"/>
                  </a:moveTo>
                  <a:cubicBezTo>
                    <a:pt x="120" y="1"/>
                    <a:pt x="1" y="135"/>
                    <a:pt x="1" y="314"/>
                  </a:cubicBezTo>
                  <a:cubicBezTo>
                    <a:pt x="60" y="433"/>
                    <a:pt x="120" y="567"/>
                    <a:pt x="313" y="567"/>
                  </a:cubicBezTo>
                  <a:cubicBezTo>
                    <a:pt x="433" y="567"/>
                    <a:pt x="492" y="433"/>
                    <a:pt x="492" y="254"/>
                  </a:cubicBezTo>
                  <a:cubicBezTo>
                    <a:pt x="492" y="135"/>
                    <a:pt x="373" y="1"/>
                    <a:pt x="254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1403800" y="3989320"/>
              <a:ext cx="15348" cy="17688"/>
            </a:xfrm>
            <a:custGeom>
              <a:avLst/>
              <a:gdLst/>
              <a:ahLst/>
              <a:cxnLst/>
              <a:rect l="l" t="t" r="r" b="b"/>
              <a:pathLst>
                <a:path w="492" h="567" extrusionOk="0">
                  <a:moveTo>
                    <a:pt x="194" y="0"/>
                  </a:moveTo>
                  <a:cubicBezTo>
                    <a:pt x="60" y="0"/>
                    <a:pt x="0" y="134"/>
                    <a:pt x="0" y="313"/>
                  </a:cubicBezTo>
                  <a:cubicBezTo>
                    <a:pt x="0" y="432"/>
                    <a:pt x="119" y="566"/>
                    <a:pt x="254" y="566"/>
                  </a:cubicBezTo>
                  <a:cubicBezTo>
                    <a:pt x="373" y="566"/>
                    <a:pt x="492" y="432"/>
                    <a:pt x="492" y="254"/>
                  </a:cubicBezTo>
                  <a:cubicBezTo>
                    <a:pt x="432" y="134"/>
                    <a:pt x="313" y="0"/>
                    <a:pt x="194" y="0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1657540" y="3766681"/>
              <a:ext cx="75118" cy="87065"/>
            </a:xfrm>
            <a:custGeom>
              <a:avLst/>
              <a:gdLst/>
              <a:ahLst/>
              <a:cxnLst/>
              <a:rect l="l" t="t" r="r" b="b"/>
              <a:pathLst>
                <a:path w="2408" h="2791" extrusionOk="0">
                  <a:moveTo>
                    <a:pt x="1401" y="0"/>
                  </a:moveTo>
                  <a:cubicBezTo>
                    <a:pt x="1391" y="0"/>
                    <a:pt x="1381" y="1"/>
                    <a:pt x="1371" y="1"/>
                  </a:cubicBezTo>
                  <a:cubicBezTo>
                    <a:pt x="492" y="61"/>
                    <a:pt x="0" y="1864"/>
                    <a:pt x="0" y="1864"/>
                  </a:cubicBezTo>
                  <a:cubicBezTo>
                    <a:pt x="0" y="2296"/>
                    <a:pt x="60" y="2489"/>
                    <a:pt x="313" y="2609"/>
                  </a:cubicBezTo>
                  <a:cubicBezTo>
                    <a:pt x="313" y="2609"/>
                    <a:pt x="965" y="2791"/>
                    <a:pt x="1465" y="2791"/>
                  </a:cubicBezTo>
                  <a:cubicBezTo>
                    <a:pt x="1620" y="2791"/>
                    <a:pt x="1760" y="2773"/>
                    <a:pt x="1863" y="2728"/>
                  </a:cubicBezTo>
                  <a:cubicBezTo>
                    <a:pt x="2407" y="2492"/>
                    <a:pt x="2239" y="0"/>
                    <a:pt x="1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1552975" y="3796441"/>
              <a:ext cx="94833" cy="86473"/>
            </a:xfrm>
            <a:custGeom>
              <a:avLst/>
              <a:gdLst/>
              <a:ahLst/>
              <a:cxnLst/>
              <a:rect l="l" t="t" r="r" b="b"/>
              <a:pathLst>
                <a:path w="3040" h="2772" extrusionOk="0">
                  <a:moveTo>
                    <a:pt x="1069" y="1"/>
                  </a:moveTo>
                  <a:cubicBezTo>
                    <a:pt x="978" y="1"/>
                    <a:pt x="890" y="15"/>
                    <a:pt x="805" y="46"/>
                  </a:cubicBezTo>
                  <a:cubicBezTo>
                    <a:pt x="0" y="418"/>
                    <a:pt x="924" y="2772"/>
                    <a:pt x="1550" y="2772"/>
                  </a:cubicBezTo>
                  <a:cubicBezTo>
                    <a:pt x="2041" y="2772"/>
                    <a:pt x="2920" y="1908"/>
                    <a:pt x="2920" y="1908"/>
                  </a:cubicBezTo>
                  <a:cubicBezTo>
                    <a:pt x="3039" y="1655"/>
                    <a:pt x="3039" y="1535"/>
                    <a:pt x="2861" y="1163"/>
                  </a:cubicBezTo>
                  <a:cubicBezTo>
                    <a:pt x="2861" y="1163"/>
                    <a:pt x="1892" y="1"/>
                    <a:pt x="1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1634300" y="3816468"/>
              <a:ext cx="40460" cy="39930"/>
            </a:xfrm>
            <a:custGeom>
              <a:avLst/>
              <a:gdLst/>
              <a:ahLst/>
              <a:cxnLst/>
              <a:rect l="l" t="t" r="r" b="b"/>
              <a:pathLst>
                <a:path w="1297" h="1280" extrusionOk="0">
                  <a:moveTo>
                    <a:pt x="733" y="0"/>
                  </a:moveTo>
                  <a:cubicBezTo>
                    <a:pt x="488" y="0"/>
                    <a:pt x="160" y="118"/>
                    <a:pt x="60" y="268"/>
                  </a:cubicBezTo>
                  <a:cubicBezTo>
                    <a:pt x="0" y="387"/>
                    <a:pt x="60" y="1013"/>
                    <a:pt x="254" y="1206"/>
                  </a:cubicBezTo>
                  <a:cubicBezTo>
                    <a:pt x="288" y="1258"/>
                    <a:pt x="376" y="1280"/>
                    <a:pt x="485" y="1280"/>
                  </a:cubicBezTo>
                  <a:cubicBezTo>
                    <a:pt x="753" y="1280"/>
                    <a:pt x="1152" y="1150"/>
                    <a:pt x="1237" y="1013"/>
                  </a:cubicBezTo>
                  <a:cubicBezTo>
                    <a:pt x="1297" y="759"/>
                    <a:pt x="1118" y="89"/>
                    <a:pt x="865" y="14"/>
                  </a:cubicBezTo>
                  <a:cubicBezTo>
                    <a:pt x="825" y="5"/>
                    <a:pt x="781" y="0"/>
                    <a:pt x="7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1870384" y="4237476"/>
              <a:ext cx="67880" cy="450830"/>
            </a:xfrm>
            <a:custGeom>
              <a:avLst/>
              <a:gdLst/>
              <a:ahLst/>
              <a:cxnLst/>
              <a:rect l="l" t="t" r="r" b="b"/>
              <a:pathLst>
                <a:path w="2176" h="14452" extrusionOk="0">
                  <a:moveTo>
                    <a:pt x="0" y="1"/>
                  </a:moveTo>
                  <a:lnTo>
                    <a:pt x="0" y="60"/>
                  </a:lnTo>
                  <a:cubicBezTo>
                    <a:pt x="0" y="60"/>
                    <a:pt x="60" y="239"/>
                    <a:pt x="194" y="671"/>
                  </a:cubicBezTo>
                  <a:cubicBezTo>
                    <a:pt x="254" y="865"/>
                    <a:pt x="373" y="1043"/>
                    <a:pt x="432" y="1356"/>
                  </a:cubicBezTo>
                  <a:cubicBezTo>
                    <a:pt x="567" y="1610"/>
                    <a:pt x="626" y="1922"/>
                    <a:pt x="745" y="2235"/>
                  </a:cubicBezTo>
                  <a:cubicBezTo>
                    <a:pt x="879" y="2533"/>
                    <a:pt x="999" y="2906"/>
                    <a:pt x="1058" y="3278"/>
                  </a:cubicBezTo>
                  <a:cubicBezTo>
                    <a:pt x="1177" y="3650"/>
                    <a:pt x="1311" y="4097"/>
                    <a:pt x="1431" y="4470"/>
                  </a:cubicBezTo>
                  <a:cubicBezTo>
                    <a:pt x="1550" y="4902"/>
                    <a:pt x="1624" y="5334"/>
                    <a:pt x="1684" y="5766"/>
                  </a:cubicBezTo>
                  <a:cubicBezTo>
                    <a:pt x="1743" y="6019"/>
                    <a:pt x="1803" y="6198"/>
                    <a:pt x="1803" y="6451"/>
                  </a:cubicBezTo>
                  <a:cubicBezTo>
                    <a:pt x="1863" y="6704"/>
                    <a:pt x="1922" y="6883"/>
                    <a:pt x="1922" y="7137"/>
                  </a:cubicBezTo>
                  <a:cubicBezTo>
                    <a:pt x="1922" y="7375"/>
                    <a:pt x="1997" y="7569"/>
                    <a:pt x="1997" y="7822"/>
                  </a:cubicBezTo>
                  <a:lnTo>
                    <a:pt x="1997" y="8492"/>
                  </a:lnTo>
                  <a:cubicBezTo>
                    <a:pt x="1997" y="8939"/>
                    <a:pt x="1997" y="9371"/>
                    <a:pt x="1922" y="9803"/>
                  </a:cubicBezTo>
                  <a:cubicBezTo>
                    <a:pt x="1922" y="10235"/>
                    <a:pt x="1863" y="10667"/>
                    <a:pt x="1863" y="11040"/>
                  </a:cubicBezTo>
                  <a:cubicBezTo>
                    <a:pt x="1803" y="11472"/>
                    <a:pt x="1803" y="11844"/>
                    <a:pt x="1743" y="12157"/>
                  </a:cubicBezTo>
                  <a:cubicBezTo>
                    <a:pt x="1743" y="12529"/>
                    <a:pt x="1684" y="12842"/>
                    <a:pt x="1624" y="13095"/>
                  </a:cubicBezTo>
                  <a:cubicBezTo>
                    <a:pt x="1624" y="13408"/>
                    <a:pt x="1550" y="13587"/>
                    <a:pt x="1550" y="13840"/>
                  </a:cubicBezTo>
                  <a:cubicBezTo>
                    <a:pt x="1490" y="14213"/>
                    <a:pt x="1431" y="14451"/>
                    <a:pt x="1431" y="14451"/>
                  </a:cubicBezTo>
                  <a:lnTo>
                    <a:pt x="1490" y="14451"/>
                  </a:lnTo>
                  <a:cubicBezTo>
                    <a:pt x="1490" y="14451"/>
                    <a:pt x="1550" y="14213"/>
                    <a:pt x="1624" y="13840"/>
                  </a:cubicBezTo>
                  <a:cubicBezTo>
                    <a:pt x="1684" y="13468"/>
                    <a:pt x="1803" y="12842"/>
                    <a:pt x="1863" y="12157"/>
                  </a:cubicBezTo>
                  <a:cubicBezTo>
                    <a:pt x="1922" y="11844"/>
                    <a:pt x="1997" y="11472"/>
                    <a:pt x="2056" y="11040"/>
                  </a:cubicBezTo>
                  <a:cubicBezTo>
                    <a:pt x="2056" y="10667"/>
                    <a:pt x="2116" y="10235"/>
                    <a:pt x="2116" y="9803"/>
                  </a:cubicBezTo>
                  <a:cubicBezTo>
                    <a:pt x="2175" y="9371"/>
                    <a:pt x="2175" y="8939"/>
                    <a:pt x="2175" y="8492"/>
                  </a:cubicBezTo>
                  <a:lnTo>
                    <a:pt x="2175" y="7822"/>
                  </a:lnTo>
                  <a:cubicBezTo>
                    <a:pt x="2175" y="7569"/>
                    <a:pt x="2175" y="7315"/>
                    <a:pt x="2116" y="7137"/>
                  </a:cubicBezTo>
                  <a:cubicBezTo>
                    <a:pt x="2116" y="6883"/>
                    <a:pt x="2056" y="6630"/>
                    <a:pt x="2056" y="6392"/>
                  </a:cubicBezTo>
                  <a:cubicBezTo>
                    <a:pt x="1997" y="6198"/>
                    <a:pt x="1997" y="5960"/>
                    <a:pt x="1922" y="5766"/>
                  </a:cubicBezTo>
                  <a:cubicBezTo>
                    <a:pt x="1803" y="5274"/>
                    <a:pt x="1743" y="4842"/>
                    <a:pt x="1624" y="4470"/>
                  </a:cubicBezTo>
                  <a:cubicBezTo>
                    <a:pt x="1550" y="4217"/>
                    <a:pt x="1490" y="4023"/>
                    <a:pt x="1431" y="3844"/>
                  </a:cubicBezTo>
                  <a:cubicBezTo>
                    <a:pt x="1371" y="3591"/>
                    <a:pt x="1311" y="3412"/>
                    <a:pt x="1252" y="3218"/>
                  </a:cubicBezTo>
                  <a:cubicBezTo>
                    <a:pt x="1118" y="2846"/>
                    <a:pt x="999" y="2474"/>
                    <a:pt x="879" y="2161"/>
                  </a:cubicBezTo>
                  <a:cubicBezTo>
                    <a:pt x="686" y="1550"/>
                    <a:pt x="432" y="984"/>
                    <a:pt x="313" y="611"/>
                  </a:cubicBezTo>
                  <a:cubicBezTo>
                    <a:pt x="135" y="239"/>
                    <a:pt x="60" y="60"/>
                    <a:pt x="60" y="6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1467937" y="3985608"/>
              <a:ext cx="133390" cy="193815"/>
            </a:xfrm>
            <a:custGeom>
              <a:avLst/>
              <a:gdLst/>
              <a:ahLst/>
              <a:cxnLst/>
              <a:rect l="l" t="t" r="r" b="b"/>
              <a:pathLst>
                <a:path w="4276" h="6213" extrusionOk="0">
                  <a:moveTo>
                    <a:pt x="0" y="0"/>
                  </a:moveTo>
                  <a:cubicBezTo>
                    <a:pt x="1" y="2"/>
                    <a:pt x="60" y="120"/>
                    <a:pt x="179" y="313"/>
                  </a:cubicBezTo>
                  <a:cubicBezTo>
                    <a:pt x="239" y="373"/>
                    <a:pt x="239" y="492"/>
                    <a:pt x="298" y="626"/>
                  </a:cubicBezTo>
                  <a:cubicBezTo>
                    <a:pt x="373" y="745"/>
                    <a:pt x="432" y="924"/>
                    <a:pt x="551" y="1058"/>
                  </a:cubicBezTo>
                  <a:cubicBezTo>
                    <a:pt x="805" y="1669"/>
                    <a:pt x="1177" y="2607"/>
                    <a:pt x="1669" y="3352"/>
                  </a:cubicBezTo>
                  <a:cubicBezTo>
                    <a:pt x="1788" y="3605"/>
                    <a:pt x="1982" y="3784"/>
                    <a:pt x="2101" y="3978"/>
                  </a:cubicBezTo>
                  <a:cubicBezTo>
                    <a:pt x="2235" y="4157"/>
                    <a:pt x="2354" y="4350"/>
                    <a:pt x="2473" y="4529"/>
                  </a:cubicBezTo>
                  <a:cubicBezTo>
                    <a:pt x="2667" y="4648"/>
                    <a:pt x="2786" y="4842"/>
                    <a:pt x="2905" y="5021"/>
                  </a:cubicBezTo>
                  <a:cubicBezTo>
                    <a:pt x="3039" y="5155"/>
                    <a:pt x="3158" y="5274"/>
                    <a:pt x="3352" y="5393"/>
                  </a:cubicBezTo>
                  <a:cubicBezTo>
                    <a:pt x="3412" y="5527"/>
                    <a:pt x="3531" y="5646"/>
                    <a:pt x="3650" y="5765"/>
                  </a:cubicBezTo>
                  <a:cubicBezTo>
                    <a:pt x="3784" y="5840"/>
                    <a:pt x="3844" y="5900"/>
                    <a:pt x="3963" y="5959"/>
                  </a:cubicBezTo>
                  <a:cubicBezTo>
                    <a:pt x="4097" y="6138"/>
                    <a:pt x="4216" y="6212"/>
                    <a:pt x="4216" y="6212"/>
                  </a:cubicBezTo>
                  <a:lnTo>
                    <a:pt x="4276" y="6212"/>
                  </a:lnTo>
                  <a:lnTo>
                    <a:pt x="4216" y="6138"/>
                  </a:lnTo>
                  <a:cubicBezTo>
                    <a:pt x="4216" y="6138"/>
                    <a:pt x="4157" y="6078"/>
                    <a:pt x="4022" y="5900"/>
                  </a:cubicBezTo>
                  <a:cubicBezTo>
                    <a:pt x="3963" y="5840"/>
                    <a:pt x="3844" y="5765"/>
                    <a:pt x="3784" y="5646"/>
                  </a:cubicBezTo>
                  <a:cubicBezTo>
                    <a:pt x="3650" y="5527"/>
                    <a:pt x="3531" y="5468"/>
                    <a:pt x="3412" y="5333"/>
                  </a:cubicBezTo>
                  <a:cubicBezTo>
                    <a:pt x="3278" y="5155"/>
                    <a:pt x="3158" y="5021"/>
                    <a:pt x="3039" y="4901"/>
                  </a:cubicBezTo>
                  <a:cubicBezTo>
                    <a:pt x="2905" y="4723"/>
                    <a:pt x="2786" y="4529"/>
                    <a:pt x="2667" y="4410"/>
                  </a:cubicBezTo>
                  <a:cubicBezTo>
                    <a:pt x="2533" y="4216"/>
                    <a:pt x="2414" y="4037"/>
                    <a:pt x="2294" y="3844"/>
                  </a:cubicBezTo>
                  <a:cubicBezTo>
                    <a:pt x="2160" y="3665"/>
                    <a:pt x="1982" y="3471"/>
                    <a:pt x="1862" y="3293"/>
                  </a:cubicBezTo>
                  <a:lnTo>
                    <a:pt x="1669" y="2980"/>
                  </a:lnTo>
                  <a:cubicBezTo>
                    <a:pt x="1609" y="2860"/>
                    <a:pt x="1609" y="2786"/>
                    <a:pt x="1549" y="2667"/>
                  </a:cubicBezTo>
                  <a:cubicBezTo>
                    <a:pt x="1415" y="2488"/>
                    <a:pt x="1296" y="2294"/>
                    <a:pt x="1177" y="2116"/>
                  </a:cubicBezTo>
                  <a:cubicBezTo>
                    <a:pt x="983" y="1669"/>
                    <a:pt x="805" y="1296"/>
                    <a:pt x="611" y="998"/>
                  </a:cubicBezTo>
                  <a:cubicBezTo>
                    <a:pt x="551" y="864"/>
                    <a:pt x="492" y="745"/>
                    <a:pt x="373" y="626"/>
                  </a:cubicBezTo>
                  <a:cubicBezTo>
                    <a:pt x="298" y="492"/>
                    <a:pt x="239" y="373"/>
                    <a:pt x="179" y="253"/>
                  </a:cubicBezTo>
                  <a:cubicBezTo>
                    <a:pt x="60" y="120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1678909" y="4560469"/>
              <a:ext cx="158502" cy="27452"/>
            </a:xfrm>
            <a:custGeom>
              <a:avLst/>
              <a:gdLst/>
              <a:ahLst/>
              <a:cxnLst/>
              <a:rect l="l" t="t" r="r" b="b"/>
              <a:pathLst>
                <a:path w="5081" h="880" extrusionOk="0">
                  <a:moveTo>
                    <a:pt x="5021" y="0"/>
                  </a:moveTo>
                  <a:cubicBezTo>
                    <a:pt x="5021" y="0"/>
                    <a:pt x="4962" y="0"/>
                    <a:pt x="4842" y="75"/>
                  </a:cubicBezTo>
                  <a:cubicBezTo>
                    <a:pt x="4783" y="134"/>
                    <a:pt x="4708" y="134"/>
                    <a:pt x="4589" y="194"/>
                  </a:cubicBezTo>
                  <a:cubicBezTo>
                    <a:pt x="4529" y="194"/>
                    <a:pt x="4410" y="194"/>
                    <a:pt x="4276" y="254"/>
                  </a:cubicBezTo>
                  <a:cubicBezTo>
                    <a:pt x="4217" y="254"/>
                    <a:pt x="4157" y="313"/>
                    <a:pt x="4097" y="313"/>
                  </a:cubicBezTo>
                  <a:cubicBezTo>
                    <a:pt x="4038" y="313"/>
                    <a:pt x="3963" y="313"/>
                    <a:pt x="3904" y="373"/>
                  </a:cubicBezTo>
                  <a:cubicBezTo>
                    <a:pt x="3785" y="373"/>
                    <a:pt x="3665" y="447"/>
                    <a:pt x="3472" y="447"/>
                  </a:cubicBezTo>
                  <a:cubicBezTo>
                    <a:pt x="3353" y="507"/>
                    <a:pt x="3219" y="507"/>
                    <a:pt x="3040" y="507"/>
                  </a:cubicBezTo>
                  <a:cubicBezTo>
                    <a:pt x="2921" y="566"/>
                    <a:pt x="2727" y="566"/>
                    <a:pt x="2608" y="566"/>
                  </a:cubicBezTo>
                  <a:cubicBezTo>
                    <a:pt x="2414" y="626"/>
                    <a:pt x="2295" y="626"/>
                    <a:pt x="2101" y="626"/>
                  </a:cubicBezTo>
                  <a:cubicBezTo>
                    <a:pt x="2042" y="656"/>
                    <a:pt x="1967" y="656"/>
                    <a:pt x="1891" y="656"/>
                  </a:cubicBezTo>
                  <a:cubicBezTo>
                    <a:pt x="1814" y="656"/>
                    <a:pt x="1736" y="656"/>
                    <a:pt x="1669" y="686"/>
                  </a:cubicBezTo>
                  <a:lnTo>
                    <a:pt x="1" y="686"/>
                  </a:lnTo>
                  <a:lnTo>
                    <a:pt x="60" y="745"/>
                  </a:lnTo>
                  <a:cubicBezTo>
                    <a:pt x="60" y="745"/>
                    <a:pt x="373" y="745"/>
                    <a:pt x="805" y="820"/>
                  </a:cubicBezTo>
                  <a:cubicBezTo>
                    <a:pt x="924" y="820"/>
                    <a:pt x="1118" y="879"/>
                    <a:pt x="1237" y="879"/>
                  </a:cubicBezTo>
                  <a:lnTo>
                    <a:pt x="1669" y="879"/>
                  </a:lnTo>
                  <a:cubicBezTo>
                    <a:pt x="1803" y="879"/>
                    <a:pt x="1982" y="879"/>
                    <a:pt x="2101" y="820"/>
                  </a:cubicBezTo>
                  <a:lnTo>
                    <a:pt x="2608" y="820"/>
                  </a:lnTo>
                  <a:cubicBezTo>
                    <a:pt x="2786" y="820"/>
                    <a:pt x="2921" y="745"/>
                    <a:pt x="3099" y="745"/>
                  </a:cubicBezTo>
                  <a:cubicBezTo>
                    <a:pt x="3219" y="686"/>
                    <a:pt x="3412" y="686"/>
                    <a:pt x="3531" y="626"/>
                  </a:cubicBezTo>
                  <a:cubicBezTo>
                    <a:pt x="3665" y="626"/>
                    <a:pt x="3844" y="566"/>
                    <a:pt x="3963" y="507"/>
                  </a:cubicBezTo>
                  <a:lnTo>
                    <a:pt x="4157" y="507"/>
                  </a:lnTo>
                  <a:cubicBezTo>
                    <a:pt x="4217" y="447"/>
                    <a:pt x="4276" y="447"/>
                    <a:pt x="4336" y="373"/>
                  </a:cubicBezTo>
                  <a:cubicBezTo>
                    <a:pt x="4470" y="373"/>
                    <a:pt x="4529" y="313"/>
                    <a:pt x="4649" y="313"/>
                  </a:cubicBezTo>
                  <a:cubicBezTo>
                    <a:pt x="4708" y="254"/>
                    <a:pt x="4842" y="194"/>
                    <a:pt x="4902" y="194"/>
                  </a:cubicBezTo>
                  <a:cubicBezTo>
                    <a:pt x="4962" y="134"/>
                    <a:pt x="4962" y="134"/>
                    <a:pt x="5021" y="75"/>
                  </a:cubicBezTo>
                  <a:lnTo>
                    <a:pt x="5081" y="75"/>
                  </a:lnTo>
                  <a:lnTo>
                    <a:pt x="5081" y="0"/>
                  </a:ln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1845272" y="4045533"/>
              <a:ext cx="238455" cy="21431"/>
            </a:xfrm>
            <a:custGeom>
              <a:avLst/>
              <a:gdLst/>
              <a:ahLst/>
              <a:cxnLst/>
              <a:rect l="l" t="t" r="r" b="b"/>
              <a:pathLst>
                <a:path w="7644" h="687" extrusionOk="0">
                  <a:moveTo>
                    <a:pt x="1" y="1"/>
                  </a:moveTo>
                  <a:lnTo>
                    <a:pt x="1" y="61"/>
                  </a:lnTo>
                  <a:lnTo>
                    <a:pt x="1178" y="61"/>
                  </a:lnTo>
                  <a:cubicBezTo>
                    <a:pt x="1550" y="61"/>
                    <a:pt x="1982" y="61"/>
                    <a:pt x="2429" y="120"/>
                  </a:cubicBezTo>
                  <a:cubicBezTo>
                    <a:pt x="2861" y="120"/>
                    <a:pt x="3353" y="195"/>
                    <a:pt x="3785" y="195"/>
                  </a:cubicBezTo>
                  <a:cubicBezTo>
                    <a:pt x="4038" y="195"/>
                    <a:pt x="4291" y="254"/>
                    <a:pt x="4530" y="254"/>
                  </a:cubicBezTo>
                  <a:cubicBezTo>
                    <a:pt x="4783" y="254"/>
                    <a:pt x="4962" y="314"/>
                    <a:pt x="5215" y="314"/>
                  </a:cubicBezTo>
                  <a:cubicBezTo>
                    <a:pt x="5468" y="314"/>
                    <a:pt x="5647" y="373"/>
                    <a:pt x="5841" y="373"/>
                  </a:cubicBezTo>
                  <a:cubicBezTo>
                    <a:pt x="6079" y="433"/>
                    <a:pt x="6273" y="433"/>
                    <a:pt x="6452" y="493"/>
                  </a:cubicBezTo>
                  <a:cubicBezTo>
                    <a:pt x="6586" y="493"/>
                    <a:pt x="6764" y="567"/>
                    <a:pt x="6899" y="567"/>
                  </a:cubicBezTo>
                  <a:cubicBezTo>
                    <a:pt x="7077" y="627"/>
                    <a:pt x="7196" y="627"/>
                    <a:pt x="7271" y="627"/>
                  </a:cubicBezTo>
                  <a:cubicBezTo>
                    <a:pt x="7196" y="567"/>
                    <a:pt x="7077" y="567"/>
                    <a:pt x="6958" y="493"/>
                  </a:cubicBezTo>
                  <a:cubicBezTo>
                    <a:pt x="6764" y="493"/>
                    <a:pt x="6645" y="433"/>
                    <a:pt x="6452" y="373"/>
                  </a:cubicBezTo>
                  <a:cubicBezTo>
                    <a:pt x="6273" y="373"/>
                    <a:pt x="6079" y="373"/>
                    <a:pt x="5900" y="314"/>
                  </a:cubicBezTo>
                  <a:cubicBezTo>
                    <a:pt x="5647" y="314"/>
                    <a:pt x="5468" y="254"/>
                    <a:pt x="5215" y="254"/>
                  </a:cubicBezTo>
                  <a:cubicBezTo>
                    <a:pt x="5036" y="195"/>
                    <a:pt x="4783" y="195"/>
                    <a:pt x="4530" y="195"/>
                  </a:cubicBezTo>
                  <a:cubicBezTo>
                    <a:pt x="4291" y="120"/>
                    <a:pt x="4038" y="120"/>
                    <a:pt x="3845" y="61"/>
                  </a:cubicBezTo>
                  <a:cubicBezTo>
                    <a:pt x="3353" y="61"/>
                    <a:pt x="2861" y="1"/>
                    <a:pt x="2429" y="1"/>
                  </a:cubicBezTo>
                  <a:close/>
                  <a:moveTo>
                    <a:pt x="7271" y="627"/>
                  </a:moveTo>
                  <a:cubicBezTo>
                    <a:pt x="7509" y="686"/>
                    <a:pt x="7643" y="686"/>
                    <a:pt x="7643" y="686"/>
                  </a:cubicBezTo>
                  <a:cubicBezTo>
                    <a:pt x="7643" y="686"/>
                    <a:pt x="7509" y="627"/>
                    <a:pt x="7271" y="627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1841560" y="4060881"/>
              <a:ext cx="226351" cy="77644"/>
            </a:xfrm>
            <a:custGeom>
              <a:avLst/>
              <a:gdLst/>
              <a:ahLst/>
              <a:cxnLst/>
              <a:rect l="l" t="t" r="r" b="b"/>
              <a:pathLst>
                <a:path w="7256" h="2489" extrusionOk="0">
                  <a:moveTo>
                    <a:pt x="1" y="1"/>
                  </a:moveTo>
                  <a:lnTo>
                    <a:pt x="1" y="75"/>
                  </a:lnTo>
                  <a:cubicBezTo>
                    <a:pt x="1" y="75"/>
                    <a:pt x="433" y="194"/>
                    <a:pt x="1118" y="373"/>
                  </a:cubicBezTo>
                  <a:cubicBezTo>
                    <a:pt x="1491" y="507"/>
                    <a:pt x="1863" y="626"/>
                    <a:pt x="2295" y="745"/>
                  </a:cubicBezTo>
                  <a:cubicBezTo>
                    <a:pt x="2727" y="880"/>
                    <a:pt x="3159" y="1058"/>
                    <a:pt x="3666" y="1192"/>
                  </a:cubicBezTo>
                  <a:cubicBezTo>
                    <a:pt x="4098" y="1371"/>
                    <a:pt x="4530" y="1490"/>
                    <a:pt x="4962" y="1624"/>
                  </a:cubicBezTo>
                  <a:cubicBezTo>
                    <a:pt x="5394" y="1803"/>
                    <a:pt x="5766" y="1937"/>
                    <a:pt x="6079" y="2056"/>
                  </a:cubicBezTo>
                  <a:cubicBezTo>
                    <a:pt x="6451" y="2176"/>
                    <a:pt x="6705" y="2310"/>
                    <a:pt x="6883" y="2369"/>
                  </a:cubicBezTo>
                  <a:cubicBezTo>
                    <a:pt x="7137" y="2429"/>
                    <a:pt x="7196" y="2488"/>
                    <a:pt x="7196" y="2488"/>
                  </a:cubicBezTo>
                  <a:lnTo>
                    <a:pt x="7256" y="2488"/>
                  </a:lnTo>
                  <a:cubicBezTo>
                    <a:pt x="7256" y="2488"/>
                    <a:pt x="7137" y="2429"/>
                    <a:pt x="6943" y="2369"/>
                  </a:cubicBezTo>
                  <a:cubicBezTo>
                    <a:pt x="6764" y="2235"/>
                    <a:pt x="6451" y="2176"/>
                    <a:pt x="6139" y="1997"/>
                  </a:cubicBezTo>
                  <a:cubicBezTo>
                    <a:pt x="5766" y="1863"/>
                    <a:pt x="5394" y="1744"/>
                    <a:pt x="4962" y="1565"/>
                  </a:cubicBezTo>
                  <a:cubicBezTo>
                    <a:pt x="4589" y="1431"/>
                    <a:pt x="4098" y="1252"/>
                    <a:pt x="3666" y="1118"/>
                  </a:cubicBezTo>
                  <a:cubicBezTo>
                    <a:pt x="3412" y="1058"/>
                    <a:pt x="3219" y="939"/>
                    <a:pt x="2980" y="880"/>
                  </a:cubicBezTo>
                  <a:cubicBezTo>
                    <a:pt x="2787" y="820"/>
                    <a:pt x="2548" y="745"/>
                    <a:pt x="2355" y="686"/>
                  </a:cubicBezTo>
                  <a:cubicBezTo>
                    <a:pt x="1923" y="567"/>
                    <a:pt x="1491" y="447"/>
                    <a:pt x="1178" y="313"/>
                  </a:cubicBezTo>
                  <a:cubicBezTo>
                    <a:pt x="805" y="254"/>
                    <a:pt x="492" y="135"/>
                    <a:pt x="314" y="75"/>
                  </a:cubicBezTo>
                  <a:cubicBezTo>
                    <a:pt x="120" y="7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1421457" y="4037641"/>
              <a:ext cx="237955" cy="23271"/>
            </a:xfrm>
            <a:custGeom>
              <a:avLst/>
              <a:gdLst/>
              <a:ahLst/>
              <a:cxnLst/>
              <a:rect l="l" t="t" r="r" b="b"/>
              <a:pathLst>
                <a:path w="7628" h="746" extrusionOk="0">
                  <a:moveTo>
                    <a:pt x="6451" y="1"/>
                  </a:moveTo>
                  <a:cubicBezTo>
                    <a:pt x="6079" y="1"/>
                    <a:pt x="5647" y="1"/>
                    <a:pt x="5215" y="75"/>
                  </a:cubicBezTo>
                  <a:cubicBezTo>
                    <a:pt x="4768" y="75"/>
                    <a:pt x="4276" y="75"/>
                    <a:pt x="3784" y="135"/>
                  </a:cubicBezTo>
                  <a:cubicBezTo>
                    <a:pt x="3531" y="135"/>
                    <a:pt x="3278" y="194"/>
                    <a:pt x="3099" y="194"/>
                  </a:cubicBezTo>
                  <a:cubicBezTo>
                    <a:pt x="2846" y="194"/>
                    <a:pt x="2607" y="254"/>
                    <a:pt x="2414" y="254"/>
                  </a:cubicBezTo>
                  <a:cubicBezTo>
                    <a:pt x="2161" y="254"/>
                    <a:pt x="1982" y="314"/>
                    <a:pt x="1729" y="373"/>
                  </a:cubicBezTo>
                  <a:cubicBezTo>
                    <a:pt x="1550" y="373"/>
                    <a:pt x="1356" y="373"/>
                    <a:pt x="1177" y="448"/>
                  </a:cubicBezTo>
                  <a:cubicBezTo>
                    <a:pt x="984" y="448"/>
                    <a:pt x="864" y="507"/>
                    <a:pt x="671" y="567"/>
                  </a:cubicBezTo>
                  <a:cubicBezTo>
                    <a:pt x="864" y="567"/>
                    <a:pt x="984" y="507"/>
                    <a:pt x="1177" y="507"/>
                  </a:cubicBezTo>
                  <a:cubicBezTo>
                    <a:pt x="1356" y="507"/>
                    <a:pt x="1550" y="448"/>
                    <a:pt x="1729" y="448"/>
                  </a:cubicBezTo>
                  <a:cubicBezTo>
                    <a:pt x="1982" y="373"/>
                    <a:pt x="2161" y="373"/>
                    <a:pt x="2414" y="314"/>
                  </a:cubicBezTo>
                  <a:cubicBezTo>
                    <a:pt x="2607" y="314"/>
                    <a:pt x="2846" y="314"/>
                    <a:pt x="3099" y="254"/>
                  </a:cubicBezTo>
                  <a:lnTo>
                    <a:pt x="3784" y="254"/>
                  </a:lnTo>
                  <a:cubicBezTo>
                    <a:pt x="4276" y="194"/>
                    <a:pt x="4768" y="135"/>
                    <a:pt x="5215" y="135"/>
                  </a:cubicBezTo>
                  <a:cubicBezTo>
                    <a:pt x="5647" y="135"/>
                    <a:pt x="6079" y="135"/>
                    <a:pt x="6451" y="75"/>
                  </a:cubicBezTo>
                  <a:lnTo>
                    <a:pt x="7628" y="75"/>
                  </a:lnTo>
                  <a:lnTo>
                    <a:pt x="7628" y="1"/>
                  </a:lnTo>
                  <a:close/>
                  <a:moveTo>
                    <a:pt x="671" y="567"/>
                  </a:moveTo>
                  <a:cubicBezTo>
                    <a:pt x="552" y="567"/>
                    <a:pt x="432" y="626"/>
                    <a:pt x="298" y="626"/>
                  </a:cubicBezTo>
                  <a:cubicBezTo>
                    <a:pt x="120" y="686"/>
                    <a:pt x="0" y="686"/>
                    <a:pt x="0" y="686"/>
                  </a:cubicBezTo>
                  <a:lnTo>
                    <a:pt x="0" y="746"/>
                  </a:lnTo>
                  <a:cubicBezTo>
                    <a:pt x="0" y="746"/>
                    <a:pt x="120" y="686"/>
                    <a:pt x="298" y="686"/>
                  </a:cubicBezTo>
                  <a:cubicBezTo>
                    <a:pt x="432" y="626"/>
                    <a:pt x="552" y="626"/>
                    <a:pt x="671" y="567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1436804" y="4053457"/>
              <a:ext cx="226351" cy="77176"/>
            </a:xfrm>
            <a:custGeom>
              <a:avLst/>
              <a:gdLst/>
              <a:ahLst/>
              <a:cxnLst/>
              <a:rect l="l" t="t" r="r" b="b"/>
              <a:pathLst>
                <a:path w="7256" h="2474" extrusionOk="0">
                  <a:moveTo>
                    <a:pt x="7255" y="0"/>
                  </a:moveTo>
                  <a:cubicBezTo>
                    <a:pt x="7255" y="0"/>
                    <a:pt x="7136" y="60"/>
                    <a:pt x="6957" y="119"/>
                  </a:cubicBezTo>
                  <a:cubicBezTo>
                    <a:pt x="6704" y="179"/>
                    <a:pt x="6451" y="239"/>
                    <a:pt x="6078" y="373"/>
                  </a:cubicBezTo>
                  <a:cubicBezTo>
                    <a:pt x="5765" y="432"/>
                    <a:pt x="5333" y="551"/>
                    <a:pt x="4901" y="685"/>
                  </a:cubicBezTo>
                  <a:cubicBezTo>
                    <a:pt x="4723" y="745"/>
                    <a:pt x="4469" y="805"/>
                    <a:pt x="4276" y="924"/>
                  </a:cubicBezTo>
                  <a:cubicBezTo>
                    <a:pt x="4037" y="983"/>
                    <a:pt x="3784" y="1058"/>
                    <a:pt x="3605" y="1118"/>
                  </a:cubicBezTo>
                  <a:cubicBezTo>
                    <a:pt x="3099" y="1296"/>
                    <a:pt x="2667" y="1430"/>
                    <a:pt x="2235" y="1609"/>
                  </a:cubicBezTo>
                  <a:cubicBezTo>
                    <a:pt x="1862" y="1728"/>
                    <a:pt x="1430" y="1922"/>
                    <a:pt x="1117" y="2041"/>
                  </a:cubicBezTo>
                  <a:cubicBezTo>
                    <a:pt x="804" y="2175"/>
                    <a:pt x="492" y="2294"/>
                    <a:pt x="313" y="2354"/>
                  </a:cubicBezTo>
                  <a:cubicBezTo>
                    <a:pt x="119" y="2414"/>
                    <a:pt x="0" y="2473"/>
                    <a:pt x="0" y="2473"/>
                  </a:cubicBezTo>
                  <a:cubicBezTo>
                    <a:pt x="0" y="2473"/>
                    <a:pt x="119" y="2473"/>
                    <a:pt x="313" y="2414"/>
                  </a:cubicBezTo>
                  <a:cubicBezTo>
                    <a:pt x="492" y="2294"/>
                    <a:pt x="804" y="2235"/>
                    <a:pt x="1117" y="2101"/>
                  </a:cubicBezTo>
                  <a:cubicBezTo>
                    <a:pt x="1490" y="1982"/>
                    <a:pt x="1862" y="1803"/>
                    <a:pt x="2294" y="1669"/>
                  </a:cubicBezTo>
                  <a:cubicBezTo>
                    <a:pt x="2726" y="1550"/>
                    <a:pt x="3158" y="1356"/>
                    <a:pt x="3605" y="1237"/>
                  </a:cubicBezTo>
                  <a:cubicBezTo>
                    <a:pt x="4097" y="1118"/>
                    <a:pt x="4529" y="924"/>
                    <a:pt x="4961" y="805"/>
                  </a:cubicBezTo>
                  <a:cubicBezTo>
                    <a:pt x="5393" y="685"/>
                    <a:pt x="5765" y="551"/>
                    <a:pt x="6078" y="432"/>
                  </a:cubicBezTo>
                  <a:cubicBezTo>
                    <a:pt x="6763" y="179"/>
                    <a:pt x="7255" y="60"/>
                    <a:pt x="7255" y="60"/>
                  </a:cubicBezTo>
                  <a:lnTo>
                    <a:pt x="7255" y="0"/>
                  </a:ln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2"/>
          <p:cNvSpPr/>
          <p:nvPr/>
        </p:nvSpPr>
        <p:spPr>
          <a:xfrm>
            <a:off x="1115973" y="4392234"/>
            <a:ext cx="90122" cy="144495"/>
          </a:xfrm>
          <a:custGeom>
            <a:avLst/>
            <a:gdLst/>
            <a:ahLst/>
            <a:cxnLst/>
            <a:rect l="l" t="t" r="r" b="b"/>
            <a:pathLst>
              <a:path w="2889" h="4632" extrusionOk="0">
                <a:moveTo>
                  <a:pt x="2203" y="0"/>
                </a:moveTo>
                <a:cubicBezTo>
                  <a:pt x="1712" y="626"/>
                  <a:pt x="848" y="2041"/>
                  <a:pt x="401" y="3099"/>
                </a:cubicBezTo>
                <a:cubicBezTo>
                  <a:pt x="1" y="4008"/>
                  <a:pt x="380" y="4631"/>
                  <a:pt x="800" y="4631"/>
                </a:cubicBezTo>
                <a:cubicBezTo>
                  <a:pt x="896" y="4631"/>
                  <a:pt x="995" y="4599"/>
                  <a:pt x="1086" y="4529"/>
                </a:cubicBezTo>
                <a:cubicBezTo>
                  <a:pt x="2889" y="3159"/>
                  <a:pt x="2204" y="1"/>
                  <a:pt x="22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"/>
          <p:cNvSpPr/>
          <p:nvPr/>
        </p:nvSpPr>
        <p:spPr>
          <a:xfrm>
            <a:off x="1029937" y="4337861"/>
            <a:ext cx="151077" cy="122877"/>
          </a:xfrm>
          <a:custGeom>
            <a:avLst/>
            <a:gdLst/>
            <a:ahLst/>
            <a:cxnLst/>
            <a:rect l="l" t="t" r="r" b="b"/>
            <a:pathLst>
              <a:path w="4843" h="3939" extrusionOk="0">
                <a:moveTo>
                  <a:pt x="4842" y="0"/>
                </a:moveTo>
                <a:cubicBezTo>
                  <a:pt x="4842" y="1"/>
                  <a:pt x="4097" y="939"/>
                  <a:pt x="3293" y="1311"/>
                </a:cubicBezTo>
                <a:cubicBezTo>
                  <a:pt x="2414" y="1684"/>
                  <a:pt x="1" y="2548"/>
                  <a:pt x="552" y="3784"/>
                </a:cubicBezTo>
                <a:cubicBezTo>
                  <a:pt x="607" y="3885"/>
                  <a:pt x="744" y="3938"/>
                  <a:pt x="937" y="3938"/>
                </a:cubicBezTo>
                <a:cubicBezTo>
                  <a:pt x="1827" y="3938"/>
                  <a:pt x="3924" y="2805"/>
                  <a:pt x="48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2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2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2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2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4" name="Google Shape;444;p2"/>
          <p:cNvGrpSpPr/>
          <p:nvPr/>
        </p:nvGrpSpPr>
        <p:grpSpPr>
          <a:xfrm>
            <a:off x="2668779" y="4372279"/>
            <a:ext cx="588837" cy="445995"/>
            <a:chOff x="2592579" y="4448479"/>
            <a:chExt cx="588837" cy="445995"/>
          </a:xfrm>
        </p:grpSpPr>
        <p:sp>
          <p:nvSpPr>
            <p:cNvPr id="445" name="Google Shape;445;p2"/>
            <p:cNvSpPr/>
            <p:nvPr/>
          </p:nvSpPr>
          <p:spPr>
            <a:xfrm>
              <a:off x="2592579" y="4448479"/>
              <a:ext cx="501928" cy="359710"/>
            </a:xfrm>
            <a:custGeom>
              <a:avLst/>
              <a:gdLst/>
              <a:ahLst/>
              <a:cxnLst/>
              <a:rect l="l" t="t" r="r" b="b"/>
              <a:pathLst>
                <a:path w="16090" h="11531" extrusionOk="0">
                  <a:moveTo>
                    <a:pt x="5661" y="0"/>
                  </a:moveTo>
                  <a:cubicBezTo>
                    <a:pt x="3173" y="60"/>
                    <a:pt x="3233" y="1862"/>
                    <a:pt x="2429" y="1862"/>
                  </a:cubicBezTo>
                  <a:cubicBezTo>
                    <a:pt x="2059" y="1862"/>
                    <a:pt x="1636" y="1755"/>
                    <a:pt x="1262" y="1755"/>
                  </a:cubicBezTo>
                  <a:cubicBezTo>
                    <a:pt x="822" y="1755"/>
                    <a:pt x="450" y="1903"/>
                    <a:pt x="313" y="2548"/>
                  </a:cubicBezTo>
                  <a:cubicBezTo>
                    <a:pt x="0" y="3784"/>
                    <a:pt x="4231" y="6391"/>
                    <a:pt x="5900" y="6570"/>
                  </a:cubicBezTo>
                  <a:cubicBezTo>
                    <a:pt x="5900" y="6570"/>
                    <a:pt x="5155" y="7687"/>
                    <a:pt x="6466" y="9177"/>
                  </a:cubicBezTo>
                  <a:cubicBezTo>
                    <a:pt x="7018" y="9811"/>
                    <a:pt x="7629" y="9951"/>
                    <a:pt x="8225" y="9951"/>
                  </a:cubicBezTo>
                  <a:cubicBezTo>
                    <a:pt x="8696" y="9951"/>
                    <a:pt x="9158" y="9864"/>
                    <a:pt x="9573" y="9864"/>
                  </a:cubicBezTo>
                  <a:cubicBezTo>
                    <a:pt x="9866" y="9864"/>
                    <a:pt x="10135" y="9907"/>
                    <a:pt x="10369" y="10056"/>
                  </a:cubicBezTo>
                  <a:cubicBezTo>
                    <a:pt x="11113" y="10511"/>
                    <a:pt x="13101" y="11531"/>
                    <a:pt x="14397" y="11531"/>
                  </a:cubicBezTo>
                  <a:cubicBezTo>
                    <a:pt x="14839" y="11531"/>
                    <a:pt x="15200" y="11413"/>
                    <a:pt x="15404" y="11114"/>
                  </a:cubicBezTo>
                  <a:cubicBezTo>
                    <a:pt x="16090" y="10115"/>
                    <a:pt x="13542" y="2920"/>
                    <a:pt x="11307" y="2175"/>
                  </a:cubicBezTo>
                  <a:cubicBezTo>
                    <a:pt x="10571" y="1930"/>
                    <a:pt x="10084" y="1859"/>
                    <a:pt x="9739" y="1859"/>
                  </a:cubicBezTo>
                  <a:cubicBezTo>
                    <a:pt x="9270" y="1859"/>
                    <a:pt x="9065" y="1990"/>
                    <a:pt x="8854" y="1990"/>
                  </a:cubicBezTo>
                  <a:cubicBezTo>
                    <a:pt x="8751" y="1990"/>
                    <a:pt x="8646" y="1958"/>
                    <a:pt x="8507" y="1862"/>
                  </a:cubicBezTo>
                  <a:cubicBezTo>
                    <a:pt x="7821" y="1430"/>
                    <a:pt x="8075" y="0"/>
                    <a:pt x="56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2676213" y="4539537"/>
              <a:ext cx="505203" cy="354937"/>
            </a:xfrm>
            <a:custGeom>
              <a:avLst/>
              <a:gdLst/>
              <a:ahLst/>
              <a:cxnLst/>
              <a:rect l="l" t="t" r="r" b="b"/>
              <a:pathLst>
                <a:path w="16195" h="11378" extrusionOk="0">
                  <a:moveTo>
                    <a:pt x="120" y="1"/>
                  </a:moveTo>
                  <a:cubicBezTo>
                    <a:pt x="60" y="1"/>
                    <a:pt x="1" y="1"/>
                    <a:pt x="1" y="61"/>
                  </a:cubicBezTo>
                  <a:cubicBezTo>
                    <a:pt x="1" y="120"/>
                    <a:pt x="1" y="180"/>
                    <a:pt x="60" y="180"/>
                  </a:cubicBezTo>
                  <a:cubicBezTo>
                    <a:pt x="865" y="373"/>
                    <a:pt x="1669" y="612"/>
                    <a:pt x="2414" y="925"/>
                  </a:cubicBezTo>
                  <a:cubicBezTo>
                    <a:pt x="3219" y="1237"/>
                    <a:pt x="3964" y="1550"/>
                    <a:pt x="4649" y="1923"/>
                  </a:cubicBezTo>
                  <a:lnTo>
                    <a:pt x="5766" y="2474"/>
                  </a:lnTo>
                  <a:cubicBezTo>
                    <a:pt x="6079" y="2727"/>
                    <a:pt x="6451" y="2906"/>
                    <a:pt x="6824" y="3159"/>
                  </a:cubicBezTo>
                  <a:cubicBezTo>
                    <a:pt x="7137" y="3412"/>
                    <a:pt x="7450" y="3651"/>
                    <a:pt x="7748" y="3904"/>
                  </a:cubicBezTo>
                  <a:cubicBezTo>
                    <a:pt x="7941" y="4023"/>
                    <a:pt x="8060" y="4157"/>
                    <a:pt x="8254" y="4277"/>
                  </a:cubicBezTo>
                  <a:cubicBezTo>
                    <a:pt x="8373" y="4470"/>
                    <a:pt x="8492" y="4589"/>
                    <a:pt x="8686" y="4709"/>
                  </a:cubicBezTo>
                  <a:cubicBezTo>
                    <a:pt x="9863" y="5885"/>
                    <a:pt x="10980" y="7077"/>
                    <a:pt x="12157" y="8254"/>
                  </a:cubicBezTo>
                  <a:cubicBezTo>
                    <a:pt x="12783" y="8805"/>
                    <a:pt x="13334" y="9431"/>
                    <a:pt x="13960" y="9982"/>
                  </a:cubicBezTo>
                  <a:cubicBezTo>
                    <a:pt x="14273" y="10236"/>
                    <a:pt x="14585" y="10548"/>
                    <a:pt x="14958" y="10802"/>
                  </a:cubicBezTo>
                  <a:cubicBezTo>
                    <a:pt x="15271" y="10980"/>
                    <a:pt x="15643" y="11234"/>
                    <a:pt x="16075" y="11353"/>
                  </a:cubicBezTo>
                  <a:cubicBezTo>
                    <a:pt x="16093" y="11370"/>
                    <a:pt x="16110" y="11378"/>
                    <a:pt x="16126" y="11378"/>
                  </a:cubicBezTo>
                  <a:cubicBezTo>
                    <a:pt x="16165" y="11378"/>
                    <a:pt x="16194" y="11335"/>
                    <a:pt x="16194" y="11293"/>
                  </a:cubicBezTo>
                  <a:cubicBezTo>
                    <a:pt x="16194" y="11293"/>
                    <a:pt x="16194" y="11234"/>
                    <a:pt x="16135" y="11174"/>
                  </a:cubicBezTo>
                  <a:cubicBezTo>
                    <a:pt x="15762" y="11040"/>
                    <a:pt x="15450" y="10802"/>
                    <a:pt x="15077" y="10548"/>
                  </a:cubicBezTo>
                  <a:cubicBezTo>
                    <a:pt x="14764" y="10295"/>
                    <a:pt x="14451" y="10057"/>
                    <a:pt x="14213" y="9744"/>
                  </a:cubicBezTo>
                  <a:cubicBezTo>
                    <a:pt x="13587" y="9178"/>
                    <a:pt x="13036" y="8567"/>
                    <a:pt x="12410" y="8001"/>
                  </a:cubicBezTo>
                  <a:cubicBezTo>
                    <a:pt x="11293" y="6764"/>
                    <a:pt x="10176" y="5588"/>
                    <a:pt x="8999" y="4396"/>
                  </a:cubicBezTo>
                  <a:cubicBezTo>
                    <a:pt x="8805" y="4277"/>
                    <a:pt x="8686" y="4157"/>
                    <a:pt x="8492" y="3964"/>
                  </a:cubicBezTo>
                  <a:cubicBezTo>
                    <a:pt x="8373" y="3845"/>
                    <a:pt x="8194" y="3725"/>
                    <a:pt x="8060" y="3591"/>
                  </a:cubicBezTo>
                  <a:cubicBezTo>
                    <a:pt x="7688" y="3278"/>
                    <a:pt x="7375" y="3040"/>
                    <a:pt x="7003" y="2787"/>
                  </a:cubicBezTo>
                  <a:cubicBezTo>
                    <a:pt x="6705" y="2534"/>
                    <a:pt x="6332" y="2355"/>
                    <a:pt x="5960" y="2161"/>
                  </a:cubicBezTo>
                  <a:cubicBezTo>
                    <a:pt x="5587" y="1923"/>
                    <a:pt x="5215" y="1729"/>
                    <a:pt x="4842" y="1550"/>
                  </a:cubicBezTo>
                  <a:cubicBezTo>
                    <a:pt x="3353" y="865"/>
                    <a:pt x="1729" y="299"/>
                    <a:pt x="1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2712930" y="4490748"/>
              <a:ext cx="112021" cy="122253"/>
            </a:xfrm>
            <a:custGeom>
              <a:avLst/>
              <a:gdLst/>
              <a:ahLst/>
              <a:cxnLst/>
              <a:rect l="l" t="t" r="r" b="b"/>
              <a:pathLst>
                <a:path w="3591" h="3919" extrusionOk="0">
                  <a:moveTo>
                    <a:pt x="865" y="1"/>
                  </a:moveTo>
                  <a:cubicBezTo>
                    <a:pt x="805" y="1"/>
                    <a:pt x="746" y="75"/>
                    <a:pt x="805" y="135"/>
                  </a:cubicBezTo>
                  <a:cubicBezTo>
                    <a:pt x="865" y="448"/>
                    <a:pt x="1058" y="746"/>
                    <a:pt x="1178" y="1058"/>
                  </a:cubicBezTo>
                  <a:cubicBezTo>
                    <a:pt x="1356" y="1371"/>
                    <a:pt x="1550" y="1625"/>
                    <a:pt x="1803" y="1863"/>
                  </a:cubicBezTo>
                  <a:cubicBezTo>
                    <a:pt x="2081" y="2285"/>
                    <a:pt x="2426" y="2633"/>
                    <a:pt x="2812" y="2962"/>
                  </a:cubicBezTo>
                  <a:lnTo>
                    <a:pt x="2812" y="2962"/>
                  </a:lnTo>
                  <a:cubicBezTo>
                    <a:pt x="1833" y="3064"/>
                    <a:pt x="904" y="3309"/>
                    <a:pt x="60" y="3725"/>
                  </a:cubicBezTo>
                  <a:cubicBezTo>
                    <a:pt x="1" y="3725"/>
                    <a:pt x="1" y="3800"/>
                    <a:pt x="1" y="3859"/>
                  </a:cubicBezTo>
                  <a:cubicBezTo>
                    <a:pt x="1" y="3859"/>
                    <a:pt x="60" y="3919"/>
                    <a:pt x="120" y="3919"/>
                  </a:cubicBezTo>
                  <a:cubicBezTo>
                    <a:pt x="1178" y="3606"/>
                    <a:pt x="2235" y="3353"/>
                    <a:pt x="3353" y="3293"/>
                  </a:cubicBezTo>
                  <a:cubicBezTo>
                    <a:pt x="3412" y="3293"/>
                    <a:pt x="3472" y="3293"/>
                    <a:pt x="3472" y="3233"/>
                  </a:cubicBezTo>
                  <a:cubicBezTo>
                    <a:pt x="3591" y="3174"/>
                    <a:pt x="3591" y="3055"/>
                    <a:pt x="3472" y="2921"/>
                  </a:cubicBezTo>
                  <a:cubicBezTo>
                    <a:pt x="2980" y="2548"/>
                    <a:pt x="2474" y="2116"/>
                    <a:pt x="2042" y="1625"/>
                  </a:cubicBezTo>
                  <a:cubicBezTo>
                    <a:pt x="1863" y="1371"/>
                    <a:pt x="1669" y="1118"/>
                    <a:pt x="1490" y="880"/>
                  </a:cubicBezTo>
                  <a:cubicBezTo>
                    <a:pt x="1297" y="626"/>
                    <a:pt x="1118" y="373"/>
                    <a:pt x="984" y="75"/>
                  </a:cubicBezTo>
                  <a:cubicBezTo>
                    <a:pt x="924" y="1"/>
                    <a:pt x="924" y="1"/>
                    <a:pt x="86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2799839" y="4529804"/>
              <a:ext cx="118073" cy="137570"/>
            </a:xfrm>
            <a:custGeom>
              <a:avLst/>
              <a:gdLst/>
              <a:ahLst/>
              <a:cxnLst/>
              <a:rect l="l" t="t" r="r" b="b"/>
              <a:pathLst>
                <a:path w="3785" h="4410" extrusionOk="0">
                  <a:moveTo>
                    <a:pt x="999" y="0"/>
                  </a:moveTo>
                  <a:cubicBezTo>
                    <a:pt x="939" y="0"/>
                    <a:pt x="939" y="60"/>
                    <a:pt x="939" y="119"/>
                  </a:cubicBezTo>
                  <a:cubicBezTo>
                    <a:pt x="1118" y="864"/>
                    <a:pt x="1490" y="1549"/>
                    <a:pt x="1922" y="2175"/>
                  </a:cubicBezTo>
                  <a:cubicBezTo>
                    <a:pt x="2228" y="2593"/>
                    <a:pt x="2555" y="3018"/>
                    <a:pt x="2907" y="3421"/>
                  </a:cubicBezTo>
                  <a:lnTo>
                    <a:pt x="2907" y="3421"/>
                  </a:lnTo>
                  <a:cubicBezTo>
                    <a:pt x="2830" y="3415"/>
                    <a:pt x="2750" y="3412"/>
                    <a:pt x="2667" y="3412"/>
                  </a:cubicBezTo>
                  <a:cubicBezTo>
                    <a:pt x="2580" y="3394"/>
                    <a:pt x="2491" y="3387"/>
                    <a:pt x="2402" y="3387"/>
                  </a:cubicBezTo>
                  <a:cubicBezTo>
                    <a:pt x="2186" y="3387"/>
                    <a:pt x="1965" y="3429"/>
                    <a:pt x="1744" y="3471"/>
                  </a:cubicBezTo>
                  <a:cubicBezTo>
                    <a:pt x="1118" y="3665"/>
                    <a:pt x="626" y="3903"/>
                    <a:pt x="60" y="4216"/>
                  </a:cubicBezTo>
                  <a:cubicBezTo>
                    <a:pt x="60" y="4216"/>
                    <a:pt x="1" y="4276"/>
                    <a:pt x="60" y="4335"/>
                  </a:cubicBezTo>
                  <a:cubicBezTo>
                    <a:pt x="60" y="4410"/>
                    <a:pt x="135" y="4410"/>
                    <a:pt x="194" y="4410"/>
                  </a:cubicBezTo>
                  <a:cubicBezTo>
                    <a:pt x="745" y="4157"/>
                    <a:pt x="1252" y="3963"/>
                    <a:pt x="1863" y="3844"/>
                  </a:cubicBezTo>
                  <a:cubicBezTo>
                    <a:pt x="2029" y="3804"/>
                    <a:pt x="2207" y="3785"/>
                    <a:pt x="2389" y="3785"/>
                  </a:cubicBezTo>
                  <a:cubicBezTo>
                    <a:pt x="2760" y="3785"/>
                    <a:pt x="3147" y="3867"/>
                    <a:pt x="3487" y="4037"/>
                  </a:cubicBezTo>
                  <a:cubicBezTo>
                    <a:pt x="3546" y="4037"/>
                    <a:pt x="3606" y="4037"/>
                    <a:pt x="3665" y="3963"/>
                  </a:cubicBezTo>
                  <a:cubicBezTo>
                    <a:pt x="3785" y="3903"/>
                    <a:pt x="3785" y="3784"/>
                    <a:pt x="3725" y="3665"/>
                  </a:cubicBezTo>
                  <a:cubicBezTo>
                    <a:pt x="3233" y="3099"/>
                    <a:pt x="2742" y="2548"/>
                    <a:pt x="2295" y="1981"/>
                  </a:cubicBezTo>
                  <a:cubicBezTo>
                    <a:pt x="1803" y="1356"/>
                    <a:pt x="1431" y="745"/>
                    <a:pt x="1118" y="60"/>
                  </a:cubicBezTo>
                  <a:cubicBezTo>
                    <a:pt x="1118" y="0"/>
                    <a:pt x="1058" y="0"/>
                    <a:pt x="999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2856083" y="4546993"/>
              <a:ext cx="149206" cy="187763"/>
            </a:xfrm>
            <a:custGeom>
              <a:avLst/>
              <a:gdLst/>
              <a:ahLst/>
              <a:cxnLst/>
              <a:rect l="l" t="t" r="r" b="b"/>
              <a:pathLst>
                <a:path w="4783" h="6019" extrusionOk="0">
                  <a:moveTo>
                    <a:pt x="2116" y="0"/>
                  </a:moveTo>
                  <a:cubicBezTo>
                    <a:pt x="2056" y="0"/>
                    <a:pt x="1982" y="60"/>
                    <a:pt x="1982" y="134"/>
                  </a:cubicBezTo>
                  <a:cubicBezTo>
                    <a:pt x="2116" y="1177"/>
                    <a:pt x="2354" y="2175"/>
                    <a:pt x="2801" y="3173"/>
                  </a:cubicBezTo>
                  <a:cubicBezTo>
                    <a:pt x="2980" y="3665"/>
                    <a:pt x="3233" y="4157"/>
                    <a:pt x="3471" y="4604"/>
                  </a:cubicBezTo>
                  <a:cubicBezTo>
                    <a:pt x="3627" y="4907"/>
                    <a:pt x="3806" y="5187"/>
                    <a:pt x="3994" y="5459"/>
                  </a:cubicBezTo>
                  <a:lnTo>
                    <a:pt x="3994" y="5459"/>
                  </a:lnTo>
                  <a:cubicBezTo>
                    <a:pt x="3820" y="5417"/>
                    <a:pt x="3645" y="5376"/>
                    <a:pt x="3471" y="5349"/>
                  </a:cubicBezTo>
                  <a:cubicBezTo>
                    <a:pt x="3099" y="5274"/>
                    <a:pt x="2726" y="5274"/>
                    <a:pt x="2354" y="5274"/>
                  </a:cubicBezTo>
                  <a:cubicBezTo>
                    <a:pt x="1982" y="5274"/>
                    <a:pt x="1609" y="5274"/>
                    <a:pt x="1177" y="5349"/>
                  </a:cubicBezTo>
                  <a:cubicBezTo>
                    <a:pt x="805" y="5408"/>
                    <a:pt x="432" y="5468"/>
                    <a:pt x="119" y="5587"/>
                  </a:cubicBezTo>
                  <a:cubicBezTo>
                    <a:pt x="60" y="5587"/>
                    <a:pt x="0" y="5646"/>
                    <a:pt x="60" y="5721"/>
                  </a:cubicBezTo>
                  <a:cubicBezTo>
                    <a:pt x="60" y="5781"/>
                    <a:pt x="119" y="5781"/>
                    <a:pt x="119" y="5781"/>
                  </a:cubicBezTo>
                  <a:cubicBezTo>
                    <a:pt x="492" y="5721"/>
                    <a:pt x="864" y="5646"/>
                    <a:pt x="1237" y="5646"/>
                  </a:cubicBezTo>
                  <a:cubicBezTo>
                    <a:pt x="1423" y="5617"/>
                    <a:pt x="1609" y="5602"/>
                    <a:pt x="1795" y="5602"/>
                  </a:cubicBezTo>
                  <a:cubicBezTo>
                    <a:pt x="1982" y="5602"/>
                    <a:pt x="2168" y="5617"/>
                    <a:pt x="2354" y="5646"/>
                  </a:cubicBezTo>
                  <a:cubicBezTo>
                    <a:pt x="2726" y="5646"/>
                    <a:pt x="3039" y="5721"/>
                    <a:pt x="3412" y="5781"/>
                  </a:cubicBezTo>
                  <a:cubicBezTo>
                    <a:pt x="3784" y="5840"/>
                    <a:pt x="4157" y="5900"/>
                    <a:pt x="4469" y="6019"/>
                  </a:cubicBezTo>
                  <a:cubicBezTo>
                    <a:pt x="4529" y="6019"/>
                    <a:pt x="4589" y="6019"/>
                    <a:pt x="4663" y="5959"/>
                  </a:cubicBezTo>
                  <a:cubicBezTo>
                    <a:pt x="4782" y="5900"/>
                    <a:pt x="4782" y="5781"/>
                    <a:pt x="4723" y="5721"/>
                  </a:cubicBezTo>
                  <a:cubicBezTo>
                    <a:pt x="4410" y="5274"/>
                    <a:pt x="4097" y="4842"/>
                    <a:pt x="3844" y="4410"/>
                  </a:cubicBezTo>
                  <a:cubicBezTo>
                    <a:pt x="3605" y="3978"/>
                    <a:pt x="3352" y="3486"/>
                    <a:pt x="3173" y="3039"/>
                  </a:cubicBezTo>
                  <a:cubicBezTo>
                    <a:pt x="2726" y="2056"/>
                    <a:pt x="2428" y="1058"/>
                    <a:pt x="2175" y="60"/>
                  </a:cubicBezTo>
                  <a:cubicBezTo>
                    <a:pt x="2175" y="0"/>
                    <a:pt x="2175" y="0"/>
                    <a:pt x="211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0" name="Google Shape;450;p2"/>
          <p:cNvSpPr/>
          <p:nvPr/>
        </p:nvSpPr>
        <p:spPr>
          <a:xfrm>
            <a:off x="7963819" y="1117477"/>
            <a:ext cx="336095" cy="257764"/>
          </a:xfrm>
          <a:custGeom>
            <a:avLst/>
            <a:gdLst/>
            <a:ahLst/>
            <a:cxnLst/>
            <a:rect l="l" t="t" r="r" b="b"/>
            <a:pathLst>
              <a:path w="10774" h="8263" extrusionOk="0">
                <a:moveTo>
                  <a:pt x="2437" y="1"/>
                </a:moveTo>
                <a:cubicBezTo>
                  <a:pt x="476" y="1"/>
                  <a:pt x="1" y="1728"/>
                  <a:pt x="718" y="2617"/>
                </a:cubicBezTo>
                <a:cubicBezTo>
                  <a:pt x="2148" y="4539"/>
                  <a:pt x="7675" y="5224"/>
                  <a:pt x="10774" y="8263"/>
                </a:cubicBezTo>
                <a:cubicBezTo>
                  <a:pt x="10774" y="8263"/>
                  <a:pt x="9910" y="3302"/>
                  <a:pt x="5441" y="948"/>
                </a:cubicBezTo>
                <a:cubicBezTo>
                  <a:pt x="4200" y="265"/>
                  <a:pt x="3205" y="1"/>
                  <a:pt x="243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"/>
          <p:cNvSpPr/>
          <p:nvPr/>
        </p:nvSpPr>
        <p:spPr>
          <a:xfrm>
            <a:off x="8059618" y="1187478"/>
            <a:ext cx="286776" cy="258326"/>
          </a:xfrm>
          <a:custGeom>
            <a:avLst/>
            <a:gdLst/>
            <a:ahLst/>
            <a:cxnLst/>
            <a:rect l="l" t="t" r="r" b="b"/>
            <a:pathLst>
              <a:path w="9193" h="8281" extrusionOk="0">
                <a:moveTo>
                  <a:pt x="135" y="0"/>
                </a:moveTo>
                <a:cubicBezTo>
                  <a:pt x="75" y="0"/>
                  <a:pt x="75" y="0"/>
                  <a:pt x="1" y="60"/>
                </a:cubicBezTo>
                <a:cubicBezTo>
                  <a:pt x="1" y="120"/>
                  <a:pt x="75" y="194"/>
                  <a:pt x="135" y="254"/>
                </a:cubicBezTo>
                <a:cubicBezTo>
                  <a:pt x="627" y="313"/>
                  <a:pt x="1118" y="492"/>
                  <a:pt x="1565" y="745"/>
                </a:cubicBezTo>
                <a:cubicBezTo>
                  <a:pt x="1997" y="939"/>
                  <a:pt x="2429" y="1177"/>
                  <a:pt x="2861" y="1431"/>
                </a:cubicBezTo>
                <a:cubicBezTo>
                  <a:pt x="3725" y="1982"/>
                  <a:pt x="4545" y="2667"/>
                  <a:pt x="5215" y="3352"/>
                </a:cubicBezTo>
                <a:lnTo>
                  <a:pt x="5781" y="3918"/>
                </a:lnTo>
                <a:lnTo>
                  <a:pt x="6273" y="4470"/>
                </a:lnTo>
                <a:lnTo>
                  <a:pt x="6526" y="4782"/>
                </a:lnTo>
                <a:lnTo>
                  <a:pt x="6779" y="5095"/>
                </a:lnTo>
                <a:cubicBezTo>
                  <a:pt x="6898" y="5274"/>
                  <a:pt x="7077" y="5468"/>
                  <a:pt x="7211" y="5647"/>
                </a:cubicBezTo>
                <a:cubicBezTo>
                  <a:pt x="7524" y="6079"/>
                  <a:pt x="7822" y="6526"/>
                  <a:pt x="8135" y="6958"/>
                </a:cubicBezTo>
                <a:cubicBezTo>
                  <a:pt x="8388" y="7390"/>
                  <a:pt x="8641" y="7822"/>
                  <a:pt x="8939" y="8254"/>
                </a:cubicBezTo>
                <a:cubicBezTo>
                  <a:pt x="8939" y="8254"/>
                  <a:pt x="8973" y="8280"/>
                  <a:pt x="9012" y="8280"/>
                </a:cubicBezTo>
                <a:cubicBezTo>
                  <a:pt x="9032" y="8280"/>
                  <a:pt x="9054" y="8273"/>
                  <a:pt x="9073" y="8254"/>
                </a:cubicBezTo>
                <a:cubicBezTo>
                  <a:pt x="9133" y="8254"/>
                  <a:pt x="9193" y="8194"/>
                  <a:pt x="9133" y="8134"/>
                </a:cubicBezTo>
                <a:cubicBezTo>
                  <a:pt x="8880" y="7643"/>
                  <a:pt x="8641" y="7196"/>
                  <a:pt x="8448" y="6704"/>
                </a:cubicBezTo>
                <a:cubicBezTo>
                  <a:pt x="8135" y="6272"/>
                  <a:pt x="7897" y="5840"/>
                  <a:pt x="7584" y="5408"/>
                </a:cubicBezTo>
                <a:cubicBezTo>
                  <a:pt x="7450" y="5215"/>
                  <a:pt x="7271" y="4961"/>
                  <a:pt x="7152" y="4782"/>
                </a:cubicBezTo>
                <a:lnTo>
                  <a:pt x="6898" y="4470"/>
                </a:lnTo>
                <a:lnTo>
                  <a:pt x="6645" y="4157"/>
                </a:lnTo>
                <a:lnTo>
                  <a:pt x="6154" y="3606"/>
                </a:lnTo>
                <a:lnTo>
                  <a:pt x="5587" y="3039"/>
                </a:lnTo>
                <a:cubicBezTo>
                  <a:pt x="4843" y="2295"/>
                  <a:pt x="4038" y="1609"/>
                  <a:pt x="3114" y="1058"/>
                </a:cubicBezTo>
                <a:cubicBezTo>
                  <a:pt x="2176" y="567"/>
                  <a:pt x="1252" y="120"/>
                  <a:pt x="13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2" name="Google Shape;452;p2"/>
          <p:cNvGrpSpPr/>
          <p:nvPr/>
        </p:nvGrpSpPr>
        <p:grpSpPr>
          <a:xfrm>
            <a:off x="5220602" y="4141177"/>
            <a:ext cx="1348207" cy="654003"/>
            <a:chOff x="5220602" y="4141177"/>
            <a:chExt cx="1348207" cy="654003"/>
          </a:xfrm>
        </p:grpSpPr>
        <p:sp>
          <p:nvSpPr>
            <p:cNvPr id="453" name="Google Shape;453;p2"/>
            <p:cNvSpPr/>
            <p:nvPr/>
          </p:nvSpPr>
          <p:spPr>
            <a:xfrm>
              <a:off x="5238882" y="4727019"/>
              <a:ext cx="49163" cy="68161"/>
            </a:xfrm>
            <a:custGeom>
              <a:avLst/>
              <a:gdLst/>
              <a:ahLst/>
              <a:cxnLst/>
              <a:rect l="l" t="t" r="r" b="b"/>
              <a:pathLst>
                <a:path w="1576" h="2185" extrusionOk="0">
                  <a:moveTo>
                    <a:pt x="454" y="1"/>
                  </a:moveTo>
                  <a:cubicBezTo>
                    <a:pt x="226" y="1"/>
                    <a:pt x="0" y="236"/>
                    <a:pt x="85" y="501"/>
                  </a:cubicBezTo>
                  <a:cubicBezTo>
                    <a:pt x="219" y="814"/>
                    <a:pt x="532" y="1186"/>
                    <a:pt x="711" y="1440"/>
                  </a:cubicBezTo>
                  <a:cubicBezTo>
                    <a:pt x="905" y="1678"/>
                    <a:pt x="1083" y="2110"/>
                    <a:pt x="1456" y="2185"/>
                  </a:cubicBezTo>
                  <a:lnTo>
                    <a:pt x="1515" y="2110"/>
                  </a:lnTo>
                  <a:cubicBezTo>
                    <a:pt x="1575" y="1812"/>
                    <a:pt x="1337" y="1440"/>
                    <a:pt x="1203" y="1186"/>
                  </a:cubicBezTo>
                  <a:cubicBezTo>
                    <a:pt x="1024" y="874"/>
                    <a:pt x="964" y="442"/>
                    <a:pt x="711" y="129"/>
                  </a:cubicBezTo>
                  <a:cubicBezTo>
                    <a:pt x="638" y="39"/>
                    <a:pt x="546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5294035" y="4704122"/>
              <a:ext cx="31164" cy="84382"/>
            </a:xfrm>
            <a:custGeom>
              <a:avLst/>
              <a:gdLst/>
              <a:ahLst/>
              <a:cxnLst/>
              <a:rect l="l" t="t" r="r" b="b"/>
              <a:pathLst>
                <a:path w="999" h="2705" extrusionOk="0">
                  <a:moveTo>
                    <a:pt x="359" y="0"/>
                  </a:moveTo>
                  <a:cubicBezTo>
                    <a:pt x="175" y="0"/>
                    <a:pt x="1" y="100"/>
                    <a:pt x="1" y="312"/>
                  </a:cubicBezTo>
                  <a:cubicBezTo>
                    <a:pt x="1" y="1176"/>
                    <a:pt x="60" y="2099"/>
                    <a:pt x="746" y="2665"/>
                  </a:cubicBezTo>
                  <a:cubicBezTo>
                    <a:pt x="773" y="2693"/>
                    <a:pt x="801" y="2704"/>
                    <a:pt x="829" y="2704"/>
                  </a:cubicBezTo>
                  <a:cubicBezTo>
                    <a:pt x="919" y="2704"/>
                    <a:pt x="999" y="2575"/>
                    <a:pt x="999" y="2472"/>
                  </a:cubicBezTo>
                  <a:cubicBezTo>
                    <a:pt x="746" y="1920"/>
                    <a:pt x="552" y="1176"/>
                    <a:pt x="746" y="550"/>
                  </a:cubicBezTo>
                  <a:cubicBezTo>
                    <a:pt x="893" y="194"/>
                    <a:pt x="616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5330752" y="4691925"/>
              <a:ext cx="43361" cy="60549"/>
            </a:xfrm>
            <a:custGeom>
              <a:avLst/>
              <a:gdLst/>
              <a:ahLst/>
              <a:cxnLst/>
              <a:rect l="l" t="t" r="r" b="b"/>
              <a:pathLst>
                <a:path w="1390" h="1941" extrusionOk="0">
                  <a:moveTo>
                    <a:pt x="946" y="0"/>
                  </a:moveTo>
                  <a:cubicBezTo>
                    <a:pt x="880" y="0"/>
                    <a:pt x="811" y="23"/>
                    <a:pt x="746" y="77"/>
                  </a:cubicBezTo>
                  <a:cubicBezTo>
                    <a:pt x="373" y="330"/>
                    <a:pt x="194" y="628"/>
                    <a:pt x="60" y="1075"/>
                  </a:cubicBezTo>
                  <a:cubicBezTo>
                    <a:pt x="1" y="1373"/>
                    <a:pt x="60" y="1626"/>
                    <a:pt x="254" y="1879"/>
                  </a:cubicBezTo>
                  <a:cubicBezTo>
                    <a:pt x="295" y="1921"/>
                    <a:pt x="346" y="1941"/>
                    <a:pt x="394" y="1941"/>
                  </a:cubicBezTo>
                  <a:cubicBezTo>
                    <a:pt x="485" y="1941"/>
                    <a:pt x="567" y="1872"/>
                    <a:pt x="567" y="1745"/>
                  </a:cubicBezTo>
                  <a:lnTo>
                    <a:pt x="626" y="1626"/>
                  </a:lnTo>
                  <a:cubicBezTo>
                    <a:pt x="686" y="1507"/>
                    <a:pt x="746" y="1373"/>
                    <a:pt x="805" y="1254"/>
                  </a:cubicBezTo>
                  <a:cubicBezTo>
                    <a:pt x="939" y="1000"/>
                    <a:pt x="1118" y="822"/>
                    <a:pt x="1237" y="568"/>
                  </a:cubicBezTo>
                  <a:cubicBezTo>
                    <a:pt x="1390" y="322"/>
                    <a:pt x="1190" y="0"/>
                    <a:pt x="9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6394492" y="4452191"/>
              <a:ext cx="83228" cy="113394"/>
            </a:xfrm>
            <a:custGeom>
              <a:avLst/>
              <a:gdLst/>
              <a:ahLst/>
              <a:cxnLst/>
              <a:rect l="l" t="t" r="r" b="b"/>
              <a:pathLst>
                <a:path w="2668" h="3635" extrusionOk="0">
                  <a:moveTo>
                    <a:pt x="1650" y="1"/>
                  </a:moveTo>
                  <a:cubicBezTo>
                    <a:pt x="1485" y="1"/>
                    <a:pt x="1321" y="41"/>
                    <a:pt x="1178" y="119"/>
                  </a:cubicBezTo>
                  <a:cubicBezTo>
                    <a:pt x="805" y="373"/>
                    <a:pt x="627" y="805"/>
                    <a:pt x="567" y="1237"/>
                  </a:cubicBezTo>
                  <a:cubicBezTo>
                    <a:pt x="433" y="1490"/>
                    <a:pt x="314" y="1684"/>
                    <a:pt x="254" y="1922"/>
                  </a:cubicBezTo>
                  <a:cubicBezTo>
                    <a:pt x="120" y="2235"/>
                    <a:pt x="1" y="2667"/>
                    <a:pt x="120" y="3039"/>
                  </a:cubicBezTo>
                  <a:cubicBezTo>
                    <a:pt x="232" y="3399"/>
                    <a:pt x="591" y="3635"/>
                    <a:pt x="958" y="3635"/>
                  </a:cubicBezTo>
                  <a:cubicBezTo>
                    <a:pt x="1032" y="3635"/>
                    <a:pt x="1106" y="3625"/>
                    <a:pt x="1178" y="3605"/>
                  </a:cubicBezTo>
                  <a:cubicBezTo>
                    <a:pt x="1610" y="3412"/>
                    <a:pt x="1863" y="3099"/>
                    <a:pt x="2116" y="2801"/>
                  </a:cubicBezTo>
                  <a:cubicBezTo>
                    <a:pt x="2355" y="2488"/>
                    <a:pt x="2489" y="2056"/>
                    <a:pt x="2548" y="1684"/>
                  </a:cubicBezTo>
                  <a:cubicBezTo>
                    <a:pt x="2608" y="1311"/>
                    <a:pt x="2668" y="864"/>
                    <a:pt x="2489" y="492"/>
                  </a:cubicBezTo>
                  <a:cubicBezTo>
                    <a:pt x="2319" y="163"/>
                    <a:pt x="1983" y="1"/>
                    <a:pt x="1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6483741" y="4513988"/>
              <a:ext cx="85069" cy="77644"/>
            </a:xfrm>
            <a:custGeom>
              <a:avLst/>
              <a:gdLst/>
              <a:ahLst/>
              <a:cxnLst/>
              <a:rect l="l" t="t" r="r" b="b"/>
              <a:pathLst>
                <a:path w="2727" h="2489" extrusionOk="0">
                  <a:moveTo>
                    <a:pt x="1490" y="1"/>
                  </a:moveTo>
                  <a:cubicBezTo>
                    <a:pt x="1058" y="75"/>
                    <a:pt x="686" y="254"/>
                    <a:pt x="551" y="626"/>
                  </a:cubicBezTo>
                  <a:lnTo>
                    <a:pt x="492" y="686"/>
                  </a:lnTo>
                  <a:cubicBezTo>
                    <a:pt x="432" y="745"/>
                    <a:pt x="373" y="880"/>
                    <a:pt x="313" y="999"/>
                  </a:cubicBezTo>
                  <a:cubicBezTo>
                    <a:pt x="119" y="1312"/>
                    <a:pt x="0" y="1684"/>
                    <a:pt x="179" y="1997"/>
                  </a:cubicBezTo>
                  <a:cubicBezTo>
                    <a:pt x="313" y="2429"/>
                    <a:pt x="745" y="2488"/>
                    <a:pt x="1118" y="2488"/>
                  </a:cubicBezTo>
                  <a:cubicBezTo>
                    <a:pt x="1430" y="2488"/>
                    <a:pt x="1803" y="2429"/>
                    <a:pt x="2101" y="2235"/>
                  </a:cubicBezTo>
                  <a:cubicBezTo>
                    <a:pt x="2354" y="2056"/>
                    <a:pt x="2607" y="1744"/>
                    <a:pt x="2667" y="1371"/>
                  </a:cubicBezTo>
                  <a:cubicBezTo>
                    <a:pt x="2727" y="999"/>
                    <a:pt x="2607" y="626"/>
                    <a:pt x="2354" y="373"/>
                  </a:cubicBezTo>
                  <a:cubicBezTo>
                    <a:pt x="2101" y="135"/>
                    <a:pt x="1803" y="1"/>
                    <a:pt x="14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6338278" y="4603206"/>
              <a:ext cx="215183" cy="111740"/>
            </a:xfrm>
            <a:custGeom>
              <a:avLst/>
              <a:gdLst/>
              <a:ahLst/>
              <a:cxnLst/>
              <a:rect l="l" t="t" r="r" b="b"/>
              <a:pathLst>
                <a:path w="6898" h="3582" extrusionOk="0">
                  <a:moveTo>
                    <a:pt x="1922" y="1"/>
                  </a:moveTo>
                  <a:cubicBezTo>
                    <a:pt x="1490" y="1"/>
                    <a:pt x="998" y="195"/>
                    <a:pt x="686" y="567"/>
                  </a:cubicBezTo>
                  <a:cubicBezTo>
                    <a:pt x="0" y="1431"/>
                    <a:pt x="566" y="2548"/>
                    <a:pt x="1430" y="3040"/>
                  </a:cubicBezTo>
                  <a:cubicBezTo>
                    <a:pt x="2126" y="3388"/>
                    <a:pt x="2986" y="3581"/>
                    <a:pt x="3784" y="3581"/>
                  </a:cubicBezTo>
                  <a:cubicBezTo>
                    <a:pt x="3978" y="3581"/>
                    <a:pt x="4167" y="3570"/>
                    <a:pt x="4350" y="3547"/>
                  </a:cubicBezTo>
                  <a:cubicBezTo>
                    <a:pt x="4902" y="3547"/>
                    <a:pt x="5527" y="3412"/>
                    <a:pt x="6019" y="3174"/>
                  </a:cubicBezTo>
                  <a:cubicBezTo>
                    <a:pt x="6585" y="2921"/>
                    <a:pt x="6898" y="2295"/>
                    <a:pt x="6764" y="1684"/>
                  </a:cubicBezTo>
                  <a:cubicBezTo>
                    <a:pt x="6704" y="1550"/>
                    <a:pt x="6585" y="1431"/>
                    <a:pt x="6466" y="1312"/>
                  </a:cubicBezTo>
                  <a:cubicBezTo>
                    <a:pt x="6391" y="1237"/>
                    <a:pt x="6332" y="1118"/>
                    <a:pt x="6213" y="1118"/>
                  </a:cubicBezTo>
                  <a:cubicBezTo>
                    <a:pt x="5214" y="999"/>
                    <a:pt x="4231" y="746"/>
                    <a:pt x="3293" y="373"/>
                  </a:cubicBezTo>
                  <a:cubicBezTo>
                    <a:pt x="2861" y="254"/>
                    <a:pt x="2429" y="1"/>
                    <a:pt x="19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220602" y="4141177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352120" y="4299273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695568" y="4517077"/>
              <a:ext cx="544228" cy="275171"/>
            </a:xfrm>
            <a:custGeom>
              <a:avLst/>
              <a:gdLst/>
              <a:ahLst/>
              <a:cxnLst/>
              <a:rect l="l" t="t" r="r" b="b"/>
              <a:pathLst>
                <a:path w="17446" h="8821" extrusionOk="0">
                  <a:moveTo>
                    <a:pt x="44" y="0"/>
                  </a:moveTo>
                  <a:cubicBezTo>
                    <a:pt x="15" y="0"/>
                    <a:pt x="0" y="11"/>
                    <a:pt x="0" y="36"/>
                  </a:cubicBezTo>
                  <a:cubicBezTo>
                    <a:pt x="0" y="781"/>
                    <a:pt x="372" y="4684"/>
                    <a:pt x="1862" y="5935"/>
                  </a:cubicBezTo>
                  <a:cubicBezTo>
                    <a:pt x="2417" y="6400"/>
                    <a:pt x="3197" y="6546"/>
                    <a:pt x="4019" y="6546"/>
                  </a:cubicBezTo>
                  <a:cubicBezTo>
                    <a:pt x="5435" y="6546"/>
                    <a:pt x="6979" y="6112"/>
                    <a:pt x="7733" y="6112"/>
                  </a:cubicBezTo>
                  <a:cubicBezTo>
                    <a:pt x="7764" y="6112"/>
                    <a:pt x="7793" y="6112"/>
                    <a:pt x="7821" y="6114"/>
                  </a:cubicBezTo>
                  <a:cubicBezTo>
                    <a:pt x="8939" y="6173"/>
                    <a:pt x="9624" y="7976"/>
                    <a:pt x="11173" y="8602"/>
                  </a:cubicBezTo>
                  <a:cubicBezTo>
                    <a:pt x="11517" y="8754"/>
                    <a:pt x="11963" y="8820"/>
                    <a:pt x="12460" y="8820"/>
                  </a:cubicBezTo>
                  <a:cubicBezTo>
                    <a:pt x="14201" y="8820"/>
                    <a:pt x="16576" y="8008"/>
                    <a:pt x="17445" y="7231"/>
                  </a:cubicBezTo>
                  <a:cubicBezTo>
                    <a:pt x="17445" y="7231"/>
                    <a:pt x="17073" y="4311"/>
                    <a:pt x="15583" y="3566"/>
                  </a:cubicBezTo>
                  <a:cubicBezTo>
                    <a:pt x="15134" y="3342"/>
                    <a:pt x="14701" y="3265"/>
                    <a:pt x="14298" y="3265"/>
                  </a:cubicBezTo>
                  <a:cubicBezTo>
                    <a:pt x="13421" y="3265"/>
                    <a:pt x="12690" y="3631"/>
                    <a:pt x="12251" y="3631"/>
                  </a:cubicBezTo>
                  <a:cubicBezTo>
                    <a:pt x="12223" y="3631"/>
                    <a:pt x="12197" y="3629"/>
                    <a:pt x="12171" y="3626"/>
                  </a:cubicBezTo>
                  <a:cubicBezTo>
                    <a:pt x="11605" y="3566"/>
                    <a:pt x="11352" y="2956"/>
                    <a:pt x="9862" y="1645"/>
                  </a:cubicBezTo>
                  <a:cubicBezTo>
                    <a:pt x="9101" y="1008"/>
                    <a:pt x="8008" y="846"/>
                    <a:pt x="6865" y="846"/>
                  </a:cubicBezTo>
                  <a:cubicBezTo>
                    <a:pt x="5684" y="846"/>
                    <a:pt x="4448" y="1019"/>
                    <a:pt x="3471" y="1019"/>
                  </a:cubicBezTo>
                  <a:cubicBezTo>
                    <a:pt x="1789" y="965"/>
                    <a:pt x="314" y="0"/>
                    <a:pt x="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5720648" y="4551641"/>
              <a:ext cx="619502" cy="204202"/>
            </a:xfrm>
            <a:custGeom>
              <a:avLst/>
              <a:gdLst/>
              <a:ahLst/>
              <a:cxnLst/>
              <a:rect l="l" t="t" r="r" b="b"/>
              <a:pathLst>
                <a:path w="19859" h="6546" extrusionOk="0">
                  <a:moveTo>
                    <a:pt x="157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0" y="45"/>
                    <a:pt x="0" y="105"/>
                    <a:pt x="60" y="164"/>
                  </a:cubicBezTo>
                  <a:cubicBezTo>
                    <a:pt x="254" y="596"/>
                    <a:pt x="567" y="969"/>
                    <a:pt x="865" y="1281"/>
                  </a:cubicBezTo>
                  <a:cubicBezTo>
                    <a:pt x="1237" y="1594"/>
                    <a:pt x="1609" y="1848"/>
                    <a:pt x="2056" y="2026"/>
                  </a:cubicBezTo>
                  <a:cubicBezTo>
                    <a:pt x="2429" y="2220"/>
                    <a:pt x="2861" y="2399"/>
                    <a:pt x="3352" y="2458"/>
                  </a:cubicBezTo>
                  <a:cubicBezTo>
                    <a:pt x="3784" y="2592"/>
                    <a:pt x="4216" y="2652"/>
                    <a:pt x="4663" y="2712"/>
                  </a:cubicBezTo>
                  <a:cubicBezTo>
                    <a:pt x="5587" y="2831"/>
                    <a:pt x="6451" y="2831"/>
                    <a:pt x="7330" y="2965"/>
                  </a:cubicBezTo>
                  <a:cubicBezTo>
                    <a:pt x="7762" y="3084"/>
                    <a:pt x="8135" y="3144"/>
                    <a:pt x="8567" y="3337"/>
                  </a:cubicBezTo>
                  <a:cubicBezTo>
                    <a:pt x="8939" y="3457"/>
                    <a:pt x="9311" y="3710"/>
                    <a:pt x="9624" y="3948"/>
                  </a:cubicBezTo>
                  <a:lnTo>
                    <a:pt x="10116" y="4380"/>
                  </a:lnTo>
                  <a:cubicBezTo>
                    <a:pt x="10250" y="4574"/>
                    <a:pt x="10429" y="4693"/>
                    <a:pt x="10622" y="4887"/>
                  </a:cubicBezTo>
                  <a:cubicBezTo>
                    <a:pt x="10995" y="5125"/>
                    <a:pt x="11367" y="5378"/>
                    <a:pt x="11799" y="5572"/>
                  </a:cubicBezTo>
                  <a:cubicBezTo>
                    <a:pt x="12604" y="6004"/>
                    <a:pt x="13468" y="6242"/>
                    <a:pt x="14406" y="6436"/>
                  </a:cubicBezTo>
                  <a:cubicBezTo>
                    <a:pt x="14932" y="6510"/>
                    <a:pt x="15464" y="6546"/>
                    <a:pt x="15994" y="6546"/>
                  </a:cubicBezTo>
                  <a:cubicBezTo>
                    <a:pt x="17279" y="6546"/>
                    <a:pt x="18558" y="6335"/>
                    <a:pt x="19740" y="5944"/>
                  </a:cubicBezTo>
                  <a:cubicBezTo>
                    <a:pt x="19799" y="5944"/>
                    <a:pt x="19859" y="5870"/>
                    <a:pt x="19799" y="5810"/>
                  </a:cubicBezTo>
                  <a:cubicBezTo>
                    <a:pt x="19799" y="5768"/>
                    <a:pt x="19770" y="5726"/>
                    <a:pt x="19731" y="5726"/>
                  </a:cubicBezTo>
                  <a:cubicBezTo>
                    <a:pt x="19715" y="5726"/>
                    <a:pt x="19698" y="5733"/>
                    <a:pt x="19680" y="5751"/>
                  </a:cubicBezTo>
                  <a:cubicBezTo>
                    <a:pt x="18816" y="5944"/>
                    <a:pt x="17937" y="6064"/>
                    <a:pt x="17073" y="6123"/>
                  </a:cubicBezTo>
                  <a:cubicBezTo>
                    <a:pt x="16842" y="6139"/>
                    <a:pt x="16609" y="6147"/>
                    <a:pt x="16376" y="6147"/>
                  </a:cubicBezTo>
                  <a:cubicBezTo>
                    <a:pt x="15739" y="6147"/>
                    <a:pt x="15099" y="6091"/>
                    <a:pt x="14466" y="6004"/>
                  </a:cubicBezTo>
                  <a:cubicBezTo>
                    <a:pt x="13602" y="5810"/>
                    <a:pt x="12783" y="5572"/>
                    <a:pt x="11978" y="5125"/>
                  </a:cubicBezTo>
                  <a:cubicBezTo>
                    <a:pt x="11606" y="4946"/>
                    <a:pt x="11233" y="4753"/>
                    <a:pt x="10920" y="4455"/>
                  </a:cubicBezTo>
                  <a:cubicBezTo>
                    <a:pt x="10742" y="4321"/>
                    <a:pt x="10548" y="4201"/>
                    <a:pt x="10429" y="4082"/>
                  </a:cubicBezTo>
                  <a:lnTo>
                    <a:pt x="9937" y="3576"/>
                  </a:lnTo>
                  <a:cubicBezTo>
                    <a:pt x="9565" y="3263"/>
                    <a:pt x="9192" y="3024"/>
                    <a:pt x="8760" y="2831"/>
                  </a:cubicBezTo>
                  <a:cubicBezTo>
                    <a:pt x="8313" y="2712"/>
                    <a:pt x="7822" y="2592"/>
                    <a:pt x="7390" y="2518"/>
                  </a:cubicBezTo>
                  <a:cubicBezTo>
                    <a:pt x="6451" y="2399"/>
                    <a:pt x="5587" y="2339"/>
                    <a:pt x="4723" y="2280"/>
                  </a:cubicBezTo>
                  <a:cubicBezTo>
                    <a:pt x="4291" y="2220"/>
                    <a:pt x="3844" y="2146"/>
                    <a:pt x="3412" y="2086"/>
                  </a:cubicBezTo>
                  <a:cubicBezTo>
                    <a:pt x="2980" y="1967"/>
                    <a:pt x="2548" y="1907"/>
                    <a:pt x="2176" y="1714"/>
                  </a:cubicBezTo>
                  <a:cubicBezTo>
                    <a:pt x="1803" y="1535"/>
                    <a:pt x="1431" y="1281"/>
                    <a:pt x="1058" y="1028"/>
                  </a:cubicBezTo>
                  <a:cubicBezTo>
                    <a:pt x="745" y="790"/>
                    <a:pt x="433" y="417"/>
                    <a:pt x="254" y="105"/>
                  </a:cubicBezTo>
                  <a:lnTo>
                    <a:pt x="254" y="45"/>
                  </a:lnTo>
                  <a:cubicBezTo>
                    <a:pt x="224" y="15"/>
                    <a:pt x="190" y="0"/>
                    <a:pt x="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2"/>
          <p:cNvGrpSpPr/>
          <p:nvPr/>
        </p:nvGrpSpPr>
        <p:grpSpPr>
          <a:xfrm>
            <a:off x="7774869" y="1404633"/>
            <a:ext cx="211698" cy="345889"/>
            <a:chOff x="7625581" y="1360486"/>
            <a:chExt cx="344393" cy="562695"/>
          </a:xfrm>
        </p:grpSpPr>
        <p:sp>
          <p:nvSpPr>
            <p:cNvPr id="464" name="Google Shape;464;p2"/>
            <p:cNvSpPr/>
            <p:nvPr/>
          </p:nvSpPr>
          <p:spPr>
            <a:xfrm>
              <a:off x="7625581" y="13604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7795687" y="17023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7652533" y="16773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7637216" y="16559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7704597" y="13617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7675773" y="13770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7757099" y="13636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7813343" y="13696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7863536" y="13910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7900252" y="14584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4" name="Google Shape;474;p2"/>
          <p:cNvGrpSpPr/>
          <p:nvPr/>
        </p:nvGrpSpPr>
        <p:grpSpPr>
          <a:xfrm>
            <a:off x="3416525" y="3858676"/>
            <a:ext cx="1587677" cy="981643"/>
            <a:chOff x="3416525" y="3858676"/>
            <a:chExt cx="1587677" cy="981643"/>
          </a:xfrm>
        </p:grpSpPr>
        <p:sp>
          <p:nvSpPr>
            <p:cNvPr id="475" name="Google Shape;475;p2"/>
            <p:cNvSpPr/>
            <p:nvPr/>
          </p:nvSpPr>
          <p:spPr>
            <a:xfrm>
              <a:off x="4903099" y="4613469"/>
              <a:ext cx="73558" cy="69253"/>
            </a:xfrm>
            <a:custGeom>
              <a:avLst/>
              <a:gdLst/>
              <a:ahLst/>
              <a:cxnLst/>
              <a:rect l="l" t="t" r="r" b="b"/>
              <a:pathLst>
                <a:path w="2358" h="2220" extrusionOk="0">
                  <a:moveTo>
                    <a:pt x="707" y="0"/>
                  </a:moveTo>
                  <a:cubicBezTo>
                    <a:pt x="370" y="0"/>
                    <a:pt x="0" y="491"/>
                    <a:pt x="421" y="730"/>
                  </a:cubicBezTo>
                  <a:cubicBezTo>
                    <a:pt x="734" y="908"/>
                    <a:pt x="987" y="1162"/>
                    <a:pt x="1300" y="1415"/>
                  </a:cubicBezTo>
                  <a:cubicBezTo>
                    <a:pt x="1538" y="1653"/>
                    <a:pt x="1851" y="2100"/>
                    <a:pt x="2224" y="2219"/>
                  </a:cubicBezTo>
                  <a:cubicBezTo>
                    <a:pt x="2283" y="2219"/>
                    <a:pt x="2358" y="2219"/>
                    <a:pt x="2358" y="2160"/>
                  </a:cubicBezTo>
                  <a:cubicBezTo>
                    <a:pt x="2283" y="1787"/>
                    <a:pt x="1911" y="1415"/>
                    <a:pt x="1732" y="1102"/>
                  </a:cubicBezTo>
                  <a:cubicBezTo>
                    <a:pt x="1479" y="789"/>
                    <a:pt x="1240" y="476"/>
                    <a:pt x="987" y="164"/>
                  </a:cubicBezTo>
                  <a:cubicBezTo>
                    <a:pt x="913" y="47"/>
                    <a:pt x="812" y="0"/>
                    <a:pt x="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4970605" y="4580278"/>
              <a:ext cx="33597" cy="87845"/>
            </a:xfrm>
            <a:custGeom>
              <a:avLst/>
              <a:gdLst/>
              <a:ahLst/>
              <a:cxnLst/>
              <a:rect l="l" t="t" r="r" b="b"/>
              <a:pathLst>
                <a:path w="1077" h="2816" extrusionOk="0">
                  <a:moveTo>
                    <a:pt x="473" y="0"/>
                  </a:moveTo>
                  <a:cubicBezTo>
                    <a:pt x="260" y="0"/>
                    <a:pt x="60" y="133"/>
                    <a:pt x="60" y="423"/>
                  </a:cubicBezTo>
                  <a:cubicBezTo>
                    <a:pt x="0" y="1168"/>
                    <a:pt x="194" y="2106"/>
                    <a:pt x="685" y="2717"/>
                  </a:cubicBezTo>
                  <a:cubicBezTo>
                    <a:pt x="728" y="2787"/>
                    <a:pt x="780" y="2816"/>
                    <a:pt x="830" y="2816"/>
                  </a:cubicBezTo>
                  <a:cubicBezTo>
                    <a:pt x="918" y="2816"/>
                    <a:pt x="998" y="2722"/>
                    <a:pt x="998" y="2598"/>
                  </a:cubicBezTo>
                  <a:cubicBezTo>
                    <a:pt x="939" y="1913"/>
                    <a:pt x="745" y="1362"/>
                    <a:pt x="939" y="676"/>
                  </a:cubicBezTo>
                  <a:cubicBezTo>
                    <a:pt x="1076" y="247"/>
                    <a:pt x="763" y="0"/>
                    <a:pt x="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4872372" y="4790688"/>
              <a:ext cx="40148" cy="49631"/>
            </a:xfrm>
            <a:custGeom>
              <a:avLst/>
              <a:gdLst/>
              <a:ahLst/>
              <a:cxnLst/>
              <a:rect l="l" t="t" r="r" b="b"/>
              <a:pathLst>
                <a:path w="1287" h="1591" extrusionOk="0">
                  <a:moveTo>
                    <a:pt x="508" y="1"/>
                  </a:moveTo>
                  <a:cubicBezTo>
                    <a:pt x="240" y="1"/>
                    <a:pt x="1" y="304"/>
                    <a:pt x="229" y="576"/>
                  </a:cubicBezTo>
                  <a:cubicBezTo>
                    <a:pt x="289" y="695"/>
                    <a:pt x="423" y="814"/>
                    <a:pt x="542" y="888"/>
                  </a:cubicBezTo>
                  <a:cubicBezTo>
                    <a:pt x="795" y="1127"/>
                    <a:pt x="914" y="1380"/>
                    <a:pt x="1168" y="1559"/>
                  </a:cubicBezTo>
                  <a:cubicBezTo>
                    <a:pt x="1185" y="1581"/>
                    <a:pt x="1203" y="1590"/>
                    <a:pt x="1220" y="1590"/>
                  </a:cubicBezTo>
                  <a:cubicBezTo>
                    <a:pt x="1258" y="1590"/>
                    <a:pt x="1287" y="1541"/>
                    <a:pt x="1287" y="1499"/>
                  </a:cubicBezTo>
                  <a:cubicBezTo>
                    <a:pt x="1287" y="1186"/>
                    <a:pt x="1108" y="888"/>
                    <a:pt x="1034" y="635"/>
                  </a:cubicBezTo>
                  <a:cubicBezTo>
                    <a:pt x="974" y="516"/>
                    <a:pt x="974" y="382"/>
                    <a:pt x="855" y="263"/>
                  </a:cubicBezTo>
                  <a:cubicBezTo>
                    <a:pt x="855" y="203"/>
                    <a:pt x="795" y="203"/>
                    <a:pt x="795" y="144"/>
                  </a:cubicBezTo>
                  <a:cubicBezTo>
                    <a:pt x="710" y="43"/>
                    <a:pt x="607" y="1"/>
                    <a:pt x="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4889342" y="4771503"/>
              <a:ext cx="52470" cy="57180"/>
            </a:xfrm>
            <a:custGeom>
              <a:avLst/>
              <a:gdLst/>
              <a:ahLst/>
              <a:cxnLst/>
              <a:rect l="l" t="t" r="r" b="b"/>
              <a:pathLst>
                <a:path w="1682" h="1833" extrusionOk="0">
                  <a:moveTo>
                    <a:pt x="458" y="1"/>
                  </a:moveTo>
                  <a:cubicBezTo>
                    <a:pt x="0" y="1"/>
                    <a:pt x="36" y="818"/>
                    <a:pt x="564" y="818"/>
                  </a:cubicBezTo>
                  <a:cubicBezTo>
                    <a:pt x="430" y="818"/>
                    <a:pt x="624" y="878"/>
                    <a:pt x="683" y="878"/>
                  </a:cubicBezTo>
                  <a:cubicBezTo>
                    <a:pt x="743" y="878"/>
                    <a:pt x="862" y="997"/>
                    <a:pt x="936" y="1131"/>
                  </a:cubicBezTo>
                  <a:cubicBezTo>
                    <a:pt x="1115" y="1310"/>
                    <a:pt x="1234" y="1623"/>
                    <a:pt x="1488" y="1801"/>
                  </a:cubicBezTo>
                  <a:cubicBezTo>
                    <a:pt x="1506" y="1824"/>
                    <a:pt x="1530" y="1833"/>
                    <a:pt x="1556" y="1833"/>
                  </a:cubicBezTo>
                  <a:cubicBezTo>
                    <a:pt x="1616" y="1833"/>
                    <a:pt x="1681" y="1784"/>
                    <a:pt x="1681" y="1742"/>
                  </a:cubicBezTo>
                  <a:cubicBezTo>
                    <a:pt x="1681" y="1369"/>
                    <a:pt x="1488" y="937"/>
                    <a:pt x="1309" y="625"/>
                  </a:cubicBezTo>
                  <a:cubicBezTo>
                    <a:pt x="1115" y="312"/>
                    <a:pt x="936" y="73"/>
                    <a:pt x="564" y="14"/>
                  </a:cubicBezTo>
                  <a:cubicBezTo>
                    <a:pt x="526" y="5"/>
                    <a:pt x="491" y="1"/>
                    <a:pt x="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4793183" y="4492025"/>
              <a:ext cx="170468" cy="99583"/>
            </a:xfrm>
            <a:custGeom>
              <a:avLst/>
              <a:gdLst/>
              <a:ahLst/>
              <a:cxnLst/>
              <a:rect l="l" t="t" r="r" b="b"/>
              <a:pathLst>
                <a:path w="4158" h="2429" extrusionOk="0">
                  <a:moveTo>
                    <a:pt x="1237" y="0"/>
                  </a:moveTo>
                  <a:cubicBezTo>
                    <a:pt x="1178" y="0"/>
                    <a:pt x="373" y="0"/>
                    <a:pt x="1" y="1177"/>
                  </a:cubicBezTo>
                  <a:cubicBezTo>
                    <a:pt x="1357" y="1177"/>
                    <a:pt x="2042" y="1803"/>
                    <a:pt x="2236" y="2428"/>
                  </a:cubicBezTo>
                  <a:lnTo>
                    <a:pt x="2295" y="2428"/>
                  </a:lnTo>
                  <a:cubicBezTo>
                    <a:pt x="2295" y="2428"/>
                    <a:pt x="2846" y="2428"/>
                    <a:pt x="3293" y="2294"/>
                  </a:cubicBezTo>
                  <a:cubicBezTo>
                    <a:pt x="3532" y="2235"/>
                    <a:pt x="3725" y="2175"/>
                    <a:pt x="3845" y="1982"/>
                  </a:cubicBezTo>
                  <a:cubicBezTo>
                    <a:pt x="3964" y="1862"/>
                    <a:pt x="4038" y="1743"/>
                    <a:pt x="4098" y="1550"/>
                  </a:cubicBezTo>
                  <a:cubicBezTo>
                    <a:pt x="4157" y="864"/>
                    <a:pt x="3666" y="60"/>
                    <a:pt x="2236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4716845" y="4540277"/>
              <a:ext cx="170468" cy="127666"/>
            </a:xfrm>
            <a:custGeom>
              <a:avLst/>
              <a:gdLst/>
              <a:ahLst/>
              <a:cxnLst/>
              <a:rect l="l" t="t" r="r" b="b"/>
              <a:pathLst>
                <a:path w="4158" h="3114" extrusionOk="0">
                  <a:moveTo>
                    <a:pt x="1863" y="0"/>
                  </a:moveTo>
                  <a:cubicBezTo>
                    <a:pt x="1490" y="0"/>
                    <a:pt x="1118" y="60"/>
                    <a:pt x="746" y="60"/>
                  </a:cubicBezTo>
                  <a:cubicBezTo>
                    <a:pt x="686" y="134"/>
                    <a:pt x="1" y="1311"/>
                    <a:pt x="239" y="3114"/>
                  </a:cubicBezTo>
                  <a:cubicBezTo>
                    <a:pt x="2176" y="2920"/>
                    <a:pt x="3963" y="2667"/>
                    <a:pt x="4098" y="2175"/>
                  </a:cubicBezTo>
                  <a:cubicBezTo>
                    <a:pt x="4157" y="1862"/>
                    <a:pt x="4157" y="1549"/>
                    <a:pt x="4098" y="1251"/>
                  </a:cubicBezTo>
                  <a:cubicBezTo>
                    <a:pt x="3904" y="626"/>
                    <a:pt x="3219" y="0"/>
                    <a:pt x="1863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3874632" y="4431392"/>
              <a:ext cx="412271" cy="295756"/>
            </a:xfrm>
            <a:custGeom>
              <a:avLst/>
              <a:gdLst/>
              <a:ahLst/>
              <a:cxnLst/>
              <a:rect l="l" t="t" r="r" b="b"/>
              <a:pathLst>
                <a:path w="10056" h="7214" extrusionOk="0">
                  <a:moveTo>
                    <a:pt x="3618" y="0"/>
                  </a:moveTo>
                  <a:cubicBezTo>
                    <a:pt x="2704" y="0"/>
                    <a:pt x="1393" y="152"/>
                    <a:pt x="1117" y="988"/>
                  </a:cubicBezTo>
                  <a:cubicBezTo>
                    <a:pt x="924" y="1360"/>
                    <a:pt x="1117" y="1673"/>
                    <a:pt x="1356" y="1971"/>
                  </a:cubicBezTo>
                  <a:cubicBezTo>
                    <a:pt x="1117" y="2105"/>
                    <a:pt x="924" y="2343"/>
                    <a:pt x="804" y="2656"/>
                  </a:cubicBezTo>
                  <a:cubicBezTo>
                    <a:pt x="551" y="3282"/>
                    <a:pt x="864" y="3833"/>
                    <a:pt x="1356" y="4280"/>
                  </a:cubicBezTo>
                  <a:cubicBezTo>
                    <a:pt x="670" y="4459"/>
                    <a:pt x="60" y="4891"/>
                    <a:pt x="0" y="5636"/>
                  </a:cubicBezTo>
                  <a:cubicBezTo>
                    <a:pt x="0" y="7021"/>
                    <a:pt x="1223" y="7214"/>
                    <a:pt x="1972" y="7214"/>
                  </a:cubicBezTo>
                  <a:cubicBezTo>
                    <a:pt x="2263" y="7214"/>
                    <a:pt x="2483" y="7185"/>
                    <a:pt x="2533" y="7185"/>
                  </a:cubicBezTo>
                  <a:cubicBezTo>
                    <a:pt x="4513" y="6720"/>
                    <a:pt x="6441" y="6209"/>
                    <a:pt x="7854" y="6209"/>
                  </a:cubicBezTo>
                  <a:cubicBezTo>
                    <a:pt x="8704" y="6209"/>
                    <a:pt x="9368" y="6394"/>
                    <a:pt x="9743" y="6887"/>
                  </a:cubicBezTo>
                  <a:cubicBezTo>
                    <a:pt x="9755" y="6899"/>
                    <a:pt x="9768" y="6905"/>
                    <a:pt x="9781" y="6905"/>
                  </a:cubicBezTo>
                  <a:cubicBezTo>
                    <a:pt x="9899" y="6905"/>
                    <a:pt x="10056" y="6433"/>
                    <a:pt x="10056" y="5695"/>
                  </a:cubicBezTo>
                  <a:cubicBezTo>
                    <a:pt x="9981" y="4459"/>
                    <a:pt x="9430" y="2343"/>
                    <a:pt x="7002" y="1047"/>
                  </a:cubicBezTo>
                  <a:cubicBezTo>
                    <a:pt x="6197" y="615"/>
                    <a:pt x="5333" y="302"/>
                    <a:pt x="4529" y="49"/>
                  </a:cubicBezTo>
                  <a:cubicBezTo>
                    <a:pt x="4529" y="49"/>
                    <a:pt x="4138" y="0"/>
                    <a:pt x="3618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4163788" y="4206815"/>
              <a:ext cx="736315" cy="250126"/>
            </a:xfrm>
            <a:custGeom>
              <a:avLst/>
              <a:gdLst/>
              <a:ahLst/>
              <a:cxnLst/>
              <a:rect l="l" t="t" r="r" b="b"/>
              <a:pathLst>
                <a:path w="17960" h="6101" extrusionOk="0">
                  <a:moveTo>
                    <a:pt x="17766" y="0"/>
                  </a:moveTo>
                  <a:cubicBezTo>
                    <a:pt x="16649" y="372"/>
                    <a:pt x="15353" y="313"/>
                    <a:pt x="14176" y="879"/>
                  </a:cubicBezTo>
                  <a:cubicBezTo>
                    <a:pt x="11941" y="1996"/>
                    <a:pt x="11867" y="3486"/>
                    <a:pt x="11003" y="3724"/>
                  </a:cubicBezTo>
                  <a:cubicBezTo>
                    <a:pt x="10982" y="3727"/>
                    <a:pt x="10961" y="3729"/>
                    <a:pt x="10939" y="3729"/>
                  </a:cubicBezTo>
                  <a:cubicBezTo>
                    <a:pt x="10379" y="3729"/>
                    <a:pt x="9417" y="2837"/>
                    <a:pt x="6966" y="2235"/>
                  </a:cubicBezTo>
                  <a:cubicBezTo>
                    <a:pt x="6216" y="2080"/>
                    <a:pt x="5581" y="2029"/>
                    <a:pt x="5020" y="2029"/>
                  </a:cubicBezTo>
                  <a:cubicBezTo>
                    <a:pt x="4008" y="2029"/>
                    <a:pt x="3232" y="2196"/>
                    <a:pt x="2437" y="2235"/>
                  </a:cubicBezTo>
                  <a:cubicBezTo>
                    <a:pt x="2284" y="2255"/>
                    <a:pt x="2145" y="2264"/>
                    <a:pt x="2019" y="2264"/>
                  </a:cubicBezTo>
                  <a:cubicBezTo>
                    <a:pt x="1317" y="2264"/>
                    <a:pt x="1007" y="1996"/>
                    <a:pt x="1007" y="1996"/>
                  </a:cubicBezTo>
                  <a:cubicBezTo>
                    <a:pt x="694" y="2309"/>
                    <a:pt x="455" y="2548"/>
                    <a:pt x="262" y="2682"/>
                  </a:cubicBezTo>
                  <a:cubicBezTo>
                    <a:pt x="0" y="2849"/>
                    <a:pt x="172" y="3236"/>
                    <a:pt x="853" y="3236"/>
                  </a:cubicBezTo>
                  <a:cubicBezTo>
                    <a:pt x="1143" y="3236"/>
                    <a:pt x="1525" y="3166"/>
                    <a:pt x="2005" y="2980"/>
                  </a:cubicBezTo>
                  <a:lnTo>
                    <a:pt x="2005" y="2980"/>
                  </a:lnTo>
                  <a:cubicBezTo>
                    <a:pt x="1945" y="3054"/>
                    <a:pt x="887" y="3978"/>
                    <a:pt x="1260" y="4544"/>
                  </a:cubicBezTo>
                  <a:cubicBezTo>
                    <a:pt x="1324" y="4645"/>
                    <a:pt x="1435" y="4685"/>
                    <a:pt x="1573" y="4685"/>
                  </a:cubicBezTo>
                  <a:cubicBezTo>
                    <a:pt x="2109" y="4685"/>
                    <a:pt x="3052" y="4072"/>
                    <a:pt x="3241" y="3978"/>
                  </a:cubicBezTo>
                  <a:lnTo>
                    <a:pt x="3241" y="3978"/>
                  </a:lnTo>
                  <a:cubicBezTo>
                    <a:pt x="3062" y="4097"/>
                    <a:pt x="2064" y="4842"/>
                    <a:pt x="2869" y="5155"/>
                  </a:cubicBezTo>
                  <a:cubicBezTo>
                    <a:pt x="3205" y="5267"/>
                    <a:pt x="3559" y="5306"/>
                    <a:pt x="3890" y="5306"/>
                  </a:cubicBezTo>
                  <a:cubicBezTo>
                    <a:pt x="4657" y="5306"/>
                    <a:pt x="5297" y="5095"/>
                    <a:pt x="5297" y="5095"/>
                  </a:cubicBezTo>
                  <a:cubicBezTo>
                    <a:pt x="5297" y="5095"/>
                    <a:pt x="8198" y="6100"/>
                    <a:pt x="10460" y="6100"/>
                  </a:cubicBezTo>
                  <a:cubicBezTo>
                    <a:pt x="10782" y="6100"/>
                    <a:pt x="11090" y="6080"/>
                    <a:pt x="11375" y="6034"/>
                  </a:cubicBezTo>
                  <a:cubicBezTo>
                    <a:pt x="13059" y="5721"/>
                    <a:pt x="14414" y="4171"/>
                    <a:pt x="15159" y="3426"/>
                  </a:cubicBezTo>
                  <a:cubicBezTo>
                    <a:pt x="15904" y="2607"/>
                    <a:pt x="16962" y="2488"/>
                    <a:pt x="17215" y="2115"/>
                  </a:cubicBezTo>
                  <a:cubicBezTo>
                    <a:pt x="17528" y="1743"/>
                    <a:pt x="16649" y="1371"/>
                    <a:pt x="16649" y="1371"/>
                  </a:cubicBezTo>
                  <a:cubicBezTo>
                    <a:pt x="16649" y="1371"/>
                    <a:pt x="17960" y="939"/>
                    <a:pt x="17960" y="313"/>
                  </a:cubicBezTo>
                  <a:cubicBezTo>
                    <a:pt x="17900" y="194"/>
                    <a:pt x="17900" y="75"/>
                    <a:pt x="17766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4671051" y="3883725"/>
              <a:ext cx="114260" cy="198510"/>
            </a:xfrm>
            <a:custGeom>
              <a:avLst/>
              <a:gdLst/>
              <a:ahLst/>
              <a:cxnLst/>
              <a:rect l="l" t="t" r="r" b="b"/>
              <a:pathLst>
                <a:path w="2787" h="4842" extrusionOk="0">
                  <a:moveTo>
                    <a:pt x="2548" y="0"/>
                  </a:moveTo>
                  <a:lnTo>
                    <a:pt x="2548" y="0"/>
                  </a:lnTo>
                  <a:cubicBezTo>
                    <a:pt x="924" y="1252"/>
                    <a:pt x="0" y="2980"/>
                    <a:pt x="0" y="2980"/>
                  </a:cubicBezTo>
                  <a:lnTo>
                    <a:pt x="0" y="3039"/>
                  </a:lnTo>
                  <a:cubicBezTo>
                    <a:pt x="864" y="3486"/>
                    <a:pt x="1729" y="4157"/>
                    <a:pt x="2414" y="4842"/>
                  </a:cubicBezTo>
                  <a:cubicBezTo>
                    <a:pt x="2786" y="3546"/>
                    <a:pt x="2786" y="1118"/>
                    <a:pt x="2548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4561711" y="4459023"/>
              <a:ext cx="295059" cy="71500"/>
            </a:xfrm>
            <a:custGeom>
              <a:avLst/>
              <a:gdLst/>
              <a:ahLst/>
              <a:cxnLst/>
              <a:rect l="l" t="t" r="r" b="b"/>
              <a:pathLst>
                <a:path w="7197" h="1744" extrusionOk="0">
                  <a:moveTo>
                    <a:pt x="1669" y="1"/>
                  </a:moveTo>
                  <a:cubicBezTo>
                    <a:pt x="1356" y="433"/>
                    <a:pt x="746" y="1118"/>
                    <a:pt x="1" y="1550"/>
                  </a:cubicBezTo>
                  <a:cubicBezTo>
                    <a:pt x="1356" y="1669"/>
                    <a:pt x="3040" y="1744"/>
                    <a:pt x="4842" y="1744"/>
                  </a:cubicBezTo>
                  <a:lnTo>
                    <a:pt x="5960" y="1744"/>
                  </a:lnTo>
                  <a:cubicBezTo>
                    <a:pt x="6332" y="552"/>
                    <a:pt x="7137" y="552"/>
                    <a:pt x="7196" y="552"/>
                  </a:cubicBezTo>
                  <a:cubicBezTo>
                    <a:pt x="6079" y="492"/>
                    <a:pt x="4902" y="492"/>
                    <a:pt x="3964" y="433"/>
                  </a:cubicBezTo>
                  <a:cubicBezTo>
                    <a:pt x="2414" y="314"/>
                    <a:pt x="1729" y="1"/>
                    <a:pt x="1669" y="1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4205032" y="3858676"/>
              <a:ext cx="687159" cy="501030"/>
            </a:xfrm>
            <a:custGeom>
              <a:avLst/>
              <a:gdLst/>
              <a:ahLst/>
              <a:cxnLst/>
              <a:rect l="l" t="t" r="r" b="b"/>
              <a:pathLst>
                <a:path w="16761" h="12221" extrusionOk="0">
                  <a:moveTo>
                    <a:pt x="13542" y="0"/>
                  </a:moveTo>
                  <a:cubicBezTo>
                    <a:pt x="13036" y="0"/>
                    <a:pt x="10488" y="2980"/>
                    <a:pt x="10310" y="3218"/>
                  </a:cubicBezTo>
                  <a:cubicBezTo>
                    <a:pt x="9997" y="3099"/>
                    <a:pt x="9684" y="3040"/>
                    <a:pt x="9312" y="2980"/>
                  </a:cubicBezTo>
                  <a:lnTo>
                    <a:pt x="9252" y="2980"/>
                  </a:lnTo>
                  <a:cubicBezTo>
                    <a:pt x="9446" y="2786"/>
                    <a:pt x="9624" y="2608"/>
                    <a:pt x="9505" y="2414"/>
                  </a:cubicBezTo>
                  <a:cubicBezTo>
                    <a:pt x="9384" y="2293"/>
                    <a:pt x="9164" y="2216"/>
                    <a:pt x="8846" y="2216"/>
                  </a:cubicBezTo>
                  <a:cubicBezTo>
                    <a:pt x="8498" y="2216"/>
                    <a:pt x="8033" y="2308"/>
                    <a:pt x="7449" y="2533"/>
                  </a:cubicBezTo>
                  <a:cubicBezTo>
                    <a:pt x="6645" y="2786"/>
                    <a:pt x="5408" y="3784"/>
                    <a:pt x="5408" y="3784"/>
                  </a:cubicBezTo>
                  <a:cubicBezTo>
                    <a:pt x="5408" y="3784"/>
                    <a:pt x="2245" y="1473"/>
                    <a:pt x="1469" y="1473"/>
                  </a:cubicBezTo>
                  <a:cubicBezTo>
                    <a:pt x="1430" y="1473"/>
                    <a:pt x="1397" y="1478"/>
                    <a:pt x="1371" y="1490"/>
                  </a:cubicBezTo>
                  <a:cubicBezTo>
                    <a:pt x="805" y="1788"/>
                    <a:pt x="1550" y="6079"/>
                    <a:pt x="2235" y="6883"/>
                  </a:cubicBezTo>
                  <a:cubicBezTo>
                    <a:pt x="2235" y="6883"/>
                    <a:pt x="2116" y="7077"/>
                    <a:pt x="1922" y="7449"/>
                  </a:cubicBezTo>
                  <a:cubicBezTo>
                    <a:pt x="1550" y="8194"/>
                    <a:pt x="745" y="9609"/>
                    <a:pt x="1" y="10488"/>
                  </a:cubicBezTo>
                  <a:cubicBezTo>
                    <a:pt x="1" y="10488"/>
                    <a:pt x="311" y="10756"/>
                    <a:pt x="1013" y="10756"/>
                  </a:cubicBezTo>
                  <a:cubicBezTo>
                    <a:pt x="1139" y="10756"/>
                    <a:pt x="1278" y="10747"/>
                    <a:pt x="1431" y="10727"/>
                  </a:cubicBezTo>
                  <a:cubicBezTo>
                    <a:pt x="2226" y="10688"/>
                    <a:pt x="3002" y="10521"/>
                    <a:pt x="4014" y="10521"/>
                  </a:cubicBezTo>
                  <a:cubicBezTo>
                    <a:pt x="4575" y="10521"/>
                    <a:pt x="5210" y="10572"/>
                    <a:pt x="5960" y="10727"/>
                  </a:cubicBezTo>
                  <a:cubicBezTo>
                    <a:pt x="8411" y="11329"/>
                    <a:pt x="9373" y="12221"/>
                    <a:pt x="9933" y="12221"/>
                  </a:cubicBezTo>
                  <a:cubicBezTo>
                    <a:pt x="9955" y="12221"/>
                    <a:pt x="9976" y="12219"/>
                    <a:pt x="9997" y="12216"/>
                  </a:cubicBezTo>
                  <a:cubicBezTo>
                    <a:pt x="10861" y="11978"/>
                    <a:pt x="10935" y="10488"/>
                    <a:pt x="13170" y="9371"/>
                  </a:cubicBezTo>
                  <a:cubicBezTo>
                    <a:pt x="14347" y="8805"/>
                    <a:pt x="15643" y="8864"/>
                    <a:pt x="16760" y="8492"/>
                  </a:cubicBezTo>
                  <a:cubicBezTo>
                    <a:pt x="16447" y="8254"/>
                    <a:pt x="15703" y="8060"/>
                    <a:pt x="14839" y="6764"/>
                  </a:cubicBezTo>
                  <a:cubicBezTo>
                    <a:pt x="14526" y="6332"/>
                    <a:pt x="14153" y="5885"/>
                    <a:pt x="13781" y="5453"/>
                  </a:cubicBezTo>
                  <a:cubicBezTo>
                    <a:pt x="13096" y="4768"/>
                    <a:pt x="12231" y="4097"/>
                    <a:pt x="11367" y="3650"/>
                  </a:cubicBezTo>
                  <a:lnTo>
                    <a:pt x="11367" y="3591"/>
                  </a:lnTo>
                  <a:cubicBezTo>
                    <a:pt x="11367" y="3591"/>
                    <a:pt x="12291" y="1863"/>
                    <a:pt x="13915" y="611"/>
                  </a:cubicBezTo>
                  <a:cubicBezTo>
                    <a:pt x="13840" y="239"/>
                    <a:pt x="13721" y="0"/>
                    <a:pt x="13542" y="0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3416525" y="4127570"/>
              <a:ext cx="1330902" cy="635174"/>
            </a:xfrm>
            <a:custGeom>
              <a:avLst/>
              <a:gdLst/>
              <a:ahLst/>
              <a:cxnLst/>
              <a:rect l="l" t="t" r="r" b="b"/>
              <a:pathLst>
                <a:path w="32463" h="15493" extrusionOk="0">
                  <a:moveTo>
                    <a:pt x="15262" y="1"/>
                  </a:moveTo>
                  <a:cubicBezTo>
                    <a:pt x="15041" y="1"/>
                    <a:pt x="14815" y="4"/>
                    <a:pt x="14586" y="11"/>
                  </a:cubicBezTo>
                  <a:cubicBezTo>
                    <a:pt x="8195" y="265"/>
                    <a:pt x="4276" y="1188"/>
                    <a:pt x="2161" y="6104"/>
                  </a:cubicBezTo>
                  <a:cubicBezTo>
                    <a:pt x="1" y="11006"/>
                    <a:pt x="2414" y="15162"/>
                    <a:pt x="8195" y="15475"/>
                  </a:cubicBezTo>
                  <a:cubicBezTo>
                    <a:pt x="8354" y="15487"/>
                    <a:pt x="8518" y="15493"/>
                    <a:pt x="8687" y="15493"/>
                  </a:cubicBezTo>
                  <a:cubicBezTo>
                    <a:pt x="10162" y="15493"/>
                    <a:pt x="11982" y="15050"/>
                    <a:pt x="13707" y="14596"/>
                  </a:cubicBezTo>
                  <a:cubicBezTo>
                    <a:pt x="13657" y="14596"/>
                    <a:pt x="13437" y="14625"/>
                    <a:pt x="13146" y="14625"/>
                  </a:cubicBezTo>
                  <a:cubicBezTo>
                    <a:pt x="12397" y="14625"/>
                    <a:pt x="11174" y="14432"/>
                    <a:pt x="11174" y="13047"/>
                  </a:cubicBezTo>
                  <a:cubicBezTo>
                    <a:pt x="11234" y="12302"/>
                    <a:pt x="11844" y="11870"/>
                    <a:pt x="12530" y="11691"/>
                  </a:cubicBezTo>
                  <a:cubicBezTo>
                    <a:pt x="12038" y="11244"/>
                    <a:pt x="11725" y="10693"/>
                    <a:pt x="11978" y="10067"/>
                  </a:cubicBezTo>
                  <a:cubicBezTo>
                    <a:pt x="12098" y="9754"/>
                    <a:pt x="12291" y="9516"/>
                    <a:pt x="12530" y="9382"/>
                  </a:cubicBezTo>
                  <a:cubicBezTo>
                    <a:pt x="12291" y="9084"/>
                    <a:pt x="12098" y="8771"/>
                    <a:pt x="12291" y="8399"/>
                  </a:cubicBezTo>
                  <a:cubicBezTo>
                    <a:pt x="12567" y="7563"/>
                    <a:pt x="13878" y="7411"/>
                    <a:pt x="14792" y="7411"/>
                  </a:cubicBezTo>
                  <a:cubicBezTo>
                    <a:pt x="15312" y="7411"/>
                    <a:pt x="15703" y="7460"/>
                    <a:pt x="15703" y="7460"/>
                  </a:cubicBezTo>
                  <a:cubicBezTo>
                    <a:pt x="16507" y="7713"/>
                    <a:pt x="17371" y="8026"/>
                    <a:pt x="18176" y="8458"/>
                  </a:cubicBezTo>
                  <a:cubicBezTo>
                    <a:pt x="20604" y="9754"/>
                    <a:pt x="21155" y="11870"/>
                    <a:pt x="21230" y="13106"/>
                  </a:cubicBezTo>
                  <a:cubicBezTo>
                    <a:pt x="21811" y="13388"/>
                    <a:pt x="22656" y="13471"/>
                    <a:pt x="23585" y="13471"/>
                  </a:cubicBezTo>
                  <a:cubicBezTo>
                    <a:pt x="24917" y="13471"/>
                    <a:pt x="26420" y="13300"/>
                    <a:pt x="27561" y="13300"/>
                  </a:cubicBezTo>
                  <a:cubicBezTo>
                    <a:pt x="27809" y="13316"/>
                    <a:pt x="28119" y="13323"/>
                    <a:pt x="28474" y="13323"/>
                  </a:cubicBezTo>
                  <a:cubicBezTo>
                    <a:pt x="29441" y="13323"/>
                    <a:pt x="30735" y="13268"/>
                    <a:pt x="31956" y="13181"/>
                  </a:cubicBezTo>
                  <a:cubicBezTo>
                    <a:pt x="31718" y="11378"/>
                    <a:pt x="32403" y="10201"/>
                    <a:pt x="32463" y="10127"/>
                  </a:cubicBezTo>
                  <a:cubicBezTo>
                    <a:pt x="30600" y="10127"/>
                    <a:pt x="28977" y="10007"/>
                    <a:pt x="27621" y="9948"/>
                  </a:cubicBezTo>
                  <a:cubicBezTo>
                    <a:pt x="28366" y="9456"/>
                    <a:pt x="28977" y="8771"/>
                    <a:pt x="29289" y="8339"/>
                  </a:cubicBezTo>
                  <a:cubicBezTo>
                    <a:pt x="29483" y="8086"/>
                    <a:pt x="29602" y="7967"/>
                    <a:pt x="29602" y="7967"/>
                  </a:cubicBezTo>
                  <a:lnTo>
                    <a:pt x="29602" y="7967"/>
                  </a:lnTo>
                  <a:cubicBezTo>
                    <a:pt x="29317" y="8013"/>
                    <a:pt x="29009" y="8033"/>
                    <a:pt x="28687" y="8033"/>
                  </a:cubicBezTo>
                  <a:cubicBezTo>
                    <a:pt x="26425" y="8033"/>
                    <a:pt x="23524" y="7028"/>
                    <a:pt x="23524" y="7028"/>
                  </a:cubicBezTo>
                  <a:cubicBezTo>
                    <a:pt x="23524" y="7028"/>
                    <a:pt x="22884" y="7239"/>
                    <a:pt x="22117" y="7239"/>
                  </a:cubicBezTo>
                  <a:cubicBezTo>
                    <a:pt x="21786" y="7239"/>
                    <a:pt x="21432" y="7200"/>
                    <a:pt x="21096" y="7088"/>
                  </a:cubicBezTo>
                  <a:cubicBezTo>
                    <a:pt x="20291" y="6775"/>
                    <a:pt x="21289" y="6030"/>
                    <a:pt x="21468" y="5911"/>
                  </a:cubicBezTo>
                  <a:lnTo>
                    <a:pt x="21468" y="5911"/>
                  </a:lnTo>
                  <a:cubicBezTo>
                    <a:pt x="21279" y="6005"/>
                    <a:pt x="20336" y="6618"/>
                    <a:pt x="19800" y="6618"/>
                  </a:cubicBezTo>
                  <a:cubicBezTo>
                    <a:pt x="19662" y="6618"/>
                    <a:pt x="19551" y="6578"/>
                    <a:pt x="19487" y="6477"/>
                  </a:cubicBezTo>
                  <a:cubicBezTo>
                    <a:pt x="19114" y="5911"/>
                    <a:pt x="20172" y="4987"/>
                    <a:pt x="20232" y="4913"/>
                  </a:cubicBezTo>
                  <a:lnTo>
                    <a:pt x="20232" y="4913"/>
                  </a:lnTo>
                  <a:cubicBezTo>
                    <a:pt x="19752" y="5099"/>
                    <a:pt x="19370" y="5169"/>
                    <a:pt x="19080" y="5169"/>
                  </a:cubicBezTo>
                  <a:cubicBezTo>
                    <a:pt x="18399" y="5169"/>
                    <a:pt x="18227" y="4782"/>
                    <a:pt x="18489" y="4615"/>
                  </a:cubicBezTo>
                  <a:cubicBezTo>
                    <a:pt x="18682" y="4481"/>
                    <a:pt x="18921" y="4242"/>
                    <a:pt x="19234" y="3929"/>
                  </a:cubicBezTo>
                  <a:cubicBezTo>
                    <a:pt x="19978" y="3050"/>
                    <a:pt x="20783" y="1635"/>
                    <a:pt x="21155" y="890"/>
                  </a:cubicBezTo>
                  <a:lnTo>
                    <a:pt x="21155" y="816"/>
                  </a:lnTo>
                  <a:cubicBezTo>
                    <a:pt x="21155" y="816"/>
                    <a:pt x="18697" y="1"/>
                    <a:pt x="15262" y="1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4446917" y="4246991"/>
              <a:ext cx="106921" cy="57192"/>
            </a:xfrm>
            <a:custGeom>
              <a:avLst/>
              <a:gdLst/>
              <a:ahLst/>
              <a:cxnLst/>
              <a:rect l="l" t="t" r="r" b="b"/>
              <a:pathLst>
                <a:path w="2608" h="1395" extrusionOk="0">
                  <a:moveTo>
                    <a:pt x="835" y="0"/>
                  </a:moveTo>
                  <a:cubicBezTo>
                    <a:pt x="316" y="0"/>
                    <a:pt x="60" y="253"/>
                    <a:pt x="60" y="391"/>
                  </a:cubicBezTo>
                  <a:cubicBezTo>
                    <a:pt x="0" y="584"/>
                    <a:pt x="745" y="391"/>
                    <a:pt x="1177" y="644"/>
                  </a:cubicBezTo>
                  <a:cubicBezTo>
                    <a:pt x="1819" y="993"/>
                    <a:pt x="2082" y="1394"/>
                    <a:pt x="2309" y="1394"/>
                  </a:cubicBezTo>
                  <a:cubicBezTo>
                    <a:pt x="2324" y="1394"/>
                    <a:pt x="2339" y="1392"/>
                    <a:pt x="2354" y="1389"/>
                  </a:cubicBezTo>
                  <a:cubicBezTo>
                    <a:pt x="2607" y="1329"/>
                    <a:pt x="2175" y="391"/>
                    <a:pt x="1371" y="78"/>
                  </a:cubicBezTo>
                  <a:cubicBezTo>
                    <a:pt x="1168" y="23"/>
                    <a:pt x="990" y="0"/>
                    <a:pt x="835" y="0"/>
                  </a:cubicBezTo>
                  <a:close/>
                </a:path>
              </a:pathLst>
            </a:custGeom>
            <a:solidFill>
              <a:srgbClr val="4511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4645387" y="4201650"/>
              <a:ext cx="86792" cy="81544"/>
            </a:xfrm>
            <a:custGeom>
              <a:avLst/>
              <a:gdLst/>
              <a:ahLst/>
              <a:cxnLst/>
              <a:rect l="l" t="t" r="r" b="b"/>
              <a:pathLst>
                <a:path w="2117" h="1989" extrusionOk="0">
                  <a:moveTo>
                    <a:pt x="1554" y="0"/>
                  </a:moveTo>
                  <a:cubicBezTo>
                    <a:pt x="1327" y="0"/>
                    <a:pt x="1017" y="88"/>
                    <a:pt x="686" y="379"/>
                  </a:cubicBezTo>
                  <a:cubicBezTo>
                    <a:pt x="60" y="1005"/>
                    <a:pt x="1" y="1988"/>
                    <a:pt x="254" y="1988"/>
                  </a:cubicBezTo>
                  <a:cubicBezTo>
                    <a:pt x="492" y="1929"/>
                    <a:pt x="567" y="1437"/>
                    <a:pt x="1058" y="811"/>
                  </a:cubicBezTo>
                  <a:cubicBezTo>
                    <a:pt x="1371" y="439"/>
                    <a:pt x="2116" y="320"/>
                    <a:pt x="1923" y="126"/>
                  </a:cubicBezTo>
                  <a:cubicBezTo>
                    <a:pt x="1894" y="70"/>
                    <a:pt x="1757" y="0"/>
                    <a:pt x="1554" y="0"/>
                  </a:cubicBezTo>
                  <a:close/>
                </a:path>
              </a:pathLst>
            </a:custGeom>
            <a:solidFill>
              <a:srgbClr val="4511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4266118" y="3952189"/>
              <a:ext cx="137465" cy="171042"/>
            </a:xfrm>
            <a:custGeom>
              <a:avLst/>
              <a:gdLst/>
              <a:ahLst/>
              <a:cxnLst/>
              <a:rect l="l" t="t" r="r" b="b"/>
              <a:pathLst>
                <a:path w="3353" h="4172" extrusionOk="0">
                  <a:moveTo>
                    <a:pt x="325" y="1"/>
                  </a:moveTo>
                  <a:cubicBezTo>
                    <a:pt x="297" y="1"/>
                    <a:pt x="273" y="5"/>
                    <a:pt x="254" y="14"/>
                  </a:cubicBezTo>
                  <a:cubicBezTo>
                    <a:pt x="0" y="133"/>
                    <a:pt x="879" y="4111"/>
                    <a:pt x="1118" y="4170"/>
                  </a:cubicBezTo>
                  <a:cubicBezTo>
                    <a:pt x="1121" y="4171"/>
                    <a:pt x="1124" y="4172"/>
                    <a:pt x="1128" y="4172"/>
                  </a:cubicBezTo>
                  <a:cubicBezTo>
                    <a:pt x="1332" y="4172"/>
                    <a:pt x="1946" y="2476"/>
                    <a:pt x="3352" y="1876"/>
                  </a:cubicBezTo>
                  <a:cubicBezTo>
                    <a:pt x="3352" y="1876"/>
                    <a:pt x="920" y="1"/>
                    <a:pt x="325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4477420" y="4192261"/>
              <a:ext cx="55060" cy="34192"/>
            </a:xfrm>
            <a:custGeom>
              <a:avLst/>
              <a:gdLst/>
              <a:ahLst/>
              <a:cxnLst/>
              <a:rect l="l" t="t" r="r" b="b"/>
              <a:pathLst>
                <a:path w="1343" h="834" extrusionOk="0">
                  <a:moveTo>
                    <a:pt x="410" y="1"/>
                  </a:moveTo>
                  <a:cubicBezTo>
                    <a:pt x="312" y="1"/>
                    <a:pt x="234" y="35"/>
                    <a:pt x="195" y="117"/>
                  </a:cubicBezTo>
                  <a:cubicBezTo>
                    <a:pt x="1" y="493"/>
                    <a:pt x="643" y="834"/>
                    <a:pt x="1010" y="834"/>
                  </a:cubicBezTo>
                  <a:cubicBezTo>
                    <a:pt x="1123" y="834"/>
                    <a:pt x="1209" y="801"/>
                    <a:pt x="1237" y="727"/>
                  </a:cubicBezTo>
                  <a:cubicBezTo>
                    <a:pt x="1342" y="437"/>
                    <a:pt x="757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4613491" y="4168648"/>
              <a:ext cx="55183" cy="41079"/>
            </a:xfrm>
            <a:custGeom>
              <a:avLst/>
              <a:gdLst/>
              <a:ahLst/>
              <a:cxnLst/>
              <a:rect l="l" t="t" r="r" b="b"/>
              <a:pathLst>
                <a:path w="1346" h="1002" extrusionOk="0">
                  <a:moveTo>
                    <a:pt x="851" y="1"/>
                  </a:moveTo>
                  <a:cubicBezTo>
                    <a:pt x="476" y="1"/>
                    <a:pt x="1" y="677"/>
                    <a:pt x="153" y="931"/>
                  </a:cubicBezTo>
                  <a:cubicBezTo>
                    <a:pt x="183" y="980"/>
                    <a:pt x="235" y="1002"/>
                    <a:pt x="299" y="1002"/>
                  </a:cubicBezTo>
                  <a:cubicBezTo>
                    <a:pt x="644" y="1002"/>
                    <a:pt x="1346" y="381"/>
                    <a:pt x="1032" y="67"/>
                  </a:cubicBezTo>
                  <a:cubicBezTo>
                    <a:pt x="977" y="21"/>
                    <a:pt x="915" y="1"/>
                    <a:pt x="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4612425" y="4362518"/>
              <a:ext cx="10413" cy="37923"/>
            </a:xfrm>
            <a:custGeom>
              <a:avLst/>
              <a:gdLst/>
              <a:ahLst/>
              <a:cxnLst/>
              <a:rect l="l" t="t" r="r" b="b"/>
              <a:pathLst>
                <a:path w="254" h="925" extrusionOk="0">
                  <a:moveTo>
                    <a:pt x="60" y="1"/>
                  </a:moveTo>
                  <a:lnTo>
                    <a:pt x="0" y="61"/>
                  </a:lnTo>
                  <a:lnTo>
                    <a:pt x="0" y="299"/>
                  </a:lnTo>
                  <a:cubicBezTo>
                    <a:pt x="0" y="373"/>
                    <a:pt x="0" y="433"/>
                    <a:pt x="60" y="493"/>
                  </a:cubicBezTo>
                  <a:cubicBezTo>
                    <a:pt x="60" y="612"/>
                    <a:pt x="60" y="805"/>
                    <a:pt x="119" y="925"/>
                  </a:cubicBezTo>
                  <a:lnTo>
                    <a:pt x="254" y="925"/>
                  </a:lnTo>
                  <a:cubicBezTo>
                    <a:pt x="254" y="746"/>
                    <a:pt x="254" y="612"/>
                    <a:pt x="179" y="493"/>
                  </a:cubicBezTo>
                  <a:lnTo>
                    <a:pt x="179" y="239"/>
                  </a:lnTo>
                  <a:cubicBezTo>
                    <a:pt x="179" y="180"/>
                    <a:pt x="119" y="120"/>
                    <a:pt x="119" y="61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A23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4424287" y="3945670"/>
              <a:ext cx="198551" cy="151240"/>
            </a:xfrm>
            <a:custGeom>
              <a:avLst/>
              <a:gdLst/>
              <a:ahLst/>
              <a:cxnLst/>
              <a:rect l="l" t="t" r="r" b="b"/>
              <a:pathLst>
                <a:path w="4843" h="3689" extrusionOk="0">
                  <a:moveTo>
                    <a:pt x="3591" y="2154"/>
                  </a:moveTo>
                  <a:cubicBezTo>
                    <a:pt x="3767" y="2195"/>
                    <a:pt x="3972" y="2273"/>
                    <a:pt x="4140" y="2376"/>
                  </a:cubicBezTo>
                  <a:lnTo>
                    <a:pt x="4140" y="2376"/>
                  </a:lnTo>
                  <a:cubicBezTo>
                    <a:pt x="4025" y="2407"/>
                    <a:pt x="3881" y="2407"/>
                    <a:pt x="3785" y="2407"/>
                  </a:cubicBezTo>
                  <a:cubicBezTo>
                    <a:pt x="3651" y="2348"/>
                    <a:pt x="3472" y="2348"/>
                    <a:pt x="3412" y="2214"/>
                  </a:cubicBezTo>
                  <a:lnTo>
                    <a:pt x="3412" y="2154"/>
                  </a:lnTo>
                  <a:close/>
                  <a:moveTo>
                    <a:pt x="3458" y="0"/>
                  </a:moveTo>
                  <a:cubicBezTo>
                    <a:pt x="3359" y="0"/>
                    <a:pt x="3260" y="15"/>
                    <a:pt x="3159" y="39"/>
                  </a:cubicBezTo>
                  <a:cubicBezTo>
                    <a:pt x="2980" y="39"/>
                    <a:pt x="2727" y="113"/>
                    <a:pt x="2474" y="173"/>
                  </a:cubicBezTo>
                  <a:cubicBezTo>
                    <a:pt x="2235" y="292"/>
                    <a:pt x="2042" y="351"/>
                    <a:pt x="1789" y="411"/>
                  </a:cubicBezTo>
                  <a:cubicBezTo>
                    <a:pt x="1610" y="545"/>
                    <a:pt x="1356" y="664"/>
                    <a:pt x="1178" y="783"/>
                  </a:cubicBezTo>
                  <a:cubicBezTo>
                    <a:pt x="805" y="1037"/>
                    <a:pt x="373" y="1350"/>
                    <a:pt x="1" y="1662"/>
                  </a:cubicBezTo>
                  <a:lnTo>
                    <a:pt x="60" y="1722"/>
                  </a:lnTo>
                  <a:cubicBezTo>
                    <a:pt x="433" y="1409"/>
                    <a:pt x="865" y="1156"/>
                    <a:pt x="1237" y="918"/>
                  </a:cubicBezTo>
                  <a:cubicBezTo>
                    <a:pt x="1416" y="783"/>
                    <a:pt x="1669" y="664"/>
                    <a:pt x="1863" y="545"/>
                  </a:cubicBezTo>
                  <a:cubicBezTo>
                    <a:pt x="2042" y="486"/>
                    <a:pt x="2295" y="411"/>
                    <a:pt x="2533" y="351"/>
                  </a:cubicBezTo>
                  <a:cubicBezTo>
                    <a:pt x="2727" y="292"/>
                    <a:pt x="2980" y="232"/>
                    <a:pt x="3219" y="232"/>
                  </a:cubicBezTo>
                  <a:cubicBezTo>
                    <a:pt x="3316" y="202"/>
                    <a:pt x="3424" y="188"/>
                    <a:pt x="3532" y="188"/>
                  </a:cubicBezTo>
                  <a:cubicBezTo>
                    <a:pt x="3640" y="188"/>
                    <a:pt x="3748" y="202"/>
                    <a:pt x="3844" y="232"/>
                  </a:cubicBezTo>
                  <a:cubicBezTo>
                    <a:pt x="3904" y="292"/>
                    <a:pt x="3964" y="292"/>
                    <a:pt x="4023" y="292"/>
                  </a:cubicBezTo>
                  <a:lnTo>
                    <a:pt x="4023" y="351"/>
                  </a:lnTo>
                  <a:lnTo>
                    <a:pt x="4098" y="411"/>
                  </a:lnTo>
                  <a:cubicBezTo>
                    <a:pt x="4098" y="486"/>
                    <a:pt x="4023" y="545"/>
                    <a:pt x="3964" y="664"/>
                  </a:cubicBezTo>
                  <a:cubicBezTo>
                    <a:pt x="3844" y="858"/>
                    <a:pt x="3651" y="977"/>
                    <a:pt x="3472" y="1096"/>
                  </a:cubicBezTo>
                  <a:lnTo>
                    <a:pt x="3472" y="1156"/>
                  </a:lnTo>
                  <a:cubicBezTo>
                    <a:pt x="3472" y="1230"/>
                    <a:pt x="3472" y="1290"/>
                    <a:pt x="3532" y="1290"/>
                  </a:cubicBezTo>
                  <a:cubicBezTo>
                    <a:pt x="3844" y="1290"/>
                    <a:pt x="4157" y="1350"/>
                    <a:pt x="4396" y="1469"/>
                  </a:cubicBezTo>
                  <a:cubicBezTo>
                    <a:pt x="4530" y="1528"/>
                    <a:pt x="4589" y="1662"/>
                    <a:pt x="4589" y="1782"/>
                  </a:cubicBezTo>
                  <a:cubicBezTo>
                    <a:pt x="4649" y="1901"/>
                    <a:pt x="4649" y="2035"/>
                    <a:pt x="4530" y="2154"/>
                  </a:cubicBezTo>
                  <a:cubicBezTo>
                    <a:pt x="4487" y="2239"/>
                    <a:pt x="4406" y="2302"/>
                    <a:pt x="4320" y="2330"/>
                  </a:cubicBezTo>
                  <a:lnTo>
                    <a:pt x="4320" y="2330"/>
                  </a:lnTo>
                  <a:cubicBezTo>
                    <a:pt x="4235" y="2257"/>
                    <a:pt x="4144" y="2191"/>
                    <a:pt x="4023" y="2154"/>
                  </a:cubicBezTo>
                  <a:cubicBezTo>
                    <a:pt x="3904" y="2094"/>
                    <a:pt x="3785" y="2035"/>
                    <a:pt x="3591" y="1975"/>
                  </a:cubicBezTo>
                  <a:cubicBezTo>
                    <a:pt x="3532" y="1975"/>
                    <a:pt x="3412" y="1975"/>
                    <a:pt x="3278" y="2035"/>
                  </a:cubicBezTo>
                  <a:cubicBezTo>
                    <a:pt x="3278" y="2035"/>
                    <a:pt x="3219" y="2035"/>
                    <a:pt x="3219" y="2094"/>
                  </a:cubicBezTo>
                  <a:lnTo>
                    <a:pt x="3219" y="2214"/>
                  </a:lnTo>
                  <a:cubicBezTo>
                    <a:pt x="3219" y="2273"/>
                    <a:pt x="3278" y="2273"/>
                    <a:pt x="3278" y="2348"/>
                  </a:cubicBezTo>
                  <a:cubicBezTo>
                    <a:pt x="3412" y="2467"/>
                    <a:pt x="3591" y="2527"/>
                    <a:pt x="3785" y="2527"/>
                  </a:cubicBezTo>
                  <a:cubicBezTo>
                    <a:pt x="3844" y="2556"/>
                    <a:pt x="3923" y="2571"/>
                    <a:pt x="4008" y="2571"/>
                  </a:cubicBezTo>
                  <a:cubicBezTo>
                    <a:pt x="4094" y="2571"/>
                    <a:pt x="4187" y="2556"/>
                    <a:pt x="4276" y="2527"/>
                  </a:cubicBezTo>
                  <a:cubicBezTo>
                    <a:pt x="4289" y="2520"/>
                    <a:pt x="4302" y="2514"/>
                    <a:pt x="4316" y="2508"/>
                  </a:cubicBezTo>
                  <a:lnTo>
                    <a:pt x="4316" y="2508"/>
                  </a:lnTo>
                  <a:cubicBezTo>
                    <a:pt x="4323" y="2514"/>
                    <a:pt x="4330" y="2520"/>
                    <a:pt x="4336" y="2527"/>
                  </a:cubicBezTo>
                  <a:cubicBezTo>
                    <a:pt x="4396" y="2646"/>
                    <a:pt x="4470" y="2780"/>
                    <a:pt x="4470" y="2899"/>
                  </a:cubicBezTo>
                  <a:lnTo>
                    <a:pt x="4470" y="3152"/>
                  </a:lnTo>
                  <a:lnTo>
                    <a:pt x="4396" y="3212"/>
                  </a:lnTo>
                  <a:lnTo>
                    <a:pt x="4336" y="3331"/>
                  </a:lnTo>
                  <a:cubicBezTo>
                    <a:pt x="4246" y="3477"/>
                    <a:pt x="4012" y="3547"/>
                    <a:pt x="3794" y="3547"/>
                  </a:cubicBezTo>
                  <a:cubicBezTo>
                    <a:pt x="3723" y="3547"/>
                    <a:pt x="3653" y="3539"/>
                    <a:pt x="3591" y="3525"/>
                  </a:cubicBezTo>
                  <a:cubicBezTo>
                    <a:pt x="3412" y="3525"/>
                    <a:pt x="3278" y="3465"/>
                    <a:pt x="3159" y="3391"/>
                  </a:cubicBezTo>
                  <a:cubicBezTo>
                    <a:pt x="3040" y="3271"/>
                    <a:pt x="2906" y="3212"/>
                    <a:pt x="2906" y="3018"/>
                  </a:cubicBezTo>
                  <a:lnTo>
                    <a:pt x="2846" y="3018"/>
                  </a:lnTo>
                  <a:cubicBezTo>
                    <a:pt x="2846" y="3018"/>
                    <a:pt x="2787" y="3018"/>
                    <a:pt x="2787" y="3093"/>
                  </a:cubicBezTo>
                  <a:cubicBezTo>
                    <a:pt x="2846" y="3271"/>
                    <a:pt x="2980" y="3391"/>
                    <a:pt x="3100" y="3465"/>
                  </a:cubicBezTo>
                  <a:cubicBezTo>
                    <a:pt x="3219" y="3525"/>
                    <a:pt x="3412" y="3584"/>
                    <a:pt x="3532" y="3644"/>
                  </a:cubicBezTo>
                  <a:cubicBezTo>
                    <a:pt x="3628" y="3674"/>
                    <a:pt x="3707" y="3689"/>
                    <a:pt x="3783" y="3689"/>
                  </a:cubicBezTo>
                  <a:cubicBezTo>
                    <a:pt x="3859" y="3689"/>
                    <a:pt x="3934" y="3674"/>
                    <a:pt x="4023" y="3644"/>
                  </a:cubicBezTo>
                  <a:cubicBezTo>
                    <a:pt x="4217" y="3644"/>
                    <a:pt x="4336" y="3525"/>
                    <a:pt x="4470" y="3391"/>
                  </a:cubicBezTo>
                  <a:lnTo>
                    <a:pt x="4530" y="3271"/>
                  </a:lnTo>
                  <a:cubicBezTo>
                    <a:pt x="4589" y="3271"/>
                    <a:pt x="4589" y="3212"/>
                    <a:pt x="4589" y="3152"/>
                  </a:cubicBezTo>
                  <a:cubicBezTo>
                    <a:pt x="4649" y="3093"/>
                    <a:pt x="4649" y="3018"/>
                    <a:pt x="4649" y="2899"/>
                  </a:cubicBezTo>
                  <a:cubicBezTo>
                    <a:pt x="4649" y="2780"/>
                    <a:pt x="4530" y="2586"/>
                    <a:pt x="4470" y="2467"/>
                  </a:cubicBezTo>
                  <a:cubicBezTo>
                    <a:pt x="4463" y="2461"/>
                    <a:pt x="4456" y="2455"/>
                    <a:pt x="4450" y="2448"/>
                  </a:cubicBezTo>
                  <a:lnTo>
                    <a:pt x="4450" y="2448"/>
                  </a:lnTo>
                  <a:cubicBezTo>
                    <a:pt x="4541" y="2406"/>
                    <a:pt x="4638" y="2353"/>
                    <a:pt x="4708" y="2273"/>
                  </a:cubicBezTo>
                  <a:cubicBezTo>
                    <a:pt x="4843" y="2094"/>
                    <a:pt x="4843" y="1901"/>
                    <a:pt x="4768" y="1722"/>
                  </a:cubicBezTo>
                  <a:cubicBezTo>
                    <a:pt x="4768" y="1528"/>
                    <a:pt x="4649" y="1409"/>
                    <a:pt x="4470" y="1350"/>
                  </a:cubicBezTo>
                  <a:cubicBezTo>
                    <a:pt x="4336" y="1230"/>
                    <a:pt x="4157" y="1156"/>
                    <a:pt x="4023" y="1156"/>
                  </a:cubicBezTo>
                  <a:cubicBezTo>
                    <a:pt x="3937" y="1127"/>
                    <a:pt x="3865" y="1112"/>
                    <a:pt x="3791" y="1105"/>
                  </a:cubicBezTo>
                  <a:lnTo>
                    <a:pt x="3791" y="1105"/>
                  </a:lnTo>
                  <a:cubicBezTo>
                    <a:pt x="3907" y="1002"/>
                    <a:pt x="4011" y="908"/>
                    <a:pt x="4098" y="783"/>
                  </a:cubicBezTo>
                  <a:cubicBezTo>
                    <a:pt x="4157" y="724"/>
                    <a:pt x="4217" y="664"/>
                    <a:pt x="4217" y="605"/>
                  </a:cubicBezTo>
                  <a:cubicBezTo>
                    <a:pt x="4217" y="545"/>
                    <a:pt x="4276" y="486"/>
                    <a:pt x="4217" y="351"/>
                  </a:cubicBezTo>
                  <a:lnTo>
                    <a:pt x="4217" y="232"/>
                  </a:lnTo>
                  <a:cubicBezTo>
                    <a:pt x="4157" y="232"/>
                    <a:pt x="4157" y="173"/>
                    <a:pt x="4098" y="173"/>
                  </a:cubicBezTo>
                  <a:cubicBezTo>
                    <a:pt x="4023" y="113"/>
                    <a:pt x="3964" y="113"/>
                    <a:pt x="3904" y="113"/>
                  </a:cubicBezTo>
                  <a:cubicBezTo>
                    <a:pt x="3752" y="33"/>
                    <a:pt x="3605" y="0"/>
                    <a:pt x="3458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3869097" y="4428481"/>
              <a:ext cx="191212" cy="302111"/>
            </a:xfrm>
            <a:custGeom>
              <a:avLst/>
              <a:gdLst/>
              <a:ahLst/>
              <a:cxnLst/>
              <a:rect l="l" t="t" r="r" b="b"/>
              <a:pathLst>
                <a:path w="4664" h="7369" extrusionOk="0">
                  <a:moveTo>
                    <a:pt x="2422" y="2016"/>
                  </a:moveTo>
                  <a:cubicBezTo>
                    <a:pt x="2638" y="2016"/>
                    <a:pt x="2854" y="2049"/>
                    <a:pt x="3040" y="2116"/>
                  </a:cubicBezTo>
                  <a:cubicBezTo>
                    <a:pt x="3174" y="2116"/>
                    <a:pt x="3293" y="2176"/>
                    <a:pt x="3353" y="2176"/>
                  </a:cubicBezTo>
                  <a:cubicBezTo>
                    <a:pt x="3487" y="2235"/>
                    <a:pt x="3547" y="2295"/>
                    <a:pt x="3606" y="2355"/>
                  </a:cubicBezTo>
                  <a:lnTo>
                    <a:pt x="3666" y="2414"/>
                  </a:lnTo>
                  <a:lnTo>
                    <a:pt x="3606" y="2489"/>
                  </a:lnTo>
                  <a:cubicBezTo>
                    <a:pt x="3606" y="2548"/>
                    <a:pt x="3547" y="2608"/>
                    <a:pt x="3487" y="2608"/>
                  </a:cubicBezTo>
                  <a:cubicBezTo>
                    <a:pt x="3390" y="2638"/>
                    <a:pt x="3278" y="2653"/>
                    <a:pt x="3169" y="2653"/>
                  </a:cubicBezTo>
                  <a:cubicBezTo>
                    <a:pt x="3059" y="2653"/>
                    <a:pt x="2951" y="2638"/>
                    <a:pt x="2861" y="2608"/>
                  </a:cubicBezTo>
                  <a:cubicBezTo>
                    <a:pt x="2608" y="2548"/>
                    <a:pt x="2429" y="2489"/>
                    <a:pt x="2176" y="2355"/>
                  </a:cubicBezTo>
                  <a:cubicBezTo>
                    <a:pt x="2044" y="2311"/>
                    <a:pt x="1905" y="2235"/>
                    <a:pt x="1792" y="2120"/>
                  </a:cubicBezTo>
                  <a:lnTo>
                    <a:pt x="1792" y="2120"/>
                  </a:lnTo>
                  <a:cubicBezTo>
                    <a:pt x="1796" y="2119"/>
                    <a:pt x="1800" y="2118"/>
                    <a:pt x="1804" y="2116"/>
                  </a:cubicBezTo>
                  <a:cubicBezTo>
                    <a:pt x="1990" y="2049"/>
                    <a:pt x="2206" y="2016"/>
                    <a:pt x="2422" y="2016"/>
                  </a:cubicBezTo>
                  <a:close/>
                  <a:moveTo>
                    <a:pt x="2370" y="4410"/>
                  </a:moveTo>
                  <a:cubicBezTo>
                    <a:pt x="2548" y="4410"/>
                    <a:pt x="2802" y="4410"/>
                    <a:pt x="2980" y="4470"/>
                  </a:cubicBezTo>
                  <a:cubicBezTo>
                    <a:pt x="3115" y="4530"/>
                    <a:pt x="3174" y="4589"/>
                    <a:pt x="3234" y="4589"/>
                  </a:cubicBezTo>
                  <a:lnTo>
                    <a:pt x="3234" y="4649"/>
                  </a:lnTo>
                  <a:cubicBezTo>
                    <a:pt x="3234" y="4649"/>
                    <a:pt x="3174" y="4649"/>
                    <a:pt x="3174" y="4723"/>
                  </a:cubicBezTo>
                  <a:cubicBezTo>
                    <a:pt x="3040" y="4783"/>
                    <a:pt x="2861" y="4783"/>
                    <a:pt x="2668" y="4783"/>
                  </a:cubicBezTo>
                  <a:cubicBezTo>
                    <a:pt x="2416" y="4705"/>
                    <a:pt x="2164" y="4591"/>
                    <a:pt x="1936" y="4448"/>
                  </a:cubicBezTo>
                  <a:lnTo>
                    <a:pt x="1936" y="4448"/>
                  </a:lnTo>
                  <a:cubicBezTo>
                    <a:pt x="2070" y="4431"/>
                    <a:pt x="2220" y="4410"/>
                    <a:pt x="2370" y="4410"/>
                  </a:cubicBezTo>
                  <a:close/>
                  <a:moveTo>
                    <a:pt x="3234" y="1"/>
                  </a:moveTo>
                  <a:cubicBezTo>
                    <a:pt x="2742" y="60"/>
                    <a:pt x="2236" y="120"/>
                    <a:pt x="1804" y="314"/>
                  </a:cubicBezTo>
                  <a:cubicBezTo>
                    <a:pt x="1550" y="433"/>
                    <a:pt x="1372" y="552"/>
                    <a:pt x="1252" y="805"/>
                  </a:cubicBezTo>
                  <a:cubicBezTo>
                    <a:pt x="1118" y="865"/>
                    <a:pt x="1118" y="999"/>
                    <a:pt x="1059" y="1118"/>
                  </a:cubicBezTo>
                  <a:lnTo>
                    <a:pt x="1059" y="1550"/>
                  </a:lnTo>
                  <a:cubicBezTo>
                    <a:pt x="1095" y="1704"/>
                    <a:pt x="1181" y="1853"/>
                    <a:pt x="1283" y="1990"/>
                  </a:cubicBezTo>
                  <a:lnTo>
                    <a:pt x="1283" y="1990"/>
                  </a:lnTo>
                  <a:cubicBezTo>
                    <a:pt x="1178" y="2062"/>
                    <a:pt x="1081" y="2147"/>
                    <a:pt x="999" y="2235"/>
                  </a:cubicBezTo>
                  <a:cubicBezTo>
                    <a:pt x="880" y="2414"/>
                    <a:pt x="746" y="2667"/>
                    <a:pt x="686" y="2980"/>
                  </a:cubicBezTo>
                  <a:cubicBezTo>
                    <a:pt x="627" y="3234"/>
                    <a:pt x="686" y="3532"/>
                    <a:pt x="805" y="3725"/>
                  </a:cubicBezTo>
                  <a:cubicBezTo>
                    <a:pt x="927" y="3956"/>
                    <a:pt x="1037" y="4174"/>
                    <a:pt x="1202" y="4312"/>
                  </a:cubicBezTo>
                  <a:lnTo>
                    <a:pt x="1202" y="4312"/>
                  </a:lnTo>
                  <a:cubicBezTo>
                    <a:pt x="854" y="4429"/>
                    <a:pt x="538" y="4635"/>
                    <a:pt x="314" y="4902"/>
                  </a:cubicBezTo>
                  <a:cubicBezTo>
                    <a:pt x="135" y="5096"/>
                    <a:pt x="61" y="5394"/>
                    <a:pt x="61" y="5647"/>
                  </a:cubicBezTo>
                  <a:cubicBezTo>
                    <a:pt x="1" y="5900"/>
                    <a:pt x="61" y="6139"/>
                    <a:pt x="135" y="6392"/>
                  </a:cubicBezTo>
                  <a:cubicBezTo>
                    <a:pt x="254" y="6645"/>
                    <a:pt x="373" y="6824"/>
                    <a:pt x="627" y="6958"/>
                  </a:cubicBezTo>
                  <a:cubicBezTo>
                    <a:pt x="805" y="7137"/>
                    <a:pt x="1059" y="7196"/>
                    <a:pt x="1252" y="7256"/>
                  </a:cubicBezTo>
                  <a:cubicBezTo>
                    <a:pt x="1547" y="7336"/>
                    <a:pt x="1842" y="7369"/>
                    <a:pt x="2124" y="7369"/>
                  </a:cubicBezTo>
                  <a:cubicBezTo>
                    <a:pt x="2312" y="7369"/>
                    <a:pt x="2495" y="7354"/>
                    <a:pt x="2668" y="7330"/>
                  </a:cubicBezTo>
                  <a:lnTo>
                    <a:pt x="2742" y="7256"/>
                  </a:lnTo>
                  <a:lnTo>
                    <a:pt x="2668" y="7196"/>
                  </a:lnTo>
                  <a:cubicBezTo>
                    <a:pt x="2489" y="7221"/>
                    <a:pt x="2299" y="7235"/>
                    <a:pt x="2109" y="7235"/>
                  </a:cubicBezTo>
                  <a:cubicBezTo>
                    <a:pt x="1839" y="7235"/>
                    <a:pt x="1565" y="7207"/>
                    <a:pt x="1312" y="7137"/>
                  </a:cubicBezTo>
                  <a:cubicBezTo>
                    <a:pt x="1059" y="7077"/>
                    <a:pt x="880" y="6958"/>
                    <a:pt x="686" y="6824"/>
                  </a:cubicBezTo>
                  <a:cubicBezTo>
                    <a:pt x="567" y="6705"/>
                    <a:pt x="433" y="6511"/>
                    <a:pt x="314" y="6332"/>
                  </a:cubicBezTo>
                  <a:cubicBezTo>
                    <a:pt x="254" y="6079"/>
                    <a:pt x="254" y="5900"/>
                    <a:pt x="254" y="5647"/>
                  </a:cubicBezTo>
                  <a:cubicBezTo>
                    <a:pt x="314" y="5468"/>
                    <a:pt x="373" y="5215"/>
                    <a:pt x="507" y="5096"/>
                  </a:cubicBezTo>
                  <a:cubicBezTo>
                    <a:pt x="751" y="4840"/>
                    <a:pt x="1095" y="4663"/>
                    <a:pt x="1449" y="4542"/>
                  </a:cubicBezTo>
                  <a:lnTo>
                    <a:pt x="1449" y="4542"/>
                  </a:lnTo>
                  <a:cubicBezTo>
                    <a:pt x="1574" y="4657"/>
                    <a:pt x="1709" y="4766"/>
                    <a:pt x="1863" y="4843"/>
                  </a:cubicBezTo>
                  <a:cubicBezTo>
                    <a:pt x="2057" y="4962"/>
                    <a:pt x="2295" y="5021"/>
                    <a:pt x="2548" y="5096"/>
                  </a:cubicBezTo>
                  <a:cubicBezTo>
                    <a:pt x="2668" y="5096"/>
                    <a:pt x="2861" y="5155"/>
                    <a:pt x="2980" y="5155"/>
                  </a:cubicBezTo>
                  <a:cubicBezTo>
                    <a:pt x="3115" y="5096"/>
                    <a:pt x="3293" y="5096"/>
                    <a:pt x="3412" y="4962"/>
                  </a:cubicBezTo>
                  <a:cubicBezTo>
                    <a:pt x="3487" y="4902"/>
                    <a:pt x="3487" y="4843"/>
                    <a:pt x="3547" y="4723"/>
                  </a:cubicBezTo>
                  <a:cubicBezTo>
                    <a:pt x="3547" y="4649"/>
                    <a:pt x="3547" y="4470"/>
                    <a:pt x="3487" y="4410"/>
                  </a:cubicBezTo>
                  <a:cubicBezTo>
                    <a:pt x="3412" y="4351"/>
                    <a:pt x="3412" y="4351"/>
                    <a:pt x="3353" y="4351"/>
                  </a:cubicBezTo>
                  <a:cubicBezTo>
                    <a:pt x="3353" y="4276"/>
                    <a:pt x="3293" y="4276"/>
                    <a:pt x="3293" y="4276"/>
                  </a:cubicBezTo>
                  <a:cubicBezTo>
                    <a:pt x="3234" y="4217"/>
                    <a:pt x="3174" y="4217"/>
                    <a:pt x="3115" y="4157"/>
                  </a:cubicBezTo>
                  <a:cubicBezTo>
                    <a:pt x="2921" y="4112"/>
                    <a:pt x="2730" y="4092"/>
                    <a:pt x="2540" y="4092"/>
                  </a:cubicBezTo>
                  <a:cubicBezTo>
                    <a:pt x="2232" y="4092"/>
                    <a:pt x="1929" y="4143"/>
                    <a:pt x="1625" y="4217"/>
                  </a:cubicBezTo>
                  <a:cubicBezTo>
                    <a:pt x="1623" y="4217"/>
                    <a:pt x="1622" y="4217"/>
                    <a:pt x="1620" y="4217"/>
                  </a:cubicBezTo>
                  <a:lnTo>
                    <a:pt x="1620" y="4217"/>
                  </a:lnTo>
                  <a:cubicBezTo>
                    <a:pt x="1575" y="4179"/>
                    <a:pt x="1532" y="4139"/>
                    <a:pt x="1491" y="4098"/>
                  </a:cubicBezTo>
                  <a:cubicBezTo>
                    <a:pt x="1178" y="3785"/>
                    <a:pt x="999" y="3412"/>
                    <a:pt x="1059" y="3040"/>
                  </a:cubicBezTo>
                  <a:cubicBezTo>
                    <a:pt x="1059" y="2787"/>
                    <a:pt x="1178" y="2608"/>
                    <a:pt x="1312" y="2489"/>
                  </a:cubicBezTo>
                  <a:cubicBezTo>
                    <a:pt x="1368" y="2397"/>
                    <a:pt x="1441" y="2322"/>
                    <a:pt x="1521" y="2262"/>
                  </a:cubicBezTo>
                  <a:lnTo>
                    <a:pt x="1521" y="2262"/>
                  </a:lnTo>
                  <a:cubicBezTo>
                    <a:pt x="1659" y="2382"/>
                    <a:pt x="1877" y="2557"/>
                    <a:pt x="2057" y="2667"/>
                  </a:cubicBezTo>
                  <a:cubicBezTo>
                    <a:pt x="2295" y="2787"/>
                    <a:pt x="2489" y="2861"/>
                    <a:pt x="2742" y="2921"/>
                  </a:cubicBezTo>
                  <a:cubicBezTo>
                    <a:pt x="2861" y="2921"/>
                    <a:pt x="2980" y="2980"/>
                    <a:pt x="3115" y="2980"/>
                  </a:cubicBezTo>
                  <a:cubicBezTo>
                    <a:pt x="3293" y="2980"/>
                    <a:pt x="3412" y="2980"/>
                    <a:pt x="3547" y="2921"/>
                  </a:cubicBezTo>
                  <a:cubicBezTo>
                    <a:pt x="3666" y="2921"/>
                    <a:pt x="3859" y="2787"/>
                    <a:pt x="3919" y="2667"/>
                  </a:cubicBezTo>
                  <a:cubicBezTo>
                    <a:pt x="3979" y="2548"/>
                    <a:pt x="3979" y="2489"/>
                    <a:pt x="3979" y="2414"/>
                  </a:cubicBezTo>
                  <a:cubicBezTo>
                    <a:pt x="3979" y="2295"/>
                    <a:pt x="3919" y="2235"/>
                    <a:pt x="3859" y="2176"/>
                  </a:cubicBezTo>
                  <a:cubicBezTo>
                    <a:pt x="3725" y="2042"/>
                    <a:pt x="3666" y="1923"/>
                    <a:pt x="3547" y="1863"/>
                  </a:cubicBezTo>
                  <a:cubicBezTo>
                    <a:pt x="3412" y="1863"/>
                    <a:pt x="3293" y="1803"/>
                    <a:pt x="3174" y="1744"/>
                  </a:cubicBezTo>
                  <a:cubicBezTo>
                    <a:pt x="2944" y="1683"/>
                    <a:pt x="2717" y="1650"/>
                    <a:pt x="2492" y="1650"/>
                  </a:cubicBezTo>
                  <a:cubicBezTo>
                    <a:pt x="2221" y="1650"/>
                    <a:pt x="1953" y="1698"/>
                    <a:pt x="1684" y="1803"/>
                  </a:cubicBezTo>
                  <a:cubicBezTo>
                    <a:pt x="1632" y="1816"/>
                    <a:pt x="1579" y="1833"/>
                    <a:pt x="1528" y="1855"/>
                  </a:cubicBezTo>
                  <a:lnTo>
                    <a:pt x="1528" y="1855"/>
                  </a:lnTo>
                  <a:cubicBezTo>
                    <a:pt x="1424" y="1746"/>
                    <a:pt x="1353" y="1615"/>
                    <a:pt x="1312" y="1491"/>
                  </a:cubicBezTo>
                  <a:lnTo>
                    <a:pt x="1312" y="1178"/>
                  </a:lnTo>
                  <a:cubicBezTo>
                    <a:pt x="1312" y="1118"/>
                    <a:pt x="1372" y="999"/>
                    <a:pt x="1431" y="924"/>
                  </a:cubicBezTo>
                  <a:cubicBezTo>
                    <a:pt x="1491" y="746"/>
                    <a:pt x="1684" y="627"/>
                    <a:pt x="1923" y="492"/>
                  </a:cubicBezTo>
                  <a:cubicBezTo>
                    <a:pt x="2295" y="314"/>
                    <a:pt x="2802" y="180"/>
                    <a:pt x="3234" y="180"/>
                  </a:cubicBezTo>
                  <a:cubicBezTo>
                    <a:pt x="3666" y="120"/>
                    <a:pt x="4157" y="120"/>
                    <a:pt x="4664" y="120"/>
                  </a:cubicBezTo>
                  <a:lnTo>
                    <a:pt x="4664" y="60"/>
                  </a:lnTo>
                  <a:cubicBezTo>
                    <a:pt x="4157" y="1"/>
                    <a:pt x="3725" y="1"/>
                    <a:pt x="323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4558677" y="4312216"/>
              <a:ext cx="99583" cy="62562"/>
            </a:xfrm>
            <a:custGeom>
              <a:avLst/>
              <a:gdLst/>
              <a:ahLst/>
              <a:cxnLst/>
              <a:rect l="l" t="t" r="r" b="b"/>
              <a:pathLst>
                <a:path w="2429" h="1526" extrusionOk="0">
                  <a:moveTo>
                    <a:pt x="1513" y="0"/>
                  </a:moveTo>
                  <a:cubicBezTo>
                    <a:pt x="1390" y="0"/>
                    <a:pt x="1258" y="12"/>
                    <a:pt x="1118" y="36"/>
                  </a:cubicBezTo>
                  <a:cubicBezTo>
                    <a:pt x="566" y="111"/>
                    <a:pt x="0" y="349"/>
                    <a:pt x="0" y="721"/>
                  </a:cubicBezTo>
                  <a:cubicBezTo>
                    <a:pt x="0" y="975"/>
                    <a:pt x="1058" y="1526"/>
                    <a:pt x="1430" y="1526"/>
                  </a:cubicBezTo>
                  <a:cubicBezTo>
                    <a:pt x="1684" y="1466"/>
                    <a:pt x="2429" y="721"/>
                    <a:pt x="2369" y="409"/>
                  </a:cubicBezTo>
                  <a:cubicBezTo>
                    <a:pt x="2322" y="172"/>
                    <a:pt x="1991" y="0"/>
                    <a:pt x="15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4202613" y="4138393"/>
              <a:ext cx="94089" cy="152716"/>
            </a:xfrm>
            <a:custGeom>
              <a:avLst/>
              <a:gdLst/>
              <a:ahLst/>
              <a:cxnLst/>
              <a:rect l="l" t="t" r="r" b="b"/>
              <a:pathLst>
                <a:path w="2295" h="3725" extrusionOk="0">
                  <a:moveTo>
                    <a:pt x="2235" y="1"/>
                  </a:moveTo>
                  <a:lnTo>
                    <a:pt x="1743" y="924"/>
                  </a:lnTo>
                  <a:cubicBezTo>
                    <a:pt x="1549" y="1237"/>
                    <a:pt x="1371" y="1550"/>
                    <a:pt x="1177" y="1863"/>
                  </a:cubicBezTo>
                  <a:cubicBezTo>
                    <a:pt x="998" y="2176"/>
                    <a:pt x="804" y="2488"/>
                    <a:pt x="626" y="2786"/>
                  </a:cubicBezTo>
                  <a:cubicBezTo>
                    <a:pt x="432" y="3040"/>
                    <a:pt x="194" y="3352"/>
                    <a:pt x="0" y="3665"/>
                  </a:cubicBezTo>
                  <a:lnTo>
                    <a:pt x="0" y="3725"/>
                  </a:lnTo>
                  <a:lnTo>
                    <a:pt x="60" y="3725"/>
                  </a:lnTo>
                  <a:cubicBezTo>
                    <a:pt x="313" y="3412"/>
                    <a:pt x="566" y="3159"/>
                    <a:pt x="745" y="2861"/>
                  </a:cubicBezTo>
                  <a:cubicBezTo>
                    <a:pt x="939" y="2548"/>
                    <a:pt x="1117" y="2295"/>
                    <a:pt x="1311" y="1982"/>
                  </a:cubicBezTo>
                  <a:cubicBezTo>
                    <a:pt x="1490" y="1669"/>
                    <a:pt x="1683" y="1371"/>
                    <a:pt x="1862" y="1058"/>
                  </a:cubicBezTo>
                  <a:cubicBezTo>
                    <a:pt x="2056" y="745"/>
                    <a:pt x="2175" y="373"/>
                    <a:pt x="2294" y="60"/>
                  </a:cubicBezTo>
                  <a:lnTo>
                    <a:pt x="2294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3703590" y="4405277"/>
              <a:ext cx="356719" cy="48910"/>
            </a:xfrm>
            <a:custGeom>
              <a:avLst/>
              <a:gdLst/>
              <a:ahLst/>
              <a:cxnLst/>
              <a:rect l="l" t="t" r="r" b="b"/>
              <a:pathLst>
                <a:path w="8701" h="1193" extrusionOk="0">
                  <a:moveTo>
                    <a:pt x="4291" y="1"/>
                  </a:moveTo>
                  <a:cubicBezTo>
                    <a:pt x="3546" y="75"/>
                    <a:pt x="2801" y="135"/>
                    <a:pt x="2057" y="314"/>
                  </a:cubicBezTo>
                  <a:cubicBezTo>
                    <a:pt x="1744" y="373"/>
                    <a:pt x="1371" y="507"/>
                    <a:pt x="999" y="626"/>
                  </a:cubicBezTo>
                  <a:cubicBezTo>
                    <a:pt x="686" y="746"/>
                    <a:pt x="314" y="939"/>
                    <a:pt x="1" y="1193"/>
                  </a:cubicBezTo>
                  <a:lnTo>
                    <a:pt x="75" y="1193"/>
                  </a:lnTo>
                  <a:cubicBezTo>
                    <a:pt x="686" y="820"/>
                    <a:pt x="1431" y="626"/>
                    <a:pt x="2116" y="507"/>
                  </a:cubicBezTo>
                  <a:cubicBezTo>
                    <a:pt x="2861" y="373"/>
                    <a:pt x="3546" y="314"/>
                    <a:pt x="4291" y="314"/>
                  </a:cubicBezTo>
                  <a:cubicBezTo>
                    <a:pt x="4509" y="296"/>
                    <a:pt x="4728" y="289"/>
                    <a:pt x="4946" y="289"/>
                  </a:cubicBezTo>
                  <a:cubicBezTo>
                    <a:pt x="5472" y="289"/>
                    <a:pt x="5999" y="331"/>
                    <a:pt x="6526" y="373"/>
                  </a:cubicBezTo>
                  <a:cubicBezTo>
                    <a:pt x="6645" y="373"/>
                    <a:pt x="6839" y="373"/>
                    <a:pt x="7017" y="448"/>
                  </a:cubicBezTo>
                  <a:lnTo>
                    <a:pt x="7330" y="448"/>
                  </a:lnTo>
                  <a:lnTo>
                    <a:pt x="7584" y="507"/>
                  </a:lnTo>
                  <a:cubicBezTo>
                    <a:pt x="7956" y="567"/>
                    <a:pt x="8328" y="626"/>
                    <a:pt x="8701" y="686"/>
                  </a:cubicBezTo>
                  <a:lnTo>
                    <a:pt x="8701" y="626"/>
                  </a:lnTo>
                  <a:cubicBezTo>
                    <a:pt x="8328" y="567"/>
                    <a:pt x="7956" y="448"/>
                    <a:pt x="7643" y="373"/>
                  </a:cubicBezTo>
                  <a:lnTo>
                    <a:pt x="7330" y="314"/>
                  </a:lnTo>
                  <a:lnTo>
                    <a:pt x="7077" y="254"/>
                  </a:lnTo>
                  <a:cubicBezTo>
                    <a:pt x="6898" y="194"/>
                    <a:pt x="6705" y="194"/>
                    <a:pt x="6526" y="135"/>
                  </a:cubicBezTo>
                  <a:cubicBezTo>
                    <a:pt x="5781" y="1"/>
                    <a:pt x="5036" y="1"/>
                    <a:pt x="4291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4281369" y="4492025"/>
              <a:ext cx="468519" cy="53789"/>
            </a:xfrm>
            <a:custGeom>
              <a:avLst/>
              <a:gdLst/>
              <a:ahLst/>
              <a:cxnLst/>
              <a:rect l="l" t="t" r="r" b="b"/>
              <a:pathLst>
                <a:path w="11428" h="1312" extrusionOk="0">
                  <a:moveTo>
                    <a:pt x="135" y="0"/>
                  </a:moveTo>
                  <a:cubicBezTo>
                    <a:pt x="60" y="0"/>
                    <a:pt x="60" y="60"/>
                    <a:pt x="60" y="60"/>
                  </a:cubicBezTo>
                  <a:cubicBezTo>
                    <a:pt x="1" y="119"/>
                    <a:pt x="60" y="119"/>
                    <a:pt x="60" y="119"/>
                  </a:cubicBezTo>
                  <a:cubicBezTo>
                    <a:pt x="999" y="432"/>
                    <a:pt x="1923" y="626"/>
                    <a:pt x="2861" y="745"/>
                  </a:cubicBezTo>
                  <a:cubicBezTo>
                    <a:pt x="3785" y="939"/>
                    <a:pt x="4723" y="998"/>
                    <a:pt x="5721" y="1117"/>
                  </a:cubicBezTo>
                  <a:cubicBezTo>
                    <a:pt x="6645" y="1177"/>
                    <a:pt x="7584" y="1237"/>
                    <a:pt x="8507" y="1311"/>
                  </a:cubicBezTo>
                  <a:lnTo>
                    <a:pt x="11368" y="1311"/>
                  </a:lnTo>
                  <a:cubicBezTo>
                    <a:pt x="11427" y="1311"/>
                    <a:pt x="11427" y="1237"/>
                    <a:pt x="11427" y="1237"/>
                  </a:cubicBezTo>
                  <a:cubicBezTo>
                    <a:pt x="11427" y="1177"/>
                    <a:pt x="11427" y="1177"/>
                    <a:pt x="11368" y="1177"/>
                  </a:cubicBezTo>
                  <a:cubicBezTo>
                    <a:pt x="10429" y="1117"/>
                    <a:pt x="9505" y="1117"/>
                    <a:pt x="8567" y="1058"/>
                  </a:cubicBezTo>
                  <a:cubicBezTo>
                    <a:pt x="7584" y="998"/>
                    <a:pt x="6645" y="939"/>
                    <a:pt x="5721" y="864"/>
                  </a:cubicBezTo>
                  <a:cubicBezTo>
                    <a:pt x="4783" y="745"/>
                    <a:pt x="3859" y="626"/>
                    <a:pt x="2921" y="492"/>
                  </a:cubicBezTo>
                  <a:cubicBezTo>
                    <a:pt x="2429" y="432"/>
                    <a:pt x="1997" y="373"/>
                    <a:pt x="1491" y="313"/>
                  </a:cubicBezTo>
                  <a:cubicBezTo>
                    <a:pt x="1059" y="253"/>
                    <a:pt x="567" y="119"/>
                    <a:pt x="135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4800522" y="4601320"/>
              <a:ext cx="25705" cy="56249"/>
            </a:xfrm>
            <a:custGeom>
              <a:avLst/>
              <a:gdLst/>
              <a:ahLst/>
              <a:cxnLst/>
              <a:rect l="l" t="t" r="r" b="b"/>
              <a:pathLst>
                <a:path w="627" h="1372" extrusionOk="0">
                  <a:moveTo>
                    <a:pt x="60" y="1"/>
                  </a:moveTo>
                  <a:lnTo>
                    <a:pt x="1" y="60"/>
                  </a:lnTo>
                  <a:cubicBezTo>
                    <a:pt x="1" y="60"/>
                    <a:pt x="1" y="135"/>
                    <a:pt x="60" y="135"/>
                  </a:cubicBezTo>
                  <a:cubicBezTo>
                    <a:pt x="135" y="194"/>
                    <a:pt x="194" y="254"/>
                    <a:pt x="254" y="373"/>
                  </a:cubicBezTo>
                  <a:cubicBezTo>
                    <a:pt x="314" y="433"/>
                    <a:pt x="314" y="567"/>
                    <a:pt x="314" y="627"/>
                  </a:cubicBezTo>
                  <a:cubicBezTo>
                    <a:pt x="373" y="880"/>
                    <a:pt x="373" y="1059"/>
                    <a:pt x="433" y="1312"/>
                  </a:cubicBezTo>
                  <a:cubicBezTo>
                    <a:pt x="433" y="1371"/>
                    <a:pt x="433" y="1371"/>
                    <a:pt x="507" y="1371"/>
                  </a:cubicBezTo>
                  <a:cubicBezTo>
                    <a:pt x="507" y="1371"/>
                    <a:pt x="567" y="1371"/>
                    <a:pt x="567" y="1312"/>
                  </a:cubicBezTo>
                  <a:cubicBezTo>
                    <a:pt x="626" y="1178"/>
                    <a:pt x="626" y="1118"/>
                    <a:pt x="626" y="999"/>
                  </a:cubicBezTo>
                  <a:lnTo>
                    <a:pt x="626" y="567"/>
                  </a:lnTo>
                  <a:cubicBezTo>
                    <a:pt x="567" y="433"/>
                    <a:pt x="507" y="314"/>
                    <a:pt x="433" y="254"/>
                  </a:cubicBezTo>
                  <a:cubicBezTo>
                    <a:pt x="373" y="135"/>
                    <a:pt x="254" y="1"/>
                    <a:pt x="60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4843897" y="4588488"/>
              <a:ext cx="23246" cy="58708"/>
            </a:xfrm>
            <a:custGeom>
              <a:avLst/>
              <a:gdLst/>
              <a:ahLst/>
              <a:cxnLst/>
              <a:rect l="l" t="t" r="r" b="b"/>
              <a:pathLst>
                <a:path w="567" h="1432" extrusionOk="0">
                  <a:moveTo>
                    <a:pt x="0" y="1"/>
                  </a:moveTo>
                  <a:lnTo>
                    <a:pt x="0" y="75"/>
                  </a:lnTo>
                  <a:lnTo>
                    <a:pt x="0" y="135"/>
                  </a:lnTo>
                  <a:cubicBezTo>
                    <a:pt x="60" y="195"/>
                    <a:pt x="120" y="254"/>
                    <a:pt x="194" y="373"/>
                  </a:cubicBezTo>
                  <a:cubicBezTo>
                    <a:pt x="254" y="507"/>
                    <a:pt x="254" y="567"/>
                    <a:pt x="313" y="686"/>
                  </a:cubicBezTo>
                  <a:cubicBezTo>
                    <a:pt x="313" y="820"/>
                    <a:pt x="313" y="940"/>
                    <a:pt x="373" y="999"/>
                  </a:cubicBezTo>
                  <a:lnTo>
                    <a:pt x="373" y="1372"/>
                  </a:lnTo>
                  <a:lnTo>
                    <a:pt x="432" y="1431"/>
                  </a:lnTo>
                  <a:cubicBezTo>
                    <a:pt x="492" y="1431"/>
                    <a:pt x="492" y="1431"/>
                    <a:pt x="492" y="1372"/>
                  </a:cubicBezTo>
                  <a:cubicBezTo>
                    <a:pt x="567" y="1312"/>
                    <a:pt x="567" y="1252"/>
                    <a:pt x="567" y="1193"/>
                  </a:cubicBezTo>
                  <a:lnTo>
                    <a:pt x="567" y="999"/>
                  </a:lnTo>
                  <a:lnTo>
                    <a:pt x="567" y="627"/>
                  </a:lnTo>
                  <a:cubicBezTo>
                    <a:pt x="492" y="507"/>
                    <a:pt x="492" y="373"/>
                    <a:pt x="373" y="254"/>
                  </a:cubicBezTo>
                  <a:cubicBezTo>
                    <a:pt x="313" y="135"/>
                    <a:pt x="254" y="75"/>
                    <a:pt x="60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4894570" y="4532939"/>
              <a:ext cx="38538" cy="55593"/>
            </a:xfrm>
            <a:custGeom>
              <a:avLst/>
              <a:gdLst/>
              <a:ahLst/>
              <a:cxnLst/>
              <a:rect l="l" t="t" r="r" b="b"/>
              <a:pathLst>
                <a:path w="940" h="1356" extrusionOk="0">
                  <a:moveTo>
                    <a:pt x="135" y="0"/>
                  </a:moveTo>
                  <a:cubicBezTo>
                    <a:pt x="75" y="0"/>
                    <a:pt x="75" y="0"/>
                    <a:pt x="75" y="60"/>
                  </a:cubicBezTo>
                  <a:cubicBezTo>
                    <a:pt x="1" y="60"/>
                    <a:pt x="1" y="119"/>
                    <a:pt x="75" y="119"/>
                  </a:cubicBezTo>
                  <a:lnTo>
                    <a:pt x="314" y="373"/>
                  </a:lnTo>
                  <a:cubicBezTo>
                    <a:pt x="373" y="492"/>
                    <a:pt x="448" y="552"/>
                    <a:pt x="507" y="686"/>
                  </a:cubicBezTo>
                  <a:cubicBezTo>
                    <a:pt x="567" y="745"/>
                    <a:pt x="627" y="864"/>
                    <a:pt x="686" y="984"/>
                  </a:cubicBezTo>
                  <a:cubicBezTo>
                    <a:pt x="686" y="1058"/>
                    <a:pt x="746" y="1177"/>
                    <a:pt x="746" y="1296"/>
                  </a:cubicBezTo>
                  <a:cubicBezTo>
                    <a:pt x="746" y="1356"/>
                    <a:pt x="820" y="1356"/>
                    <a:pt x="820" y="1356"/>
                  </a:cubicBezTo>
                  <a:cubicBezTo>
                    <a:pt x="880" y="1356"/>
                    <a:pt x="880" y="1356"/>
                    <a:pt x="880" y="1296"/>
                  </a:cubicBezTo>
                  <a:cubicBezTo>
                    <a:pt x="939" y="1177"/>
                    <a:pt x="939" y="1058"/>
                    <a:pt x="880" y="924"/>
                  </a:cubicBezTo>
                  <a:cubicBezTo>
                    <a:pt x="880" y="745"/>
                    <a:pt x="820" y="611"/>
                    <a:pt x="746" y="492"/>
                  </a:cubicBezTo>
                  <a:cubicBezTo>
                    <a:pt x="686" y="373"/>
                    <a:pt x="567" y="313"/>
                    <a:pt x="507" y="179"/>
                  </a:cubicBezTo>
                  <a:cubicBezTo>
                    <a:pt x="373" y="119"/>
                    <a:pt x="254" y="60"/>
                    <a:pt x="135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4925113" y="4517647"/>
              <a:ext cx="38538" cy="40383"/>
            </a:xfrm>
            <a:custGeom>
              <a:avLst/>
              <a:gdLst/>
              <a:ahLst/>
              <a:cxnLst/>
              <a:rect l="l" t="t" r="r" b="b"/>
              <a:pathLst>
                <a:path w="940" h="985" extrusionOk="0">
                  <a:moveTo>
                    <a:pt x="1" y="1"/>
                  </a:moveTo>
                  <a:lnTo>
                    <a:pt x="1" y="120"/>
                  </a:lnTo>
                  <a:cubicBezTo>
                    <a:pt x="194" y="239"/>
                    <a:pt x="314" y="373"/>
                    <a:pt x="507" y="492"/>
                  </a:cubicBezTo>
                  <a:cubicBezTo>
                    <a:pt x="567" y="552"/>
                    <a:pt x="627" y="612"/>
                    <a:pt x="627" y="686"/>
                  </a:cubicBezTo>
                  <a:cubicBezTo>
                    <a:pt x="686" y="746"/>
                    <a:pt x="746" y="805"/>
                    <a:pt x="820" y="925"/>
                  </a:cubicBezTo>
                  <a:lnTo>
                    <a:pt x="820" y="984"/>
                  </a:lnTo>
                  <a:cubicBezTo>
                    <a:pt x="880" y="984"/>
                    <a:pt x="939" y="925"/>
                    <a:pt x="939" y="925"/>
                  </a:cubicBezTo>
                  <a:cubicBezTo>
                    <a:pt x="939" y="805"/>
                    <a:pt x="939" y="686"/>
                    <a:pt x="880" y="552"/>
                  </a:cubicBezTo>
                  <a:cubicBezTo>
                    <a:pt x="820" y="433"/>
                    <a:pt x="746" y="373"/>
                    <a:pt x="686" y="314"/>
                  </a:cubicBezTo>
                  <a:cubicBezTo>
                    <a:pt x="507" y="120"/>
                    <a:pt x="314" y="60"/>
                    <a:pt x="75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4075561" y="4168935"/>
              <a:ext cx="9798" cy="7380"/>
            </a:xfrm>
            <a:custGeom>
              <a:avLst/>
              <a:gdLst/>
              <a:ahLst/>
              <a:cxnLst/>
              <a:rect l="l" t="t" r="r" b="b"/>
              <a:pathLst>
                <a:path w="239" h="180" extrusionOk="0">
                  <a:moveTo>
                    <a:pt x="60" y="0"/>
                  </a:moveTo>
                  <a:cubicBezTo>
                    <a:pt x="0" y="0"/>
                    <a:pt x="0" y="60"/>
                    <a:pt x="0" y="60"/>
                  </a:cubicBezTo>
                  <a:cubicBezTo>
                    <a:pt x="0" y="120"/>
                    <a:pt x="60" y="179"/>
                    <a:pt x="119" y="179"/>
                  </a:cubicBezTo>
                  <a:lnTo>
                    <a:pt x="179" y="179"/>
                  </a:lnTo>
                  <a:lnTo>
                    <a:pt x="179" y="120"/>
                  </a:lnTo>
                  <a:cubicBezTo>
                    <a:pt x="239" y="120"/>
                    <a:pt x="239" y="60"/>
                    <a:pt x="179" y="60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4016935" y="4168935"/>
              <a:ext cx="17752" cy="7380"/>
            </a:xfrm>
            <a:custGeom>
              <a:avLst/>
              <a:gdLst/>
              <a:ahLst/>
              <a:cxnLst/>
              <a:rect l="l" t="t" r="r" b="b"/>
              <a:pathLst>
                <a:path w="433" h="180" extrusionOk="0">
                  <a:moveTo>
                    <a:pt x="253" y="0"/>
                  </a:moveTo>
                  <a:cubicBezTo>
                    <a:pt x="179" y="0"/>
                    <a:pt x="119" y="0"/>
                    <a:pt x="60" y="60"/>
                  </a:cubicBezTo>
                  <a:cubicBezTo>
                    <a:pt x="0" y="120"/>
                    <a:pt x="0" y="120"/>
                    <a:pt x="60" y="120"/>
                  </a:cubicBezTo>
                  <a:cubicBezTo>
                    <a:pt x="119" y="179"/>
                    <a:pt x="179" y="179"/>
                    <a:pt x="253" y="179"/>
                  </a:cubicBezTo>
                  <a:lnTo>
                    <a:pt x="313" y="179"/>
                  </a:lnTo>
                  <a:cubicBezTo>
                    <a:pt x="373" y="179"/>
                    <a:pt x="373" y="179"/>
                    <a:pt x="432" y="120"/>
                  </a:cubicBezTo>
                  <a:lnTo>
                    <a:pt x="432" y="60"/>
                  </a:lnTo>
                  <a:cubicBezTo>
                    <a:pt x="373" y="60"/>
                    <a:pt x="373" y="60"/>
                    <a:pt x="3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4034646" y="4186645"/>
              <a:ext cx="17752" cy="7995"/>
            </a:xfrm>
            <a:custGeom>
              <a:avLst/>
              <a:gdLst/>
              <a:ahLst/>
              <a:cxnLst/>
              <a:rect l="l" t="t" r="r" b="b"/>
              <a:pathLst>
                <a:path w="433" h="195" extrusionOk="0">
                  <a:moveTo>
                    <a:pt x="194" y="0"/>
                  </a:moveTo>
                  <a:cubicBezTo>
                    <a:pt x="119" y="60"/>
                    <a:pt x="60" y="60"/>
                    <a:pt x="0" y="120"/>
                  </a:cubicBezTo>
                  <a:cubicBezTo>
                    <a:pt x="0" y="120"/>
                    <a:pt x="0" y="194"/>
                    <a:pt x="60" y="194"/>
                  </a:cubicBezTo>
                  <a:lnTo>
                    <a:pt x="313" y="194"/>
                  </a:lnTo>
                  <a:lnTo>
                    <a:pt x="373" y="120"/>
                  </a:lnTo>
                  <a:cubicBezTo>
                    <a:pt x="432" y="60"/>
                    <a:pt x="373" y="60"/>
                    <a:pt x="373" y="60"/>
                  </a:cubicBezTo>
                  <a:cubicBezTo>
                    <a:pt x="313" y="0"/>
                    <a:pt x="313" y="0"/>
                    <a:pt x="25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4088393" y="4194598"/>
              <a:ext cx="17752" cy="7339"/>
            </a:xfrm>
            <a:custGeom>
              <a:avLst/>
              <a:gdLst/>
              <a:ahLst/>
              <a:cxnLst/>
              <a:rect l="l" t="t" r="r" b="b"/>
              <a:pathLst>
                <a:path w="433" h="179" extrusionOk="0">
                  <a:moveTo>
                    <a:pt x="239" y="0"/>
                  </a:moveTo>
                  <a:cubicBezTo>
                    <a:pt x="179" y="60"/>
                    <a:pt x="119" y="60"/>
                    <a:pt x="60" y="119"/>
                  </a:cubicBezTo>
                  <a:lnTo>
                    <a:pt x="0" y="119"/>
                  </a:lnTo>
                  <a:cubicBezTo>
                    <a:pt x="0" y="179"/>
                    <a:pt x="60" y="179"/>
                    <a:pt x="60" y="179"/>
                  </a:cubicBezTo>
                  <a:lnTo>
                    <a:pt x="432" y="179"/>
                  </a:lnTo>
                  <a:lnTo>
                    <a:pt x="432" y="119"/>
                  </a:lnTo>
                  <a:lnTo>
                    <a:pt x="432" y="60"/>
                  </a:lnTo>
                  <a:lnTo>
                    <a:pt x="298" y="60"/>
                  </a:lnTo>
                  <a:cubicBezTo>
                    <a:pt x="298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4134188" y="4181766"/>
              <a:ext cx="12258" cy="7380"/>
            </a:xfrm>
            <a:custGeom>
              <a:avLst/>
              <a:gdLst/>
              <a:ahLst/>
              <a:cxnLst/>
              <a:rect l="l" t="t" r="r" b="b"/>
              <a:pathLst>
                <a:path w="299" h="180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lnTo>
                    <a:pt x="0" y="179"/>
                  </a:lnTo>
                  <a:lnTo>
                    <a:pt x="298" y="179"/>
                  </a:lnTo>
                  <a:lnTo>
                    <a:pt x="298" y="119"/>
                  </a:lnTo>
                  <a:lnTo>
                    <a:pt x="298" y="60"/>
                  </a:lnTo>
                  <a:lnTo>
                    <a:pt x="179" y="60"/>
                  </a:lnTo>
                  <a:cubicBezTo>
                    <a:pt x="179" y="0"/>
                    <a:pt x="179" y="0"/>
                    <a:pt x="120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3971099" y="4201896"/>
              <a:ext cx="20212" cy="7995"/>
            </a:xfrm>
            <a:custGeom>
              <a:avLst/>
              <a:gdLst/>
              <a:ahLst/>
              <a:cxnLst/>
              <a:rect l="l" t="t" r="r" b="b"/>
              <a:pathLst>
                <a:path w="493" h="195" extrusionOk="0">
                  <a:moveTo>
                    <a:pt x="254" y="1"/>
                  </a:moveTo>
                  <a:cubicBezTo>
                    <a:pt x="180" y="1"/>
                    <a:pt x="120" y="60"/>
                    <a:pt x="60" y="60"/>
                  </a:cubicBezTo>
                  <a:lnTo>
                    <a:pt x="1" y="120"/>
                  </a:lnTo>
                  <a:cubicBezTo>
                    <a:pt x="1" y="120"/>
                    <a:pt x="1" y="195"/>
                    <a:pt x="60" y="195"/>
                  </a:cubicBezTo>
                  <a:lnTo>
                    <a:pt x="373" y="195"/>
                  </a:lnTo>
                  <a:lnTo>
                    <a:pt x="433" y="120"/>
                  </a:lnTo>
                  <a:lnTo>
                    <a:pt x="492" y="120"/>
                  </a:lnTo>
                  <a:cubicBezTo>
                    <a:pt x="492" y="60"/>
                    <a:pt x="492" y="60"/>
                    <a:pt x="433" y="60"/>
                  </a:cubicBezTo>
                  <a:cubicBezTo>
                    <a:pt x="433" y="1"/>
                    <a:pt x="373" y="1"/>
                    <a:pt x="31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3963187" y="4173813"/>
              <a:ext cx="18367" cy="7995"/>
            </a:xfrm>
            <a:custGeom>
              <a:avLst/>
              <a:gdLst/>
              <a:ahLst/>
              <a:cxnLst/>
              <a:rect l="l" t="t" r="r" b="b"/>
              <a:pathLst>
                <a:path w="448" h="195" extrusionOk="0">
                  <a:moveTo>
                    <a:pt x="194" y="1"/>
                  </a:moveTo>
                  <a:cubicBezTo>
                    <a:pt x="134" y="1"/>
                    <a:pt x="75" y="60"/>
                    <a:pt x="0" y="60"/>
                  </a:cubicBezTo>
                  <a:lnTo>
                    <a:pt x="0" y="135"/>
                  </a:lnTo>
                  <a:cubicBezTo>
                    <a:pt x="75" y="194"/>
                    <a:pt x="134" y="194"/>
                    <a:pt x="194" y="194"/>
                  </a:cubicBezTo>
                  <a:lnTo>
                    <a:pt x="313" y="194"/>
                  </a:lnTo>
                  <a:lnTo>
                    <a:pt x="373" y="135"/>
                  </a:lnTo>
                  <a:cubicBezTo>
                    <a:pt x="447" y="60"/>
                    <a:pt x="373" y="60"/>
                    <a:pt x="373" y="60"/>
                  </a:cubicBezTo>
                  <a:cubicBezTo>
                    <a:pt x="313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3902100" y="4191524"/>
              <a:ext cx="15292" cy="7995"/>
            </a:xfrm>
            <a:custGeom>
              <a:avLst/>
              <a:gdLst/>
              <a:ahLst/>
              <a:cxnLst/>
              <a:rect l="l" t="t" r="r" b="b"/>
              <a:pathLst>
                <a:path w="373" h="195" extrusionOk="0">
                  <a:moveTo>
                    <a:pt x="194" y="1"/>
                  </a:moveTo>
                  <a:cubicBezTo>
                    <a:pt x="134" y="1"/>
                    <a:pt x="75" y="1"/>
                    <a:pt x="75" y="75"/>
                  </a:cubicBezTo>
                  <a:lnTo>
                    <a:pt x="0" y="75"/>
                  </a:lnTo>
                  <a:cubicBezTo>
                    <a:pt x="0" y="135"/>
                    <a:pt x="0" y="135"/>
                    <a:pt x="75" y="194"/>
                  </a:cubicBezTo>
                  <a:lnTo>
                    <a:pt x="194" y="194"/>
                  </a:lnTo>
                  <a:cubicBezTo>
                    <a:pt x="254" y="194"/>
                    <a:pt x="254" y="194"/>
                    <a:pt x="254" y="135"/>
                  </a:cubicBezTo>
                  <a:lnTo>
                    <a:pt x="313" y="135"/>
                  </a:lnTo>
                  <a:lnTo>
                    <a:pt x="313" y="75"/>
                  </a:lnTo>
                  <a:cubicBezTo>
                    <a:pt x="373" y="75"/>
                    <a:pt x="373" y="1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3910054" y="4164056"/>
              <a:ext cx="15292" cy="7339"/>
            </a:xfrm>
            <a:custGeom>
              <a:avLst/>
              <a:gdLst/>
              <a:ahLst/>
              <a:cxnLst/>
              <a:rect l="l" t="t" r="r" b="b"/>
              <a:pathLst>
                <a:path w="373" h="179" extrusionOk="0">
                  <a:moveTo>
                    <a:pt x="179" y="0"/>
                  </a:moveTo>
                  <a:cubicBezTo>
                    <a:pt x="119" y="0"/>
                    <a:pt x="119" y="0"/>
                    <a:pt x="60" y="60"/>
                  </a:cubicBezTo>
                  <a:lnTo>
                    <a:pt x="0" y="60"/>
                  </a:lnTo>
                  <a:cubicBezTo>
                    <a:pt x="0" y="119"/>
                    <a:pt x="0" y="119"/>
                    <a:pt x="60" y="119"/>
                  </a:cubicBezTo>
                  <a:cubicBezTo>
                    <a:pt x="119" y="179"/>
                    <a:pt x="119" y="179"/>
                    <a:pt x="179" y="179"/>
                  </a:cubicBezTo>
                  <a:lnTo>
                    <a:pt x="313" y="179"/>
                  </a:lnTo>
                  <a:lnTo>
                    <a:pt x="373" y="119"/>
                  </a:lnTo>
                  <a:lnTo>
                    <a:pt x="373" y="60"/>
                  </a:lnTo>
                  <a:cubicBezTo>
                    <a:pt x="313" y="60"/>
                    <a:pt x="313" y="60"/>
                    <a:pt x="3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3912473" y="4219606"/>
              <a:ext cx="17752" cy="10454"/>
            </a:xfrm>
            <a:custGeom>
              <a:avLst/>
              <a:gdLst/>
              <a:ahLst/>
              <a:cxnLst/>
              <a:rect l="l" t="t" r="r" b="b"/>
              <a:pathLst>
                <a:path w="433" h="255" extrusionOk="0">
                  <a:moveTo>
                    <a:pt x="194" y="1"/>
                  </a:moveTo>
                  <a:cubicBezTo>
                    <a:pt x="120" y="60"/>
                    <a:pt x="60" y="60"/>
                    <a:pt x="1" y="135"/>
                  </a:cubicBezTo>
                  <a:lnTo>
                    <a:pt x="1" y="195"/>
                  </a:lnTo>
                  <a:cubicBezTo>
                    <a:pt x="1" y="195"/>
                    <a:pt x="1" y="254"/>
                    <a:pt x="60" y="254"/>
                  </a:cubicBezTo>
                  <a:cubicBezTo>
                    <a:pt x="120" y="254"/>
                    <a:pt x="194" y="195"/>
                    <a:pt x="254" y="195"/>
                  </a:cubicBezTo>
                  <a:lnTo>
                    <a:pt x="314" y="195"/>
                  </a:lnTo>
                  <a:cubicBezTo>
                    <a:pt x="373" y="135"/>
                    <a:pt x="373" y="135"/>
                    <a:pt x="433" y="135"/>
                  </a:cubicBezTo>
                  <a:lnTo>
                    <a:pt x="433" y="60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4008981" y="4230019"/>
              <a:ext cx="20786" cy="12832"/>
            </a:xfrm>
            <a:custGeom>
              <a:avLst/>
              <a:gdLst/>
              <a:ahLst/>
              <a:cxnLst/>
              <a:rect l="l" t="t" r="r" b="b"/>
              <a:pathLst>
                <a:path w="507" h="313" extrusionOk="0">
                  <a:moveTo>
                    <a:pt x="313" y="0"/>
                  </a:moveTo>
                  <a:cubicBezTo>
                    <a:pt x="254" y="60"/>
                    <a:pt x="254" y="60"/>
                    <a:pt x="194" y="60"/>
                  </a:cubicBezTo>
                  <a:cubicBezTo>
                    <a:pt x="135" y="119"/>
                    <a:pt x="0" y="179"/>
                    <a:pt x="0" y="253"/>
                  </a:cubicBezTo>
                  <a:lnTo>
                    <a:pt x="0" y="313"/>
                  </a:lnTo>
                  <a:lnTo>
                    <a:pt x="75" y="313"/>
                  </a:lnTo>
                  <a:cubicBezTo>
                    <a:pt x="135" y="313"/>
                    <a:pt x="194" y="253"/>
                    <a:pt x="254" y="253"/>
                  </a:cubicBezTo>
                  <a:cubicBezTo>
                    <a:pt x="313" y="179"/>
                    <a:pt x="313" y="179"/>
                    <a:pt x="373" y="179"/>
                  </a:cubicBezTo>
                  <a:cubicBezTo>
                    <a:pt x="373" y="179"/>
                    <a:pt x="447" y="119"/>
                    <a:pt x="507" y="119"/>
                  </a:cubicBezTo>
                  <a:lnTo>
                    <a:pt x="507" y="60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4067608" y="4237316"/>
              <a:ext cx="12873" cy="9101"/>
            </a:xfrm>
            <a:custGeom>
              <a:avLst/>
              <a:gdLst/>
              <a:ahLst/>
              <a:cxnLst/>
              <a:rect l="l" t="t" r="r" b="b"/>
              <a:pathLst>
                <a:path w="314" h="222" extrusionOk="0">
                  <a:moveTo>
                    <a:pt x="135" y="1"/>
                  </a:moveTo>
                  <a:cubicBezTo>
                    <a:pt x="60" y="75"/>
                    <a:pt x="60" y="75"/>
                    <a:pt x="1" y="135"/>
                  </a:cubicBezTo>
                  <a:cubicBezTo>
                    <a:pt x="1" y="195"/>
                    <a:pt x="60" y="195"/>
                    <a:pt x="60" y="195"/>
                  </a:cubicBezTo>
                  <a:cubicBezTo>
                    <a:pt x="85" y="214"/>
                    <a:pt x="108" y="221"/>
                    <a:pt x="128" y="221"/>
                  </a:cubicBezTo>
                  <a:cubicBezTo>
                    <a:pt x="168" y="221"/>
                    <a:pt x="194" y="195"/>
                    <a:pt x="194" y="195"/>
                  </a:cubicBezTo>
                  <a:lnTo>
                    <a:pt x="254" y="135"/>
                  </a:lnTo>
                  <a:cubicBezTo>
                    <a:pt x="313" y="135"/>
                    <a:pt x="313" y="135"/>
                    <a:pt x="313" y="75"/>
                  </a:cubicBezTo>
                  <a:cubicBezTo>
                    <a:pt x="313" y="75"/>
                    <a:pt x="313" y="1"/>
                    <a:pt x="25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3953388" y="4250148"/>
              <a:ext cx="15333" cy="10454"/>
            </a:xfrm>
            <a:custGeom>
              <a:avLst/>
              <a:gdLst/>
              <a:ahLst/>
              <a:cxnLst/>
              <a:rect l="l" t="t" r="r" b="b"/>
              <a:pathLst>
                <a:path w="374" h="255" extrusionOk="0">
                  <a:moveTo>
                    <a:pt x="239" y="1"/>
                  </a:moveTo>
                  <a:lnTo>
                    <a:pt x="180" y="60"/>
                  </a:lnTo>
                  <a:cubicBezTo>
                    <a:pt x="120" y="60"/>
                    <a:pt x="60" y="135"/>
                    <a:pt x="60" y="194"/>
                  </a:cubicBezTo>
                  <a:lnTo>
                    <a:pt x="1" y="194"/>
                  </a:lnTo>
                  <a:cubicBezTo>
                    <a:pt x="1" y="254"/>
                    <a:pt x="60" y="254"/>
                    <a:pt x="60" y="254"/>
                  </a:cubicBezTo>
                  <a:cubicBezTo>
                    <a:pt x="120" y="254"/>
                    <a:pt x="180" y="254"/>
                    <a:pt x="239" y="194"/>
                  </a:cubicBezTo>
                  <a:lnTo>
                    <a:pt x="314" y="194"/>
                  </a:lnTo>
                  <a:cubicBezTo>
                    <a:pt x="373" y="135"/>
                    <a:pt x="373" y="135"/>
                    <a:pt x="373" y="60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4141526" y="4230019"/>
              <a:ext cx="17752" cy="7339"/>
            </a:xfrm>
            <a:custGeom>
              <a:avLst/>
              <a:gdLst/>
              <a:ahLst/>
              <a:cxnLst/>
              <a:rect l="l" t="t" r="r" b="b"/>
              <a:pathLst>
                <a:path w="433" h="179" extrusionOk="0">
                  <a:moveTo>
                    <a:pt x="194" y="0"/>
                  </a:moveTo>
                  <a:cubicBezTo>
                    <a:pt x="119" y="0"/>
                    <a:pt x="60" y="60"/>
                    <a:pt x="0" y="119"/>
                  </a:cubicBezTo>
                  <a:cubicBezTo>
                    <a:pt x="0" y="119"/>
                    <a:pt x="0" y="179"/>
                    <a:pt x="60" y="179"/>
                  </a:cubicBezTo>
                  <a:lnTo>
                    <a:pt x="254" y="179"/>
                  </a:lnTo>
                  <a:cubicBezTo>
                    <a:pt x="254" y="179"/>
                    <a:pt x="313" y="179"/>
                    <a:pt x="313" y="119"/>
                  </a:cubicBezTo>
                  <a:lnTo>
                    <a:pt x="432" y="119"/>
                  </a:lnTo>
                  <a:lnTo>
                    <a:pt x="432" y="6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4172069" y="4171394"/>
              <a:ext cx="15292" cy="7954"/>
            </a:xfrm>
            <a:custGeom>
              <a:avLst/>
              <a:gdLst/>
              <a:ahLst/>
              <a:cxnLst/>
              <a:rect l="l" t="t" r="r" b="b"/>
              <a:pathLst>
                <a:path w="373" h="194" extrusionOk="0">
                  <a:moveTo>
                    <a:pt x="0" y="0"/>
                  </a:moveTo>
                  <a:lnTo>
                    <a:pt x="0" y="60"/>
                  </a:lnTo>
                  <a:cubicBezTo>
                    <a:pt x="0" y="119"/>
                    <a:pt x="60" y="119"/>
                    <a:pt x="119" y="194"/>
                  </a:cubicBezTo>
                  <a:lnTo>
                    <a:pt x="313" y="194"/>
                  </a:lnTo>
                  <a:lnTo>
                    <a:pt x="373" y="119"/>
                  </a:lnTo>
                  <a:cubicBezTo>
                    <a:pt x="313" y="60"/>
                    <a:pt x="313" y="60"/>
                    <a:pt x="253" y="60"/>
                  </a:cubicBezTo>
                  <a:cubicBezTo>
                    <a:pt x="253" y="0"/>
                    <a:pt x="194" y="0"/>
                    <a:pt x="194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4021813" y="4140852"/>
              <a:ext cx="25705" cy="7954"/>
            </a:xfrm>
            <a:custGeom>
              <a:avLst/>
              <a:gdLst/>
              <a:ahLst/>
              <a:cxnLst/>
              <a:rect l="l" t="t" r="r" b="b"/>
              <a:pathLst>
                <a:path w="627" h="194" extrusionOk="0">
                  <a:moveTo>
                    <a:pt x="60" y="0"/>
                  </a:moveTo>
                  <a:lnTo>
                    <a:pt x="0" y="60"/>
                  </a:lnTo>
                  <a:lnTo>
                    <a:pt x="60" y="119"/>
                  </a:lnTo>
                  <a:cubicBezTo>
                    <a:pt x="134" y="119"/>
                    <a:pt x="254" y="119"/>
                    <a:pt x="313" y="194"/>
                  </a:cubicBezTo>
                  <a:cubicBezTo>
                    <a:pt x="373" y="194"/>
                    <a:pt x="432" y="119"/>
                    <a:pt x="432" y="119"/>
                  </a:cubicBezTo>
                  <a:lnTo>
                    <a:pt x="626" y="119"/>
                  </a:lnTo>
                  <a:lnTo>
                    <a:pt x="626" y="60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3958267" y="4143271"/>
              <a:ext cx="17752" cy="7995"/>
            </a:xfrm>
            <a:custGeom>
              <a:avLst/>
              <a:gdLst/>
              <a:ahLst/>
              <a:cxnLst/>
              <a:rect l="l" t="t" r="r" b="b"/>
              <a:pathLst>
                <a:path w="433" h="195" extrusionOk="0">
                  <a:moveTo>
                    <a:pt x="195" y="1"/>
                  </a:moveTo>
                  <a:cubicBezTo>
                    <a:pt x="120" y="1"/>
                    <a:pt x="61" y="60"/>
                    <a:pt x="1" y="60"/>
                  </a:cubicBezTo>
                  <a:lnTo>
                    <a:pt x="1" y="135"/>
                  </a:lnTo>
                  <a:cubicBezTo>
                    <a:pt x="1" y="135"/>
                    <a:pt x="1" y="194"/>
                    <a:pt x="61" y="194"/>
                  </a:cubicBezTo>
                  <a:lnTo>
                    <a:pt x="314" y="194"/>
                  </a:lnTo>
                  <a:cubicBezTo>
                    <a:pt x="314" y="194"/>
                    <a:pt x="373" y="194"/>
                    <a:pt x="373" y="135"/>
                  </a:cubicBezTo>
                  <a:cubicBezTo>
                    <a:pt x="433" y="135"/>
                    <a:pt x="373" y="60"/>
                    <a:pt x="373" y="60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4106104" y="4148765"/>
              <a:ext cx="22631" cy="7380"/>
            </a:xfrm>
            <a:custGeom>
              <a:avLst/>
              <a:gdLst/>
              <a:ahLst/>
              <a:cxnLst/>
              <a:rect l="l" t="t" r="r" b="b"/>
              <a:pathLst>
                <a:path w="552" h="180" extrusionOk="0">
                  <a:moveTo>
                    <a:pt x="60" y="1"/>
                  </a:moveTo>
                  <a:lnTo>
                    <a:pt x="0" y="60"/>
                  </a:lnTo>
                  <a:lnTo>
                    <a:pt x="0" y="120"/>
                  </a:lnTo>
                  <a:cubicBezTo>
                    <a:pt x="60" y="180"/>
                    <a:pt x="179" y="180"/>
                    <a:pt x="239" y="180"/>
                  </a:cubicBezTo>
                  <a:lnTo>
                    <a:pt x="373" y="180"/>
                  </a:lnTo>
                  <a:cubicBezTo>
                    <a:pt x="432" y="180"/>
                    <a:pt x="432" y="180"/>
                    <a:pt x="492" y="120"/>
                  </a:cubicBezTo>
                  <a:cubicBezTo>
                    <a:pt x="551" y="120"/>
                    <a:pt x="492" y="60"/>
                    <a:pt x="492" y="60"/>
                  </a:cubicBezTo>
                  <a:cubicBezTo>
                    <a:pt x="432" y="60"/>
                    <a:pt x="432" y="60"/>
                    <a:pt x="37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4192199" y="4206815"/>
              <a:ext cx="18367" cy="5535"/>
            </a:xfrm>
            <a:custGeom>
              <a:avLst/>
              <a:gdLst/>
              <a:ahLst/>
              <a:cxnLst/>
              <a:rect l="l" t="t" r="r" b="b"/>
              <a:pathLst>
                <a:path w="448" h="135" extrusionOk="0">
                  <a:moveTo>
                    <a:pt x="75" y="0"/>
                  </a:moveTo>
                  <a:lnTo>
                    <a:pt x="75" y="75"/>
                  </a:lnTo>
                  <a:cubicBezTo>
                    <a:pt x="1" y="75"/>
                    <a:pt x="75" y="75"/>
                    <a:pt x="75" y="134"/>
                  </a:cubicBezTo>
                  <a:lnTo>
                    <a:pt x="448" y="134"/>
                  </a:lnTo>
                  <a:lnTo>
                    <a:pt x="448" y="75"/>
                  </a:lnTo>
                  <a:lnTo>
                    <a:pt x="448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3861800" y="4173813"/>
              <a:ext cx="22631" cy="10413"/>
            </a:xfrm>
            <a:custGeom>
              <a:avLst/>
              <a:gdLst/>
              <a:ahLst/>
              <a:cxnLst/>
              <a:rect l="l" t="t" r="r" b="b"/>
              <a:pathLst>
                <a:path w="552" h="254" extrusionOk="0">
                  <a:moveTo>
                    <a:pt x="239" y="1"/>
                  </a:moveTo>
                  <a:cubicBezTo>
                    <a:pt x="179" y="60"/>
                    <a:pt x="60" y="60"/>
                    <a:pt x="0" y="135"/>
                  </a:cubicBezTo>
                  <a:lnTo>
                    <a:pt x="0" y="194"/>
                  </a:lnTo>
                  <a:cubicBezTo>
                    <a:pt x="0" y="194"/>
                    <a:pt x="0" y="254"/>
                    <a:pt x="60" y="254"/>
                  </a:cubicBezTo>
                  <a:cubicBezTo>
                    <a:pt x="119" y="254"/>
                    <a:pt x="179" y="254"/>
                    <a:pt x="313" y="194"/>
                  </a:cubicBezTo>
                  <a:lnTo>
                    <a:pt x="373" y="194"/>
                  </a:lnTo>
                  <a:cubicBezTo>
                    <a:pt x="432" y="135"/>
                    <a:pt x="492" y="135"/>
                    <a:pt x="492" y="60"/>
                  </a:cubicBezTo>
                  <a:cubicBezTo>
                    <a:pt x="551" y="60"/>
                    <a:pt x="492" y="1"/>
                    <a:pt x="492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3848967" y="4206815"/>
              <a:ext cx="17752" cy="10413"/>
            </a:xfrm>
            <a:custGeom>
              <a:avLst/>
              <a:gdLst/>
              <a:ahLst/>
              <a:cxnLst/>
              <a:rect l="l" t="t" r="r" b="b"/>
              <a:pathLst>
                <a:path w="433" h="254" extrusionOk="0">
                  <a:moveTo>
                    <a:pt x="179" y="0"/>
                  </a:moveTo>
                  <a:cubicBezTo>
                    <a:pt x="119" y="75"/>
                    <a:pt x="60" y="75"/>
                    <a:pt x="0" y="134"/>
                  </a:cubicBezTo>
                  <a:lnTo>
                    <a:pt x="0" y="194"/>
                  </a:lnTo>
                  <a:cubicBezTo>
                    <a:pt x="0" y="194"/>
                    <a:pt x="0" y="253"/>
                    <a:pt x="60" y="253"/>
                  </a:cubicBezTo>
                  <a:cubicBezTo>
                    <a:pt x="119" y="253"/>
                    <a:pt x="179" y="194"/>
                    <a:pt x="254" y="194"/>
                  </a:cubicBezTo>
                  <a:cubicBezTo>
                    <a:pt x="313" y="194"/>
                    <a:pt x="313" y="194"/>
                    <a:pt x="373" y="134"/>
                  </a:cubicBezTo>
                  <a:cubicBezTo>
                    <a:pt x="373" y="134"/>
                    <a:pt x="432" y="134"/>
                    <a:pt x="432" y="75"/>
                  </a:cubicBezTo>
                  <a:lnTo>
                    <a:pt x="432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3871557" y="4242851"/>
              <a:ext cx="20827" cy="12832"/>
            </a:xfrm>
            <a:custGeom>
              <a:avLst/>
              <a:gdLst/>
              <a:ahLst/>
              <a:cxnLst/>
              <a:rect l="l" t="t" r="r" b="b"/>
              <a:pathLst>
                <a:path w="508" h="313" extrusionOk="0">
                  <a:moveTo>
                    <a:pt x="313" y="0"/>
                  </a:moveTo>
                  <a:cubicBezTo>
                    <a:pt x="254" y="60"/>
                    <a:pt x="254" y="60"/>
                    <a:pt x="194" y="60"/>
                  </a:cubicBezTo>
                  <a:cubicBezTo>
                    <a:pt x="135" y="119"/>
                    <a:pt x="75" y="119"/>
                    <a:pt x="1" y="238"/>
                  </a:cubicBezTo>
                  <a:cubicBezTo>
                    <a:pt x="1" y="238"/>
                    <a:pt x="1" y="313"/>
                    <a:pt x="75" y="313"/>
                  </a:cubicBezTo>
                  <a:cubicBezTo>
                    <a:pt x="135" y="313"/>
                    <a:pt x="194" y="238"/>
                    <a:pt x="254" y="238"/>
                  </a:cubicBezTo>
                  <a:cubicBezTo>
                    <a:pt x="313" y="179"/>
                    <a:pt x="373" y="179"/>
                    <a:pt x="373" y="179"/>
                  </a:cubicBezTo>
                  <a:cubicBezTo>
                    <a:pt x="373" y="119"/>
                    <a:pt x="447" y="119"/>
                    <a:pt x="447" y="60"/>
                  </a:cubicBezTo>
                  <a:lnTo>
                    <a:pt x="507" y="60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3815964" y="4240391"/>
              <a:ext cx="17752" cy="9798"/>
            </a:xfrm>
            <a:custGeom>
              <a:avLst/>
              <a:gdLst/>
              <a:ahLst/>
              <a:cxnLst/>
              <a:rect l="l" t="t" r="r" b="b"/>
              <a:pathLst>
                <a:path w="433" h="239" extrusionOk="0">
                  <a:moveTo>
                    <a:pt x="314" y="0"/>
                  </a:moveTo>
                  <a:cubicBezTo>
                    <a:pt x="239" y="0"/>
                    <a:pt x="180" y="0"/>
                    <a:pt x="180" y="60"/>
                  </a:cubicBezTo>
                  <a:cubicBezTo>
                    <a:pt x="120" y="60"/>
                    <a:pt x="60" y="120"/>
                    <a:pt x="1" y="179"/>
                  </a:cubicBezTo>
                  <a:lnTo>
                    <a:pt x="1" y="239"/>
                  </a:lnTo>
                  <a:cubicBezTo>
                    <a:pt x="120" y="239"/>
                    <a:pt x="180" y="239"/>
                    <a:pt x="239" y="179"/>
                  </a:cubicBezTo>
                  <a:cubicBezTo>
                    <a:pt x="314" y="179"/>
                    <a:pt x="314" y="179"/>
                    <a:pt x="373" y="120"/>
                  </a:cubicBezTo>
                  <a:lnTo>
                    <a:pt x="433" y="60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3848967" y="4275811"/>
              <a:ext cx="12873" cy="7380"/>
            </a:xfrm>
            <a:custGeom>
              <a:avLst/>
              <a:gdLst/>
              <a:ahLst/>
              <a:cxnLst/>
              <a:rect l="l" t="t" r="r" b="b"/>
              <a:pathLst>
                <a:path w="314" h="180" extrusionOk="0">
                  <a:moveTo>
                    <a:pt x="179" y="0"/>
                  </a:moveTo>
                  <a:cubicBezTo>
                    <a:pt x="119" y="0"/>
                    <a:pt x="60" y="0"/>
                    <a:pt x="60" y="60"/>
                  </a:cubicBezTo>
                  <a:cubicBezTo>
                    <a:pt x="0" y="120"/>
                    <a:pt x="60" y="120"/>
                    <a:pt x="60" y="179"/>
                  </a:cubicBezTo>
                  <a:lnTo>
                    <a:pt x="179" y="179"/>
                  </a:lnTo>
                  <a:lnTo>
                    <a:pt x="254" y="120"/>
                  </a:lnTo>
                  <a:lnTo>
                    <a:pt x="313" y="120"/>
                  </a:lnTo>
                  <a:lnTo>
                    <a:pt x="313" y="6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4485373" y="4557987"/>
              <a:ext cx="20212" cy="7339"/>
            </a:xfrm>
            <a:custGeom>
              <a:avLst/>
              <a:gdLst/>
              <a:ahLst/>
              <a:cxnLst/>
              <a:rect l="l" t="t" r="r" b="b"/>
              <a:pathLst>
                <a:path w="493" h="179" extrusionOk="0">
                  <a:moveTo>
                    <a:pt x="1" y="0"/>
                  </a:moveTo>
                  <a:lnTo>
                    <a:pt x="60" y="75"/>
                  </a:lnTo>
                  <a:cubicBezTo>
                    <a:pt x="120" y="134"/>
                    <a:pt x="179" y="134"/>
                    <a:pt x="239" y="134"/>
                  </a:cubicBezTo>
                  <a:cubicBezTo>
                    <a:pt x="239" y="164"/>
                    <a:pt x="254" y="179"/>
                    <a:pt x="278" y="179"/>
                  </a:cubicBezTo>
                  <a:cubicBezTo>
                    <a:pt x="302" y="179"/>
                    <a:pt x="336" y="164"/>
                    <a:pt x="373" y="134"/>
                  </a:cubicBezTo>
                  <a:lnTo>
                    <a:pt x="433" y="134"/>
                  </a:lnTo>
                  <a:lnTo>
                    <a:pt x="492" y="75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4528134" y="4561021"/>
              <a:ext cx="18367" cy="7380"/>
            </a:xfrm>
            <a:custGeom>
              <a:avLst/>
              <a:gdLst/>
              <a:ahLst/>
              <a:cxnLst/>
              <a:rect l="l" t="t" r="r" b="b"/>
              <a:pathLst>
                <a:path w="448" h="180" extrusionOk="0">
                  <a:moveTo>
                    <a:pt x="75" y="1"/>
                  </a:moveTo>
                  <a:lnTo>
                    <a:pt x="75" y="60"/>
                  </a:lnTo>
                  <a:cubicBezTo>
                    <a:pt x="0" y="60"/>
                    <a:pt x="75" y="120"/>
                    <a:pt x="75" y="120"/>
                  </a:cubicBezTo>
                  <a:cubicBezTo>
                    <a:pt x="134" y="120"/>
                    <a:pt x="194" y="179"/>
                    <a:pt x="254" y="179"/>
                  </a:cubicBezTo>
                  <a:lnTo>
                    <a:pt x="313" y="120"/>
                  </a:lnTo>
                  <a:lnTo>
                    <a:pt x="373" y="120"/>
                  </a:lnTo>
                  <a:cubicBezTo>
                    <a:pt x="447" y="60"/>
                    <a:pt x="373" y="60"/>
                    <a:pt x="37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4503084" y="4573238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79" y="1"/>
                  </a:moveTo>
                  <a:cubicBezTo>
                    <a:pt x="120" y="1"/>
                    <a:pt x="120" y="1"/>
                    <a:pt x="60" y="75"/>
                  </a:cubicBezTo>
                  <a:cubicBezTo>
                    <a:pt x="1" y="135"/>
                    <a:pt x="1" y="135"/>
                    <a:pt x="60" y="135"/>
                  </a:cubicBezTo>
                  <a:cubicBezTo>
                    <a:pt x="120" y="194"/>
                    <a:pt x="120" y="194"/>
                    <a:pt x="179" y="194"/>
                  </a:cubicBezTo>
                  <a:lnTo>
                    <a:pt x="313" y="194"/>
                  </a:lnTo>
                  <a:lnTo>
                    <a:pt x="373" y="135"/>
                  </a:lnTo>
                  <a:lnTo>
                    <a:pt x="373" y="75"/>
                  </a:lnTo>
                  <a:cubicBezTo>
                    <a:pt x="313" y="75"/>
                    <a:pt x="313" y="75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4573928" y="4586070"/>
              <a:ext cx="18367" cy="7995"/>
            </a:xfrm>
            <a:custGeom>
              <a:avLst/>
              <a:gdLst/>
              <a:ahLst/>
              <a:cxnLst/>
              <a:rect l="l" t="t" r="r" b="b"/>
              <a:pathLst>
                <a:path w="448" h="195" extrusionOk="0">
                  <a:moveTo>
                    <a:pt x="1" y="0"/>
                  </a:moveTo>
                  <a:lnTo>
                    <a:pt x="1" y="60"/>
                  </a:lnTo>
                  <a:lnTo>
                    <a:pt x="1" y="134"/>
                  </a:lnTo>
                  <a:cubicBezTo>
                    <a:pt x="75" y="134"/>
                    <a:pt x="135" y="194"/>
                    <a:pt x="194" y="194"/>
                  </a:cubicBezTo>
                  <a:lnTo>
                    <a:pt x="314" y="194"/>
                  </a:lnTo>
                  <a:cubicBezTo>
                    <a:pt x="314" y="134"/>
                    <a:pt x="373" y="134"/>
                    <a:pt x="373" y="134"/>
                  </a:cubicBezTo>
                  <a:lnTo>
                    <a:pt x="448" y="134"/>
                  </a:lnTo>
                  <a:cubicBezTo>
                    <a:pt x="448" y="60"/>
                    <a:pt x="448" y="60"/>
                    <a:pt x="373" y="60"/>
                  </a:cubicBezTo>
                  <a:cubicBezTo>
                    <a:pt x="373" y="0"/>
                    <a:pt x="314" y="0"/>
                    <a:pt x="314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4597132" y="4565900"/>
              <a:ext cx="22672" cy="7380"/>
            </a:xfrm>
            <a:custGeom>
              <a:avLst/>
              <a:gdLst/>
              <a:ahLst/>
              <a:cxnLst/>
              <a:rect l="l" t="t" r="r" b="b"/>
              <a:pathLst>
                <a:path w="553" h="180" extrusionOk="0">
                  <a:moveTo>
                    <a:pt x="1" y="1"/>
                  </a:moveTo>
                  <a:lnTo>
                    <a:pt x="1" y="60"/>
                  </a:lnTo>
                  <a:lnTo>
                    <a:pt x="1" y="120"/>
                  </a:lnTo>
                  <a:cubicBezTo>
                    <a:pt x="120" y="120"/>
                    <a:pt x="180" y="180"/>
                    <a:pt x="254" y="180"/>
                  </a:cubicBezTo>
                  <a:cubicBezTo>
                    <a:pt x="314" y="180"/>
                    <a:pt x="373" y="180"/>
                    <a:pt x="373" y="120"/>
                  </a:cubicBezTo>
                  <a:lnTo>
                    <a:pt x="492" y="120"/>
                  </a:lnTo>
                  <a:lnTo>
                    <a:pt x="552" y="60"/>
                  </a:lnTo>
                  <a:lnTo>
                    <a:pt x="492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4638048" y="4578731"/>
              <a:ext cx="9839" cy="7380"/>
            </a:xfrm>
            <a:custGeom>
              <a:avLst/>
              <a:gdLst/>
              <a:ahLst/>
              <a:cxnLst/>
              <a:rect l="l" t="t" r="r" b="b"/>
              <a:pathLst>
                <a:path w="240" h="180" extrusionOk="0">
                  <a:moveTo>
                    <a:pt x="120" y="1"/>
                  </a:moveTo>
                  <a:cubicBezTo>
                    <a:pt x="120" y="1"/>
                    <a:pt x="61" y="1"/>
                    <a:pt x="61" y="60"/>
                  </a:cubicBezTo>
                  <a:cubicBezTo>
                    <a:pt x="1" y="60"/>
                    <a:pt x="1" y="120"/>
                    <a:pt x="61" y="120"/>
                  </a:cubicBezTo>
                  <a:cubicBezTo>
                    <a:pt x="61" y="179"/>
                    <a:pt x="120" y="179"/>
                    <a:pt x="120" y="179"/>
                  </a:cubicBezTo>
                  <a:lnTo>
                    <a:pt x="180" y="179"/>
                  </a:lnTo>
                  <a:lnTo>
                    <a:pt x="239" y="120"/>
                  </a:lnTo>
                  <a:lnTo>
                    <a:pt x="239" y="60"/>
                  </a:lnTo>
                  <a:lnTo>
                    <a:pt x="180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4668591" y="4570778"/>
              <a:ext cx="12258" cy="7995"/>
            </a:xfrm>
            <a:custGeom>
              <a:avLst/>
              <a:gdLst/>
              <a:ahLst/>
              <a:cxnLst/>
              <a:rect l="l" t="t" r="r" b="b"/>
              <a:pathLst>
                <a:path w="299" h="195" extrusionOk="0">
                  <a:moveTo>
                    <a:pt x="1" y="1"/>
                  </a:moveTo>
                  <a:lnTo>
                    <a:pt x="1" y="61"/>
                  </a:lnTo>
                  <a:cubicBezTo>
                    <a:pt x="1" y="135"/>
                    <a:pt x="60" y="195"/>
                    <a:pt x="120" y="195"/>
                  </a:cubicBezTo>
                  <a:lnTo>
                    <a:pt x="239" y="195"/>
                  </a:lnTo>
                  <a:cubicBezTo>
                    <a:pt x="239" y="135"/>
                    <a:pt x="299" y="135"/>
                    <a:pt x="299" y="135"/>
                  </a:cubicBezTo>
                  <a:lnTo>
                    <a:pt x="299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4638048" y="4496903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" y="0"/>
                  </a:moveTo>
                  <a:lnTo>
                    <a:pt x="1" y="134"/>
                  </a:lnTo>
                  <a:cubicBezTo>
                    <a:pt x="61" y="134"/>
                    <a:pt x="120" y="194"/>
                    <a:pt x="180" y="194"/>
                  </a:cubicBezTo>
                  <a:lnTo>
                    <a:pt x="239" y="194"/>
                  </a:lnTo>
                  <a:cubicBezTo>
                    <a:pt x="299" y="134"/>
                    <a:pt x="299" y="134"/>
                    <a:pt x="373" y="134"/>
                  </a:cubicBezTo>
                  <a:lnTo>
                    <a:pt x="373" y="75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4673511" y="4504856"/>
              <a:ext cx="15292" cy="7339"/>
            </a:xfrm>
            <a:custGeom>
              <a:avLst/>
              <a:gdLst/>
              <a:ahLst/>
              <a:cxnLst/>
              <a:rect l="l" t="t" r="r" b="b"/>
              <a:pathLst>
                <a:path w="373" h="179" extrusionOk="0">
                  <a:moveTo>
                    <a:pt x="179" y="0"/>
                  </a:moveTo>
                  <a:cubicBezTo>
                    <a:pt x="119" y="0"/>
                    <a:pt x="60" y="0"/>
                    <a:pt x="0" y="60"/>
                  </a:cubicBezTo>
                  <a:lnTo>
                    <a:pt x="0" y="119"/>
                  </a:lnTo>
                  <a:lnTo>
                    <a:pt x="60" y="179"/>
                  </a:lnTo>
                  <a:lnTo>
                    <a:pt x="313" y="179"/>
                  </a:lnTo>
                  <a:cubicBezTo>
                    <a:pt x="313" y="119"/>
                    <a:pt x="313" y="119"/>
                    <a:pt x="372" y="119"/>
                  </a:cubicBezTo>
                  <a:lnTo>
                    <a:pt x="372" y="60"/>
                  </a:lnTo>
                  <a:cubicBezTo>
                    <a:pt x="313" y="0"/>
                    <a:pt x="313" y="0"/>
                    <a:pt x="25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4716845" y="4507275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80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1" y="60"/>
                  </a:lnTo>
                  <a:cubicBezTo>
                    <a:pt x="1" y="60"/>
                    <a:pt x="1" y="120"/>
                    <a:pt x="60" y="120"/>
                  </a:cubicBezTo>
                  <a:cubicBezTo>
                    <a:pt x="60" y="194"/>
                    <a:pt x="120" y="194"/>
                    <a:pt x="180" y="194"/>
                  </a:cubicBezTo>
                  <a:lnTo>
                    <a:pt x="239" y="194"/>
                  </a:lnTo>
                  <a:cubicBezTo>
                    <a:pt x="239" y="120"/>
                    <a:pt x="314" y="120"/>
                    <a:pt x="314" y="120"/>
                  </a:cubicBezTo>
                  <a:cubicBezTo>
                    <a:pt x="373" y="60"/>
                    <a:pt x="373" y="60"/>
                    <a:pt x="314" y="60"/>
                  </a:cubicBezTo>
                  <a:cubicBezTo>
                    <a:pt x="314" y="1"/>
                    <a:pt x="239" y="1"/>
                    <a:pt x="239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4607546" y="4509735"/>
              <a:ext cx="15292" cy="7954"/>
            </a:xfrm>
            <a:custGeom>
              <a:avLst/>
              <a:gdLst/>
              <a:ahLst/>
              <a:cxnLst/>
              <a:rect l="l" t="t" r="r" b="b"/>
              <a:pathLst>
                <a:path w="373" h="194" extrusionOk="0">
                  <a:moveTo>
                    <a:pt x="0" y="0"/>
                  </a:moveTo>
                  <a:lnTo>
                    <a:pt x="0" y="60"/>
                  </a:lnTo>
                  <a:cubicBezTo>
                    <a:pt x="60" y="134"/>
                    <a:pt x="119" y="194"/>
                    <a:pt x="179" y="194"/>
                  </a:cubicBezTo>
                  <a:lnTo>
                    <a:pt x="238" y="194"/>
                  </a:lnTo>
                  <a:cubicBezTo>
                    <a:pt x="298" y="194"/>
                    <a:pt x="298" y="134"/>
                    <a:pt x="373" y="134"/>
                  </a:cubicBezTo>
                  <a:cubicBezTo>
                    <a:pt x="373" y="60"/>
                    <a:pt x="373" y="60"/>
                    <a:pt x="298" y="60"/>
                  </a:cubicBezTo>
                  <a:cubicBezTo>
                    <a:pt x="298" y="0"/>
                    <a:pt x="298" y="0"/>
                    <a:pt x="238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3775049" y="4443772"/>
              <a:ext cx="28124" cy="10413"/>
            </a:xfrm>
            <a:custGeom>
              <a:avLst/>
              <a:gdLst/>
              <a:ahLst/>
              <a:cxnLst/>
              <a:rect l="l" t="t" r="r" b="b"/>
              <a:pathLst>
                <a:path w="686" h="254" extrusionOk="0">
                  <a:moveTo>
                    <a:pt x="314" y="0"/>
                  </a:moveTo>
                  <a:cubicBezTo>
                    <a:pt x="254" y="60"/>
                    <a:pt x="120" y="60"/>
                    <a:pt x="60" y="119"/>
                  </a:cubicBezTo>
                  <a:lnTo>
                    <a:pt x="1" y="179"/>
                  </a:lnTo>
                  <a:lnTo>
                    <a:pt x="60" y="254"/>
                  </a:lnTo>
                  <a:cubicBezTo>
                    <a:pt x="194" y="254"/>
                    <a:pt x="254" y="179"/>
                    <a:pt x="373" y="179"/>
                  </a:cubicBezTo>
                  <a:lnTo>
                    <a:pt x="492" y="179"/>
                  </a:lnTo>
                  <a:cubicBezTo>
                    <a:pt x="567" y="179"/>
                    <a:pt x="567" y="119"/>
                    <a:pt x="626" y="119"/>
                  </a:cubicBezTo>
                  <a:cubicBezTo>
                    <a:pt x="686" y="60"/>
                    <a:pt x="626" y="60"/>
                    <a:pt x="626" y="60"/>
                  </a:cubicBezTo>
                  <a:cubicBezTo>
                    <a:pt x="567" y="0"/>
                    <a:pt x="492" y="0"/>
                    <a:pt x="492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3729254" y="4459023"/>
              <a:ext cx="23246" cy="10413"/>
            </a:xfrm>
            <a:custGeom>
              <a:avLst/>
              <a:gdLst/>
              <a:ahLst/>
              <a:cxnLst/>
              <a:rect l="l" t="t" r="r" b="b"/>
              <a:pathLst>
                <a:path w="567" h="254" extrusionOk="0">
                  <a:moveTo>
                    <a:pt x="254" y="1"/>
                  </a:moveTo>
                  <a:cubicBezTo>
                    <a:pt x="194" y="60"/>
                    <a:pt x="60" y="120"/>
                    <a:pt x="0" y="179"/>
                  </a:cubicBezTo>
                  <a:lnTo>
                    <a:pt x="0" y="254"/>
                  </a:lnTo>
                  <a:cubicBezTo>
                    <a:pt x="120" y="254"/>
                    <a:pt x="194" y="254"/>
                    <a:pt x="313" y="179"/>
                  </a:cubicBezTo>
                  <a:cubicBezTo>
                    <a:pt x="373" y="179"/>
                    <a:pt x="373" y="179"/>
                    <a:pt x="432" y="120"/>
                  </a:cubicBezTo>
                  <a:cubicBezTo>
                    <a:pt x="492" y="120"/>
                    <a:pt x="492" y="60"/>
                    <a:pt x="567" y="60"/>
                  </a:cubicBezTo>
                  <a:lnTo>
                    <a:pt x="567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3848967" y="4435819"/>
              <a:ext cx="17752" cy="7995"/>
            </a:xfrm>
            <a:custGeom>
              <a:avLst/>
              <a:gdLst/>
              <a:ahLst/>
              <a:cxnLst/>
              <a:rect l="l" t="t" r="r" b="b"/>
              <a:pathLst>
                <a:path w="433" h="195" extrusionOk="0">
                  <a:moveTo>
                    <a:pt x="179" y="1"/>
                  </a:moveTo>
                  <a:cubicBezTo>
                    <a:pt x="119" y="1"/>
                    <a:pt x="60" y="75"/>
                    <a:pt x="60" y="135"/>
                  </a:cubicBezTo>
                  <a:lnTo>
                    <a:pt x="0" y="135"/>
                  </a:lnTo>
                  <a:cubicBezTo>
                    <a:pt x="0" y="194"/>
                    <a:pt x="60" y="194"/>
                    <a:pt x="60" y="194"/>
                  </a:cubicBezTo>
                  <a:lnTo>
                    <a:pt x="313" y="194"/>
                  </a:lnTo>
                  <a:cubicBezTo>
                    <a:pt x="313" y="135"/>
                    <a:pt x="373" y="135"/>
                    <a:pt x="373" y="135"/>
                  </a:cubicBezTo>
                  <a:lnTo>
                    <a:pt x="432" y="135"/>
                  </a:lnTo>
                  <a:lnTo>
                    <a:pt x="373" y="75"/>
                  </a:lnTo>
                  <a:cubicBezTo>
                    <a:pt x="373" y="1"/>
                    <a:pt x="313" y="1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3767710" y="4462835"/>
              <a:ext cx="17752" cy="9060"/>
            </a:xfrm>
            <a:custGeom>
              <a:avLst/>
              <a:gdLst/>
              <a:ahLst/>
              <a:cxnLst/>
              <a:rect l="l" t="t" r="r" b="b"/>
              <a:pathLst>
                <a:path w="433" h="221" extrusionOk="0">
                  <a:moveTo>
                    <a:pt x="255" y="0"/>
                  </a:moveTo>
                  <a:cubicBezTo>
                    <a:pt x="233" y="0"/>
                    <a:pt x="219" y="27"/>
                    <a:pt x="180" y="27"/>
                  </a:cubicBezTo>
                  <a:cubicBezTo>
                    <a:pt x="120" y="27"/>
                    <a:pt x="61" y="86"/>
                    <a:pt x="1" y="86"/>
                  </a:cubicBezTo>
                  <a:lnTo>
                    <a:pt x="1" y="161"/>
                  </a:lnTo>
                  <a:cubicBezTo>
                    <a:pt x="1" y="161"/>
                    <a:pt x="1" y="221"/>
                    <a:pt x="61" y="221"/>
                  </a:cubicBezTo>
                  <a:lnTo>
                    <a:pt x="239" y="221"/>
                  </a:lnTo>
                  <a:cubicBezTo>
                    <a:pt x="239" y="161"/>
                    <a:pt x="299" y="161"/>
                    <a:pt x="299" y="161"/>
                  </a:cubicBezTo>
                  <a:cubicBezTo>
                    <a:pt x="373" y="161"/>
                    <a:pt x="433" y="161"/>
                    <a:pt x="433" y="86"/>
                  </a:cubicBezTo>
                  <a:lnTo>
                    <a:pt x="433" y="27"/>
                  </a:lnTo>
                  <a:lnTo>
                    <a:pt x="299" y="27"/>
                  </a:lnTo>
                  <a:cubicBezTo>
                    <a:pt x="279" y="7"/>
                    <a:pt x="266" y="0"/>
                    <a:pt x="255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3823303" y="4463901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35" y="1"/>
                  </a:moveTo>
                  <a:cubicBezTo>
                    <a:pt x="60" y="1"/>
                    <a:pt x="1" y="1"/>
                    <a:pt x="1" y="60"/>
                  </a:cubicBezTo>
                  <a:lnTo>
                    <a:pt x="1" y="135"/>
                  </a:lnTo>
                  <a:lnTo>
                    <a:pt x="1" y="195"/>
                  </a:lnTo>
                  <a:lnTo>
                    <a:pt x="194" y="195"/>
                  </a:lnTo>
                  <a:lnTo>
                    <a:pt x="254" y="135"/>
                  </a:lnTo>
                  <a:lnTo>
                    <a:pt x="313" y="135"/>
                  </a:lnTo>
                  <a:lnTo>
                    <a:pt x="313" y="60"/>
                  </a:lnTo>
                  <a:cubicBezTo>
                    <a:pt x="373" y="60"/>
                    <a:pt x="373" y="60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3792760" y="4489565"/>
              <a:ext cx="15333" cy="7380"/>
            </a:xfrm>
            <a:custGeom>
              <a:avLst/>
              <a:gdLst/>
              <a:ahLst/>
              <a:cxnLst/>
              <a:rect l="l" t="t" r="r" b="b"/>
              <a:pathLst>
                <a:path w="374" h="180" extrusionOk="0">
                  <a:moveTo>
                    <a:pt x="194" y="1"/>
                  </a:moveTo>
                  <a:cubicBezTo>
                    <a:pt x="135" y="1"/>
                    <a:pt x="60" y="60"/>
                    <a:pt x="1" y="120"/>
                  </a:cubicBezTo>
                  <a:lnTo>
                    <a:pt x="1" y="179"/>
                  </a:lnTo>
                  <a:lnTo>
                    <a:pt x="254" y="179"/>
                  </a:lnTo>
                  <a:lnTo>
                    <a:pt x="314" y="120"/>
                  </a:lnTo>
                  <a:lnTo>
                    <a:pt x="373" y="120"/>
                  </a:lnTo>
                  <a:lnTo>
                    <a:pt x="373" y="60"/>
                  </a:lnTo>
                  <a:cubicBezTo>
                    <a:pt x="373" y="1"/>
                    <a:pt x="314" y="1"/>
                    <a:pt x="31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3726795" y="4487146"/>
              <a:ext cx="20212" cy="7339"/>
            </a:xfrm>
            <a:custGeom>
              <a:avLst/>
              <a:gdLst/>
              <a:ahLst/>
              <a:cxnLst/>
              <a:rect l="l" t="t" r="r" b="b"/>
              <a:pathLst>
                <a:path w="493" h="179" extrusionOk="0">
                  <a:moveTo>
                    <a:pt x="180" y="0"/>
                  </a:moveTo>
                  <a:cubicBezTo>
                    <a:pt x="120" y="0"/>
                    <a:pt x="60" y="60"/>
                    <a:pt x="1" y="119"/>
                  </a:cubicBezTo>
                  <a:lnTo>
                    <a:pt x="1" y="179"/>
                  </a:lnTo>
                  <a:lnTo>
                    <a:pt x="254" y="179"/>
                  </a:lnTo>
                  <a:cubicBezTo>
                    <a:pt x="314" y="179"/>
                    <a:pt x="314" y="119"/>
                    <a:pt x="373" y="119"/>
                  </a:cubicBezTo>
                  <a:cubicBezTo>
                    <a:pt x="373" y="119"/>
                    <a:pt x="433" y="119"/>
                    <a:pt x="433" y="60"/>
                  </a:cubicBezTo>
                  <a:lnTo>
                    <a:pt x="492" y="60"/>
                  </a:lnTo>
                  <a:cubicBezTo>
                    <a:pt x="492" y="0"/>
                    <a:pt x="433" y="0"/>
                    <a:pt x="43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3742087" y="4509735"/>
              <a:ext cx="10413" cy="7954"/>
            </a:xfrm>
            <a:custGeom>
              <a:avLst/>
              <a:gdLst/>
              <a:ahLst/>
              <a:cxnLst/>
              <a:rect l="l" t="t" r="r" b="b"/>
              <a:pathLst>
                <a:path w="254" h="194" extrusionOk="0">
                  <a:moveTo>
                    <a:pt x="119" y="0"/>
                  </a:moveTo>
                  <a:cubicBezTo>
                    <a:pt x="60" y="60"/>
                    <a:pt x="0" y="60"/>
                    <a:pt x="0" y="134"/>
                  </a:cubicBezTo>
                  <a:lnTo>
                    <a:pt x="0" y="194"/>
                  </a:lnTo>
                  <a:lnTo>
                    <a:pt x="179" y="194"/>
                  </a:lnTo>
                  <a:lnTo>
                    <a:pt x="254" y="134"/>
                  </a:lnTo>
                  <a:lnTo>
                    <a:pt x="254" y="60"/>
                  </a:lnTo>
                  <a:cubicBezTo>
                    <a:pt x="179" y="0"/>
                    <a:pt x="179" y="0"/>
                    <a:pt x="119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3683460" y="4507275"/>
              <a:ext cx="12832" cy="7995"/>
            </a:xfrm>
            <a:custGeom>
              <a:avLst/>
              <a:gdLst/>
              <a:ahLst/>
              <a:cxnLst/>
              <a:rect l="l" t="t" r="r" b="b"/>
              <a:pathLst>
                <a:path w="313" h="195" extrusionOk="0">
                  <a:moveTo>
                    <a:pt x="119" y="1"/>
                  </a:moveTo>
                  <a:cubicBezTo>
                    <a:pt x="60" y="1"/>
                    <a:pt x="60" y="1"/>
                    <a:pt x="0" y="60"/>
                  </a:cubicBezTo>
                  <a:cubicBezTo>
                    <a:pt x="0" y="120"/>
                    <a:pt x="0" y="120"/>
                    <a:pt x="60" y="194"/>
                  </a:cubicBezTo>
                  <a:cubicBezTo>
                    <a:pt x="119" y="194"/>
                    <a:pt x="119" y="194"/>
                    <a:pt x="194" y="120"/>
                  </a:cubicBezTo>
                  <a:lnTo>
                    <a:pt x="253" y="120"/>
                  </a:lnTo>
                  <a:cubicBezTo>
                    <a:pt x="253" y="120"/>
                    <a:pt x="253" y="60"/>
                    <a:pt x="313" y="60"/>
                  </a:cubicBezTo>
                  <a:cubicBezTo>
                    <a:pt x="313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3681000" y="4479193"/>
              <a:ext cx="22631" cy="10413"/>
            </a:xfrm>
            <a:custGeom>
              <a:avLst/>
              <a:gdLst/>
              <a:ahLst/>
              <a:cxnLst/>
              <a:rect l="l" t="t" r="r" b="b"/>
              <a:pathLst>
                <a:path w="552" h="254" extrusionOk="0">
                  <a:moveTo>
                    <a:pt x="373" y="0"/>
                  </a:moveTo>
                  <a:cubicBezTo>
                    <a:pt x="373" y="0"/>
                    <a:pt x="313" y="0"/>
                    <a:pt x="254" y="60"/>
                  </a:cubicBezTo>
                  <a:cubicBezTo>
                    <a:pt x="179" y="60"/>
                    <a:pt x="120" y="134"/>
                    <a:pt x="60" y="194"/>
                  </a:cubicBezTo>
                  <a:lnTo>
                    <a:pt x="0" y="194"/>
                  </a:lnTo>
                  <a:cubicBezTo>
                    <a:pt x="0" y="254"/>
                    <a:pt x="60" y="254"/>
                    <a:pt x="60" y="254"/>
                  </a:cubicBezTo>
                  <a:cubicBezTo>
                    <a:pt x="179" y="254"/>
                    <a:pt x="254" y="254"/>
                    <a:pt x="313" y="194"/>
                  </a:cubicBezTo>
                  <a:lnTo>
                    <a:pt x="433" y="194"/>
                  </a:lnTo>
                  <a:cubicBezTo>
                    <a:pt x="492" y="134"/>
                    <a:pt x="552" y="134"/>
                    <a:pt x="552" y="60"/>
                  </a:cubicBezTo>
                  <a:lnTo>
                    <a:pt x="552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3856306" y="4479193"/>
              <a:ext cx="18326" cy="7954"/>
            </a:xfrm>
            <a:custGeom>
              <a:avLst/>
              <a:gdLst/>
              <a:ahLst/>
              <a:cxnLst/>
              <a:rect l="l" t="t" r="r" b="b"/>
              <a:pathLst>
                <a:path w="447" h="194" extrusionOk="0">
                  <a:moveTo>
                    <a:pt x="194" y="0"/>
                  </a:moveTo>
                  <a:cubicBezTo>
                    <a:pt x="134" y="0"/>
                    <a:pt x="75" y="60"/>
                    <a:pt x="0" y="134"/>
                  </a:cubicBezTo>
                  <a:cubicBezTo>
                    <a:pt x="0" y="134"/>
                    <a:pt x="0" y="194"/>
                    <a:pt x="75" y="194"/>
                  </a:cubicBezTo>
                  <a:lnTo>
                    <a:pt x="253" y="194"/>
                  </a:lnTo>
                  <a:cubicBezTo>
                    <a:pt x="253" y="194"/>
                    <a:pt x="313" y="194"/>
                    <a:pt x="313" y="134"/>
                  </a:cubicBezTo>
                  <a:lnTo>
                    <a:pt x="447" y="134"/>
                  </a:lnTo>
                  <a:lnTo>
                    <a:pt x="447" y="60"/>
                  </a:lnTo>
                  <a:cubicBezTo>
                    <a:pt x="447" y="0"/>
                    <a:pt x="373" y="0"/>
                    <a:pt x="3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3871557" y="4459023"/>
              <a:ext cx="10413" cy="7380"/>
            </a:xfrm>
            <a:custGeom>
              <a:avLst/>
              <a:gdLst/>
              <a:ahLst/>
              <a:cxnLst/>
              <a:rect l="l" t="t" r="r" b="b"/>
              <a:pathLst>
                <a:path w="254" h="180" extrusionOk="0">
                  <a:moveTo>
                    <a:pt x="135" y="1"/>
                  </a:moveTo>
                  <a:cubicBezTo>
                    <a:pt x="75" y="1"/>
                    <a:pt x="1" y="60"/>
                    <a:pt x="1" y="60"/>
                  </a:cubicBezTo>
                  <a:cubicBezTo>
                    <a:pt x="1" y="120"/>
                    <a:pt x="1" y="120"/>
                    <a:pt x="75" y="179"/>
                  </a:cubicBezTo>
                  <a:lnTo>
                    <a:pt x="194" y="179"/>
                  </a:lnTo>
                  <a:lnTo>
                    <a:pt x="194" y="120"/>
                  </a:lnTo>
                  <a:lnTo>
                    <a:pt x="254" y="120"/>
                  </a:lnTo>
                  <a:lnTo>
                    <a:pt x="254" y="60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3899640" y="4435819"/>
              <a:ext cx="7995" cy="7995"/>
            </a:xfrm>
            <a:custGeom>
              <a:avLst/>
              <a:gdLst/>
              <a:ahLst/>
              <a:cxnLst/>
              <a:rect l="l" t="t" r="r" b="b"/>
              <a:pathLst>
                <a:path w="195" h="195" extrusionOk="0">
                  <a:moveTo>
                    <a:pt x="135" y="1"/>
                  </a:moveTo>
                  <a:cubicBezTo>
                    <a:pt x="60" y="1"/>
                    <a:pt x="60" y="75"/>
                    <a:pt x="60" y="75"/>
                  </a:cubicBezTo>
                  <a:cubicBezTo>
                    <a:pt x="1" y="135"/>
                    <a:pt x="1" y="135"/>
                    <a:pt x="60" y="194"/>
                  </a:cubicBezTo>
                  <a:lnTo>
                    <a:pt x="194" y="194"/>
                  </a:lnTo>
                  <a:lnTo>
                    <a:pt x="194" y="75"/>
                  </a:lnTo>
                  <a:lnTo>
                    <a:pt x="135" y="7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3798253" y="4166475"/>
              <a:ext cx="25090" cy="7380"/>
            </a:xfrm>
            <a:custGeom>
              <a:avLst/>
              <a:gdLst/>
              <a:ahLst/>
              <a:cxnLst/>
              <a:rect l="l" t="t" r="r" b="b"/>
              <a:pathLst>
                <a:path w="612" h="180" extrusionOk="0">
                  <a:moveTo>
                    <a:pt x="299" y="1"/>
                  </a:moveTo>
                  <a:cubicBezTo>
                    <a:pt x="180" y="1"/>
                    <a:pt x="120" y="60"/>
                    <a:pt x="1" y="120"/>
                  </a:cubicBezTo>
                  <a:cubicBezTo>
                    <a:pt x="1" y="120"/>
                    <a:pt x="1" y="180"/>
                    <a:pt x="60" y="180"/>
                  </a:cubicBezTo>
                  <a:lnTo>
                    <a:pt x="299" y="180"/>
                  </a:lnTo>
                  <a:cubicBezTo>
                    <a:pt x="373" y="180"/>
                    <a:pt x="433" y="120"/>
                    <a:pt x="433" y="120"/>
                  </a:cubicBezTo>
                  <a:cubicBezTo>
                    <a:pt x="492" y="120"/>
                    <a:pt x="552" y="120"/>
                    <a:pt x="552" y="60"/>
                  </a:cubicBezTo>
                  <a:lnTo>
                    <a:pt x="612" y="60"/>
                  </a:lnTo>
                  <a:cubicBezTo>
                    <a:pt x="612" y="1"/>
                    <a:pt x="552" y="1"/>
                    <a:pt x="552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3724376" y="4181766"/>
              <a:ext cx="28124" cy="11151"/>
            </a:xfrm>
            <a:custGeom>
              <a:avLst/>
              <a:gdLst/>
              <a:ahLst/>
              <a:cxnLst/>
              <a:rect l="l" t="t" r="r" b="b"/>
              <a:pathLst>
                <a:path w="686" h="272" extrusionOk="0">
                  <a:moveTo>
                    <a:pt x="432" y="0"/>
                  </a:moveTo>
                  <a:cubicBezTo>
                    <a:pt x="373" y="60"/>
                    <a:pt x="373" y="60"/>
                    <a:pt x="313" y="60"/>
                  </a:cubicBezTo>
                  <a:cubicBezTo>
                    <a:pt x="179" y="60"/>
                    <a:pt x="60" y="119"/>
                    <a:pt x="0" y="179"/>
                  </a:cubicBezTo>
                  <a:lnTo>
                    <a:pt x="0" y="239"/>
                  </a:lnTo>
                  <a:cubicBezTo>
                    <a:pt x="40" y="263"/>
                    <a:pt x="80" y="272"/>
                    <a:pt x="120" y="272"/>
                  </a:cubicBezTo>
                  <a:cubicBezTo>
                    <a:pt x="201" y="272"/>
                    <a:pt x="283" y="239"/>
                    <a:pt x="373" y="239"/>
                  </a:cubicBezTo>
                  <a:cubicBezTo>
                    <a:pt x="373" y="239"/>
                    <a:pt x="432" y="179"/>
                    <a:pt x="492" y="179"/>
                  </a:cubicBezTo>
                  <a:cubicBezTo>
                    <a:pt x="551" y="179"/>
                    <a:pt x="611" y="119"/>
                    <a:pt x="611" y="119"/>
                  </a:cubicBezTo>
                  <a:lnTo>
                    <a:pt x="686" y="60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3749425" y="4204355"/>
              <a:ext cx="20786" cy="10413"/>
            </a:xfrm>
            <a:custGeom>
              <a:avLst/>
              <a:gdLst/>
              <a:ahLst/>
              <a:cxnLst/>
              <a:rect l="l" t="t" r="r" b="b"/>
              <a:pathLst>
                <a:path w="507" h="254" extrusionOk="0">
                  <a:moveTo>
                    <a:pt x="372" y="0"/>
                  </a:moveTo>
                  <a:cubicBezTo>
                    <a:pt x="313" y="60"/>
                    <a:pt x="253" y="60"/>
                    <a:pt x="253" y="60"/>
                  </a:cubicBezTo>
                  <a:cubicBezTo>
                    <a:pt x="194" y="60"/>
                    <a:pt x="75" y="135"/>
                    <a:pt x="75" y="194"/>
                  </a:cubicBezTo>
                  <a:lnTo>
                    <a:pt x="0" y="254"/>
                  </a:lnTo>
                  <a:lnTo>
                    <a:pt x="313" y="254"/>
                  </a:lnTo>
                  <a:cubicBezTo>
                    <a:pt x="313" y="194"/>
                    <a:pt x="372" y="194"/>
                    <a:pt x="372" y="194"/>
                  </a:cubicBezTo>
                  <a:cubicBezTo>
                    <a:pt x="447" y="194"/>
                    <a:pt x="447" y="135"/>
                    <a:pt x="507" y="135"/>
                  </a:cubicBezTo>
                  <a:lnTo>
                    <a:pt x="507" y="60"/>
                  </a:lnTo>
                  <a:cubicBezTo>
                    <a:pt x="447" y="0"/>
                    <a:pt x="372" y="0"/>
                    <a:pt x="372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3800713" y="4201896"/>
              <a:ext cx="20212" cy="10454"/>
            </a:xfrm>
            <a:custGeom>
              <a:avLst/>
              <a:gdLst/>
              <a:ahLst/>
              <a:cxnLst/>
              <a:rect l="l" t="t" r="r" b="b"/>
              <a:pathLst>
                <a:path w="493" h="255" extrusionOk="0">
                  <a:moveTo>
                    <a:pt x="179" y="1"/>
                  </a:moveTo>
                  <a:cubicBezTo>
                    <a:pt x="120" y="60"/>
                    <a:pt x="60" y="60"/>
                    <a:pt x="0" y="120"/>
                  </a:cubicBezTo>
                  <a:lnTo>
                    <a:pt x="0" y="195"/>
                  </a:lnTo>
                  <a:cubicBezTo>
                    <a:pt x="0" y="195"/>
                    <a:pt x="0" y="254"/>
                    <a:pt x="60" y="254"/>
                  </a:cubicBezTo>
                  <a:cubicBezTo>
                    <a:pt x="120" y="254"/>
                    <a:pt x="179" y="195"/>
                    <a:pt x="239" y="195"/>
                  </a:cubicBezTo>
                  <a:cubicBezTo>
                    <a:pt x="313" y="195"/>
                    <a:pt x="313" y="195"/>
                    <a:pt x="373" y="120"/>
                  </a:cubicBezTo>
                  <a:cubicBezTo>
                    <a:pt x="373" y="120"/>
                    <a:pt x="432" y="120"/>
                    <a:pt x="432" y="60"/>
                  </a:cubicBezTo>
                  <a:lnTo>
                    <a:pt x="492" y="60"/>
                  </a:lnTo>
                  <a:cubicBezTo>
                    <a:pt x="492" y="60"/>
                    <a:pt x="492" y="1"/>
                    <a:pt x="432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3691373" y="4212923"/>
              <a:ext cx="20212" cy="12217"/>
            </a:xfrm>
            <a:custGeom>
              <a:avLst/>
              <a:gdLst/>
              <a:ahLst/>
              <a:cxnLst/>
              <a:rect l="l" t="t" r="r" b="b"/>
              <a:pathLst>
                <a:path w="493" h="298" extrusionOk="0">
                  <a:moveTo>
                    <a:pt x="410" y="0"/>
                  </a:moveTo>
                  <a:cubicBezTo>
                    <a:pt x="388" y="0"/>
                    <a:pt x="373" y="15"/>
                    <a:pt x="373" y="45"/>
                  </a:cubicBezTo>
                  <a:lnTo>
                    <a:pt x="239" y="45"/>
                  </a:lnTo>
                  <a:cubicBezTo>
                    <a:pt x="180" y="104"/>
                    <a:pt x="60" y="104"/>
                    <a:pt x="60" y="223"/>
                  </a:cubicBezTo>
                  <a:lnTo>
                    <a:pt x="1" y="223"/>
                  </a:lnTo>
                  <a:lnTo>
                    <a:pt x="60" y="298"/>
                  </a:lnTo>
                  <a:cubicBezTo>
                    <a:pt x="180" y="298"/>
                    <a:pt x="239" y="223"/>
                    <a:pt x="299" y="223"/>
                  </a:cubicBezTo>
                  <a:cubicBezTo>
                    <a:pt x="299" y="164"/>
                    <a:pt x="373" y="164"/>
                    <a:pt x="373" y="164"/>
                  </a:cubicBezTo>
                  <a:cubicBezTo>
                    <a:pt x="433" y="164"/>
                    <a:pt x="492" y="104"/>
                    <a:pt x="492" y="104"/>
                  </a:cubicBezTo>
                  <a:lnTo>
                    <a:pt x="492" y="45"/>
                  </a:lnTo>
                  <a:cubicBezTo>
                    <a:pt x="463" y="15"/>
                    <a:pt x="433" y="0"/>
                    <a:pt x="410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3739627" y="4240391"/>
              <a:ext cx="25090" cy="12258"/>
            </a:xfrm>
            <a:custGeom>
              <a:avLst/>
              <a:gdLst/>
              <a:ahLst/>
              <a:cxnLst/>
              <a:rect l="l" t="t" r="r" b="b"/>
              <a:pathLst>
                <a:path w="612" h="299" extrusionOk="0">
                  <a:moveTo>
                    <a:pt x="239" y="0"/>
                  </a:moveTo>
                  <a:cubicBezTo>
                    <a:pt x="179" y="60"/>
                    <a:pt x="60" y="120"/>
                    <a:pt x="1" y="179"/>
                  </a:cubicBezTo>
                  <a:lnTo>
                    <a:pt x="1" y="239"/>
                  </a:lnTo>
                  <a:lnTo>
                    <a:pt x="60" y="298"/>
                  </a:lnTo>
                  <a:cubicBezTo>
                    <a:pt x="179" y="239"/>
                    <a:pt x="239" y="239"/>
                    <a:pt x="314" y="179"/>
                  </a:cubicBezTo>
                  <a:lnTo>
                    <a:pt x="492" y="120"/>
                  </a:lnTo>
                  <a:lnTo>
                    <a:pt x="611" y="120"/>
                  </a:lnTo>
                  <a:lnTo>
                    <a:pt x="611" y="60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3759798" y="4278271"/>
              <a:ext cx="23246" cy="10413"/>
            </a:xfrm>
            <a:custGeom>
              <a:avLst/>
              <a:gdLst/>
              <a:ahLst/>
              <a:cxnLst/>
              <a:rect l="l" t="t" r="r" b="b"/>
              <a:pathLst>
                <a:path w="567" h="254" extrusionOk="0">
                  <a:moveTo>
                    <a:pt x="254" y="0"/>
                  </a:moveTo>
                  <a:cubicBezTo>
                    <a:pt x="194" y="60"/>
                    <a:pt x="60" y="119"/>
                    <a:pt x="60" y="194"/>
                  </a:cubicBezTo>
                  <a:lnTo>
                    <a:pt x="0" y="194"/>
                  </a:lnTo>
                  <a:cubicBezTo>
                    <a:pt x="0" y="253"/>
                    <a:pt x="60" y="253"/>
                    <a:pt x="60" y="253"/>
                  </a:cubicBezTo>
                  <a:cubicBezTo>
                    <a:pt x="194" y="253"/>
                    <a:pt x="254" y="253"/>
                    <a:pt x="313" y="194"/>
                  </a:cubicBezTo>
                  <a:cubicBezTo>
                    <a:pt x="373" y="194"/>
                    <a:pt x="373" y="194"/>
                    <a:pt x="432" y="119"/>
                  </a:cubicBezTo>
                  <a:cubicBezTo>
                    <a:pt x="492" y="119"/>
                    <a:pt x="492" y="119"/>
                    <a:pt x="566" y="60"/>
                  </a:cubicBezTo>
                  <a:lnTo>
                    <a:pt x="566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3698711" y="4270933"/>
              <a:ext cx="23246" cy="9798"/>
            </a:xfrm>
            <a:custGeom>
              <a:avLst/>
              <a:gdLst/>
              <a:ahLst/>
              <a:cxnLst/>
              <a:rect l="l" t="t" r="r" b="b"/>
              <a:pathLst>
                <a:path w="567" h="239" extrusionOk="0">
                  <a:moveTo>
                    <a:pt x="373" y="0"/>
                  </a:moveTo>
                  <a:cubicBezTo>
                    <a:pt x="313" y="0"/>
                    <a:pt x="313" y="0"/>
                    <a:pt x="254" y="60"/>
                  </a:cubicBezTo>
                  <a:cubicBezTo>
                    <a:pt x="194" y="60"/>
                    <a:pt x="60" y="119"/>
                    <a:pt x="1" y="179"/>
                  </a:cubicBezTo>
                  <a:lnTo>
                    <a:pt x="1" y="239"/>
                  </a:lnTo>
                  <a:lnTo>
                    <a:pt x="60" y="239"/>
                  </a:lnTo>
                  <a:cubicBezTo>
                    <a:pt x="120" y="239"/>
                    <a:pt x="254" y="239"/>
                    <a:pt x="313" y="179"/>
                  </a:cubicBezTo>
                  <a:cubicBezTo>
                    <a:pt x="373" y="179"/>
                    <a:pt x="373" y="179"/>
                    <a:pt x="433" y="119"/>
                  </a:cubicBezTo>
                  <a:cubicBezTo>
                    <a:pt x="433" y="119"/>
                    <a:pt x="492" y="119"/>
                    <a:pt x="567" y="60"/>
                  </a:cubicBezTo>
                  <a:cubicBezTo>
                    <a:pt x="567" y="0"/>
                    <a:pt x="567" y="0"/>
                    <a:pt x="492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3688339" y="4242851"/>
              <a:ext cx="18367" cy="9798"/>
            </a:xfrm>
            <a:custGeom>
              <a:avLst/>
              <a:gdLst/>
              <a:ahLst/>
              <a:cxnLst/>
              <a:rect l="l" t="t" r="r" b="b"/>
              <a:pathLst>
                <a:path w="448" h="239" extrusionOk="0">
                  <a:moveTo>
                    <a:pt x="254" y="0"/>
                  </a:moveTo>
                  <a:lnTo>
                    <a:pt x="194" y="60"/>
                  </a:lnTo>
                  <a:cubicBezTo>
                    <a:pt x="134" y="60"/>
                    <a:pt x="75" y="119"/>
                    <a:pt x="0" y="119"/>
                  </a:cubicBezTo>
                  <a:lnTo>
                    <a:pt x="0" y="179"/>
                  </a:lnTo>
                  <a:cubicBezTo>
                    <a:pt x="0" y="179"/>
                    <a:pt x="0" y="238"/>
                    <a:pt x="75" y="238"/>
                  </a:cubicBezTo>
                  <a:cubicBezTo>
                    <a:pt x="134" y="238"/>
                    <a:pt x="194" y="238"/>
                    <a:pt x="254" y="179"/>
                  </a:cubicBezTo>
                  <a:lnTo>
                    <a:pt x="313" y="179"/>
                  </a:lnTo>
                  <a:cubicBezTo>
                    <a:pt x="373" y="179"/>
                    <a:pt x="373" y="119"/>
                    <a:pt x="447" y="119"/>
                  </a:cubicBezTo>
                  <a:lnTo>
                    <a:pt x="447" y="60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0" name="Google Shape;560;p2"/>
          <p:cNvSpPr txBox="1">
            <a:spLocks noGrp="1"/>
          </p:cNvSpPr>
          <p:nvPr>
            <p:ph type="subTitle" idx="1"/>
          </p:nvPr>
        </p:nvSpPr>
        <p:spPr>
          <a:xfrm>
            <a:off x="3781425" y="3149284"/>
            <a:ext cx="1600200" cy="42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/>
              <a:buNone/>
              <a:defRPr b="1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61" name="Google Shape;561;p2"/>
          <p:cNvSpPr txBox="1">
            <a:spLocks noGrp="1"/>
          </p:cNvSpPr>
          <p:nvPr>
            <p:ph type="ctrTitle"/>
          </p:nvPr>
        </p:nvSpPr>
        <p:spPr>
          <a:xfrm>
            <a:off x="1864275" y="1291700"/>
            <a:ext cx="5434500" cy="168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1">
    <p:spTree>
      <p:nvGrpSpPr>
        <p:cNvPr id="1" name="Shape 4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6" name="Google Shape;4756;p30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4757" name="Google Shape;4757;p30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30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30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30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30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30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30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30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30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30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30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30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30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30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30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30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30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30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30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30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30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30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30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30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30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30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30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30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30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30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30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30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30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30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30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30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30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30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30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30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30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30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30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30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30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30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30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30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30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30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30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30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30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30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30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30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30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30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30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30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30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30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30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30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30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30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30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30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30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30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30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30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30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30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30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30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30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30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30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30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30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30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30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30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30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30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30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30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30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30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30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30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30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30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30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30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30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30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30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30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30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30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30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30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30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30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30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30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30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30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30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30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30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30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30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30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30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30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30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30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30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30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30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30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30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30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30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30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30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30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30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30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30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30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30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30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30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30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30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30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30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30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30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30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30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30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30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30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30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30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30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30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30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30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30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30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30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30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30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16" name="Google Shape;4916;p30"/>
          <p:cNvGrpSpPr/>
          <p:nvPr/>
        </p:nvGrpSpPr>
        <p:grpSpPr>
          <a:xfrm>
            <a:off x="857119" y="716222"/>
            <a:ext cx="2159504" cy="4048269"/>
            <a:chOff x="933319" y="716222"/>
            <a:chExt cx="2159504" cy="4048269"/>
          </a:xfrm>
        </p:grpSpPr>
        <p:sp>
          <p:nvSpPr>
            <p:cNvPr id="4917" name="Google Shape;4917;p30"/>
            <p:cNvSpPr/>
            <p:nvPr/>
          </p:nvSpPr>
          <p:spPr>
            <a:xfrm>
              <a:off x="1022537" y="751722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30"/>
            <p:cNvSpPr/>
            <p:nvPr/>
          </p:nvSpPr>
          <p:spPr>
            <a:xfrm>
              <a:off x="1072730" y="813519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9" y="1"/>
                  </a:moveTo>
                  <a:cubicBezTo>
                    <a:pt x="293" y="1"/>
                    <a:pt x="243" y="15"/>
                    <a:pt x="194" y="40"/>
                  </a:cubicBezTo>
                  <a:cubicBezTo>
                    <a:pt x="134" y="100"/>
                    <a:pt x="6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0" y="844"/>
                    <a:pt x="194" y="979"/>
                  </a:cubicBezTo>
                  <a:cubicBezTo>
                    <a:pt x="224" y="1008"/>
                    <a:pt x="269" y="1023"/>
                    <a:pt x="313" y="1023"/>
                  </a:cubicBezTo>
                  <a:cubicBezTo>
                    <a:pt x="358" y="1023"/>
                    <a:pt x="403" y="1008"/>
                    <a:pt x="432" y="979"/>
                  </a:cubicBezTo>
                  <a:cubicBezTo>
                    <a:pt x="566" y="785"/>
                    <a:pt x="566" y="666"/>
                    <a:pt x="626" y="532"/>
                  </a:cubicBezTo>
                  <a:cubicBezTo>
                    <a:pt x="626" y="472"/>
                    <a:pt x="626" y="412"/>
                    <a:pt x="566" y="353"/>
                  </a:cubicBezTo>
                  <a:cubicBezTo>
                    <a:pt x="566" y="293"/>
                    <a:pt x="566" y="159"/>
                    <a:pt x="507" y="100"/>
                  </a:cubicBezTo>
                  <a:cubicBezTo>
                    <a:pt x="463" y="30"/>
                    <a:pt x="404" y="1"/>
                    <a:pt x="3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30"/>
            <p:cNvSpPr/>
            <p:nvPr/>
          </p:nvSpPr>
          <p:spPr>
            <a:xfrm>
              <a:off x="1125231" y="760363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30"/>
            <p:cNvSpPr/>
            <p:nvPr/>
          </p:nvSpPr>
          <p:spPr>
            <a:xfrm>
              <a:off x="1193080" y="780983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30"/>
            <p:cNvSpPr/>
            <p:nvPr/>
          </p:nvSpPr>
          <p:spPr>
            <a:xfrm>
              <a:off x="1128943" y="864928"/>
              <a:ext cx="19559" cy="25018"/>
            </a:xfrm>
            <a:custGeom>
              <a:avLst/>
              <a:gdLst/>
              <a:ahLst/>
              <a:cxnLst/>
              <a:rect l="l" t="t" r="r" b="b"/>
              <a:pathLst>
                <a:path w="627" h="802" extrusionOk="0">
                  <a:moveTo>
                    <a:pt x="254" y="1"/>
                  </a:moveTo>
                  <a:cubicBezTo>
                    <a:pt x="120" y="75"/>
                    <a:pt x="120" y="135"/>
                    <a:pt x="61" y="195"/>
                  </a:cubicBezTo>
                  <a:cubicBezTo>
                    <a:pt x="61" y="254"/>
                    <a:pt x="1" y="314"/>
                    <a:pt x="1" y="373"/>
                  </a:cubicBezTo>
                  <a:cubicBezTo>
                    <a:pt x="1" y="507"/>
                    <a:pt x="61" y="627"/>
                    <a:pt x="195" y="746"/>
                  </a:cubicBezTo>
                  <a:cubicBezTo>
                    <a:pt x="224" y="783"/>
                    <a:pt x="269" y="802"/>
                    <a:pt x="321" y="802"/>
                  </a:cubicBezTo>
                  <a:cubicBezTo>
                    <a:pt x="373" y="802"/>
                    <a:pt x="433" y="783"/>
                    <a:pt x="493" y="746"/>
                  </a:cubicBezTo>
                  <a:lnTo>
                    <a:pt x="493" y="686"/>
                  </a:lnTo>
                  <a:cubicBezTo>
                    <a:pt x="567" y="627"/>
                    <a:pt x="627" y="507"/>
                    <a:pt x="627" y="448"/>
                  </a:cubicBezTo>
                  <a:lnTo>
                    <a:pt x="627" y="254"/>
                  </a:lnTo>
                  <a:cubicBezTo>
                    <a:pt x="567" y="195"/>
                    <a:pt x="567" y="135"/>
                    <a:pt x="493" y="75"/>
                  </a:cubicBezTo>
                  <a:cubicBezTo>
                    <a:pt x="433" y="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30"/>
            <p:cNvSpPr/>
            <p:nvPr/>
          </p:nvSpPr>
          <p:spPr>
            <a:xfrm>
              <a:off x="1018825" y="848208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30"/>
            <p:cNvSpPr/>
            <p:nvPr/>
          </p:nvSpPr>
          <p:spPr>
            <a:xfrm>
              <a:off x="1646187" y="751722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30"/>
            <p:cNvSpPr/>
            <p:nvPr/>
          </p:nvSpPr>
          <p:spPr>
            <a:xfrm>
              <a:off x="1696380" y="813519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30"/>
            <p:cNvSpPr/>
            <p:nvPr/>
          </p:nvSpPr>
          <p:spPr>
            <a:xfrm>
              <a:off x="1748445" y="760363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30"/>
            <p:cNvSpPr/>
            <p:nvPr/>
          </p:nvSpPr>
          <p:spPr>
            <a:xfrm>
              <a:off x="1816294" y="780983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30"/>
            <p:cNvSpPr/>
            <p:nvPr/>
          </p:nvSpPr>
          <p:spPr>
            <a:xfrm>
              <a:off x="1752625" y="864928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30"/>
            <p:cNvSpPr/>
            <p:nvPr/>
          </p:nvSpPr>
          <p:spPr>
            <a:xfrm>
              <a:off x="1642007" y="848208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30"/>
            <p:cNvSpPr/>
            <p:nvPr/>
          </p:nvSpPr>
          <p:spPr>
            <a:xfrm>
              <a:off x="1097811" y="768099"/>
              <a:ext cx="290488" cy="182397"/>
            </a:xfrm>
            <a:custGeom>
              <a:avLst/>
              <a:gdLst/>
              <a:ahLst/>
              <a:cxnLst/>
              <a:rect l="l" t="t" r="r" b="b"/>
              <a:pathLst>
                <a:path w="9312" h="5847" extrusionOk="0">
                  <a:moveTo>
                    <a:pt x="5731" y="1"/>
                  </a:moveTo>
                  <a:cubicBezTo>
                    <a:pt x="3403" y="1"/>
                    <a:pt x="1232" y="1731"/>
                    <a:pt x="627" y="2986"/>
                  </a:cubicBezTo>
                  <a:cubicBezTo>
                    <a:pt x="1" y="4356"/>
                    <a:pt x="2429" y="5846"/>
                    <a:pt x="4783" y="5846"/>
                  </a:cubicBezTo>
                  <a:cubicBezTo>
                    <a:pt x="4805" y="5847"/>
                    <a:pt x="4827" y="5847"/>
                    <a:pt x="4849" y="5847"/>
                  </a:cubicBezTo>
                  <a:cubicBezTo>
                    <a:pt x="7187" y="5847"/>
                    <a:pt x="9075" y="2727"/>
                    <a:pt x="9193" y="2122"/>
                  </a:cubicBezTo>
                  <a:cubicBezTo>
                    <a:pt x="9312" y="1615"/>
                    <a:pt x="8388" y="125"/>
                    <a:pt x="5960" y="6"/>
                  </a:cubicBezTo>
                  <a:cubicBezTo>
                    <a:pt x="5884" y="2"/>
                    <a:pt x="5807" y="1"/>
                    <a:pt x="57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30"/>
            <p:cNvSpPr/>
            <p:nvPr/>
          </p:nvSpPr>
          <p:spPr>
            <a:xfrm>
              <a:off x="1181476" y="757119"/>
              <a:ext cx="313728" cy="113893"/>
            </a:xfrm>
            <a:custGeom>
              <a:avLst/>
              <a:gdLst/>
              <a:ahLst/>
              <a:cxnLst/>
              <a:rect l="l" t="t" r="r" b="b"/>
              <a:pathLst>
                <a:path w="10057" h="3651" extrusionOk="0">
                  <a:moveTo>
                    <a:pt x="9863" y="1"/>
                  </a:moveTo>
                  <a:cubicBezTo>
                    <a:pt x="9818" y="1"/>
                    <a:pt x="9773" y="16"/>
                    <a:pt x="9743" y="45"/>
                  </a:cubicBezTo>
                  <a:cubicBezTo>
                    <a:pt x="9743" y="45"/>
                    <a:pt x="9609" y="105"/>
                    <a:pt x="9431" y="358"/>
                  </a:cubicBezTo>
                  <a:cubicBezTo>
                    <a:pt x="9311" y="418"/>
                    <a:pt x="9177" y="552"/>
                    <a:pt x="9058" y="671"/>
                  </a:cubicBezTo>
                  <a:cubicBezTo>
                    <a:pt x="8864" y="790"/>
                    <a:pt x="8686" y="924"/>
                    <a:pt x="8492" y="1044"/>
                  </a:cubicBezTo>
                  <a:cubicBezTo>
                    <a:pt x="8373" y="1103"/>
                    <a:pt x="8313" y="1163"/>
                    <a:pt x="8194" y="1222"/>
                  </a:cubicBezTo>
                  <a:cubicBezTo>
                    <a:pt x="8060" y="1297"/>
                    <a:pt x="7941" y="1356"/>
                    <a:pt x="7822" y="1416"/>
                  </a:cubicBezTo>
                  <a:cubicBezTo>
                    <a:pt x="7568" y="1535"/>
                    <a:pt x="7315" y="1669"/>
                    <a:pt x="7077" y="1788"/>
                  </a:cubicBezTo>
                  <a:cubicBezTo>
                    <a:pt x="6764" y="1848"/>
                    <a:pt x="6451" y="1967"/>
                    <a:pt x="6198" y="2101"/>
                  </a:cubicBezTo>
                  <a:cubicBezTo>
                    <a:pt x="5885" y="2161"/>
                    <a:pt x="5587" y="2280"/>
                    <a:pt x="5274" y="2340"/>
                  </a:cubicBezTo>
                  <a:cubicBezTo>
                    <a:pt x="4961" y="2414"/>
                    <a:pt x="4648" y="2533"/>
                    <a:pt x="4336" y="2593"/>
                  </a:cubicBezTo>
                  <a:cubicBezTo>
                    <a:pt x="3963" y="2652"/>
                    <a:pt x="3650" y="2712"/>
                    <a:pt x="3412" y="2787"/>
                  </a:cubicBezTo>
                  <a:cubicBezTo>
                    <a:pt x="3099" y="2846"/>
                    <a:pt x="2786" y="2906"/>
                    <a:pt x="2533" y="2906"/>
                  </a:cubicBezTo>
                  <a:cubicBezTo>
                    <a:pt x="2235" y="2965"/>
                    <a:pt x="1982" y="3025"/>
                    <a:pt x="1729" y="3084"/>
                  </a:cubicBezTo>
                  <a:cubicBezTo>
                    <a:pt x="1237" y="3159"/>
                    <a:pt x="864" y="3219"/>
                    <a:pt x="552" y="3278"/>
                  </a:cubicBezTo>
                  <a:cubicBezTo>
                    <a:pt x="298" y="3278"/>
                    <a:pt x="120" y="3338"/>
                    <a:pt x="120" y="3338"/>
                  </a:cubicBezTo>
                  <a:cubicBezTo>
                    <a:pt x="60" y="3338"/>
                    <a:pt x="0" y="3397"/>
                    <a:pt x="0" y="3457"/>
                  </a:cubicBezTo>
                  <a:cubicBezTo>
                    <a:pt x="0" y="3591"/>
                    <a:pt x="60" y="3651"/>
                    <a:pt x="179" y="3651"/>
                  </a:cubicBezTo>
                  <a:lnTo>
                    <a:pt x="1118" y="3651"/>
                  </a:lnTo>
                  <a:cubicBezTo>
                    <a:pt x="1297" y="3651"/>
                    <a:pt x="1550" y="3591"/>
                    <a:pt x="1788" y="3591"/>
                  </a:cubicBezTo>
                  <a:cubicBezTo>
                    <a:pt x="2041" y="3591"/>
                    <a:pt x="2295" y="3531"/>
                    <a:pt x="2607" y="3531"/>
                  </a:cubicBezTo>
                  <a:cubicBezTo>
                    <a:pt x="2905" y="3457"/>
                    <a:pt x="3159" y="3397"/>
                    <a:pt x="3472" y="3397"/>
                  </a:cubicBezTo>
                  <a:cubicBezTo>
                    <a:pt x="3784" y="3338"/>
                    <a:pt x="4097" y="3278"/>
                    <a:pt x="4470" y="3219"/>
                  </a:cubicBezTo>
                  <a:cubicBezTo>
                    <a:pt x="4768" y="3159"/>
                    <a:pt x="5080" y="3084"/>
                    <a:pt x="5393" y="2965"/>
                  </a:cubicBezTo>
                  <a:cubicBezTo>
                    <a:pt x="5766" y="2906"/>
                    <a:pt x="6079" y="2787"/>
                    <a:pt x="6391" y="2652"/>
                  </a:cubicBezTo>
                  <a:cubicBezTo>
                    <a:pt x="6704" y="2593"/>
                    <a:pt x="7002" y="2474"/>
                    <a:pt x="7256" y="2340"/>
                  </a:cubicBezTo>
                  <a:cubicBezTo>
                    <a:pt x="7568" y="2220"/>
                    <a:pt x="7881" y="2042"/>
                    <a:pt x="8120" y="1908"/>
                  </a:cubicBezTo>
                  <a:cubicBezTo>
                    <a:pt x="8254" y="1848"/>
                    <a:pt x="8373" y="1788"/>
                    <a:pt x="8432" y="1669"/>
                  </a:cubicBezTo>
                  <a:cubicBezTo>
                    <a:pt x="8567" y="1595"/>
                    <a:pt x="8686" y="1535"/>
                    <a:pt x="8805" y="1476"/>
                  </a:cubicBezTo>
                  <a:cubicBezTo>
                    <a:pt x="8999" y="1297"/>
                    <a:pt x="9177" y="1163"/>
                    <a:pt x="9311" y="984"/>
                  </a:cubicBezTo>
                  <a:cubicBezTo>
                    <a:pt x="9490" y="850"/>
                    <a:pt x="9609" y="731"/>
                    <a:pt x="9684" y="611"/>
                  </a:cubicBezTo>
                  <a:cubicBezTo>
                    <a:pt x="9803" y="477"/>
                    <a:pt x="9863" y="418"/>
                    <a:pt x="9922" y="358"/>
                  </a:cubicBezTo>
                  <a:lnTo>
                    <a:pt x="9982" y="299"/>
                  </a:lnTo>
                  <a:cubicBezTo>
                    <a:pt x="10056" y="179"/>
                    <a:pt x="10056" y="105"/>
                    <a:pt x="9982" y="45"/>
                  </a:cubicBezTo>
                  <a:cubicBezTo>
                    <a:pt x="9952" y="16"/>
                    <a:pt x="9907" y="1"/>
                    <a:pt x="986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30"/>
            <p:cNvSpPr/>
            <p:nvPr/>
          </p:nvSpPr>
          <p:spPr>
            <a:xfrm>
              <a:off x="1399903" y="924168"/>
              <a:ext cx="160810" cy="183770"/>
            </a:xfrm>
            <a:custGeom>
              <a:avLst/>
              <a:gdLst/>
              <a:ahLst/>
              <a:cxnLst/>
              <a:rect l="l" t="t" r="r" b="b"/>
              <a:pathLst>
                <a:path w="5155" h="5891" extrusionOk="0">
                  <a:moveTo>
                    <a:pt x="1850" y="0"/>
                  </a:moveTo>
                  <a:cubicBezTo>
                    <a:pt x="1611" y="0"/>
                    <a:pt x="1388" y="49"/>
                    <a:pt x="1192" y="158"/>
                  </a:cubicBezTo>
                  <a:cubicBezTo>
                    <a:pt x="0" y="843"/>
                    <a:pt x="447" y="4061"/>
                    <a:pt x="1058" y="4880"/>
                  </a:cubicBezTo>
                  <a:cubicBezTo>
                    <a:pt x="1599" y="5525"/>
                    <a:pt x="2364" y="5890"/>
                    <a:pt x="2888" y="5890"/>
                  </a:cubicBezTo>
                  <a:cubicBezTo>
                    <a:pt x="2970" y="5890"/>
                    <a:pt x="3046" y="5882"/>
                    <a:pt x="3114" y="5863"/>
                  </a:cubicBezTo>
                  <a:cubicBezTo>
                    <a:pt x="4097" y="5685"/>
                    <a:pt x="5155" y="4061"/>
                    <a:pt x="4976" y="2646"/>
                  </a:cubicBezTo>
                  <a:cubicBezTo>
                    <a:pt x="4813" y="1392"/>
                    <a:pt x="3119" y="0"/>
                    <a:pt x="18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30"/>
            <p:cNvSpPr/>
            <p:nvPr/>
          </p:nvSpPr>
          <p:spPr>
            <a:xfrm>
              <a:off x="1268385" y="1167894"/>
              <a:ext cx="158970" cy="220393"/>
            </a:xfrm>
            <a:custGeom>
              <a:avLst/>
              <a:gdLst/>
              <a:ahLst/>
              <a:cxnLst/>
              <a:rect l="l" t="t" r="r" b="b"/>
              <a:pathLst>
                <a:path w="5096" h="7065" extrusionOk="0">
                  <a:moveTo>
                    <a:pt x="2710" y="1"/>
                  </a:moveTo>
                  <a:cubicBezTo>
                    <a:pt x="2569" y="1"/>
                    <a:pt x="2429" y="34"/>
                    <a:pt x="2294" y="106"/>
                  </a:cubicBezTo>
                  <a:cubicBezTo>
                    <a:pt x="1311" y="658"/>
                    <a:pt x="0" y="2654"/>
                    <a:pt x="254" y="4576"/>
                  </a:cubicBezTo>
                  <a:cubicBezTo>
                    <a:pt x="541" y="6343"/>
                    <a:pt x="1611" y="7065"/>
                    <a:pt x="2070" y="7065"/>
                  </a:cubicBezTo>
                  <a:cubicBezTo>
                    <a:pt x="2110" y="7065"/>
                    <a:pt x="2145" y="7059"/>
                    <a:pt x="2175" y="7049"/>
                  </a:cubicBezTo>
                  <a:cubicBezTo>
                    <a:pt x="2667" y="6929"/>
                    <a:pt x="5095" y="5186"/>
                    <a:pt x="4902" y="3265"/>
                  </a:cubicBezTo>
                  <a:cubicBezTo>
                    <a:pt x="4746" y="1587"/>
                    <a:pt x="3682" y="1"/>
                    <a:pt x="2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30"/>
            <p:cNvSpPr/>
            <p:nvPr/>
          </p:nvSpPr>
          <p:spPr>
            <a:xfrm>
              <a:off x="1293466" y="1267874"/>
              <a:ext cx="106469" cy="118042"/>
            </a:xfrm>
            <a:custGeom>
              <a:avLst/>
              <a:gdLst/>
              <a:ahLst/>
              <a:cxnLst/>
              <a:rect l="l" t="t" r="r" b="b"/>
              <a:pathLst>
                <a:path w="3413" h="3784" extrusionOk="0">
                  <a:moveTo>
                    <a:pt x="939" y="2667"/>
                  </a:moveTo>
                  <a:lnTo>
                    <a:pt x="939" y="2667"/>
                  </a:lnTo>
                  <a:cubicBezTo>
                    <a:pt x="999" y="2726"/>
                    <a:pt x="999" y="2726"/>
                    <a:pt x="999" y="2801"/>
                  </a:cubicBezTo>
                  <a:cubicBezTo>
                    <a:pt x="999" y="2726"/>
                    <a:pt x="939" y="2726"/>
                    <a:pt x="939" y="2667"/>
                  </a:cubicBezTo>
                  <a:close/>
                  <a:moveTo>
                    <a:pt x="2369" y="0"/>
                  </a:moveTo>
                  <a:cubicBezTo>
                    <a:pt x="2235" y="0"/>
                    <a:pt x="2176" y="60"/>
                    <a:pt x="2116" y="119"/>
                  </a:cubicBezTo>
                  <a:lnTo>
                    <a:pt x="2116" y="313"/>
                  </a:lnTo>
                  <a:cubicBezTo>
                    <a:pt x="2057" y="372"/>
                    <a:pt x="2057" y="492"/>
                    <a:pt x="1997" y="685"/>
                  </a:cubicBezTo>
                  <a:cubicBezTo>
                    <a:pt x="1997" y="864"/>
                    <a:pt x="1923" y="1058"/>
                    <a:pt x="1863" y="1237"/>
                  </a:cubicBezTo>
                  <a:cubicBezTo>
                    <a:pt x="1863" y="1371"/>
                    <a:pt x="1803" y="1430"/>
                    <a:pt x="1803" y="1549"/>
                  </a:cubicBezTo>
                  <a:cubicBezTo>
                    <a:pt x="1803" y="1683"/>
                    <a:pt x="1744" y="1743"/>
                    <a:pt x="1744" y="1862"/>
                  </a:cubicBezTo>
                  <a:cubicBezTo>
                    <a:pt x="1744" y="1981"/>
                    <a:pt x="1684" y="2115"/>
                    <a:pt x="1684" y="2175"/>
                  </a:cubicBezTo>
                  <a:cubicBezTo>
                    <a:pt x="1625" y="2294"/>
                    <a:pt x="1625" y="2428"/>
                    <a:pt x="1625" y="2488"/>
                  </a:cubicBezTo>
                  <a:cubicBezTo>
                    <a:pt x="1550" y="2547"/>
                    <a:pt x="1550" y="2607"/>
                    <a:pt x="1550" y="2667"/>
                  </a:cubicBezTo>
                  <a:lnTo>
                    <a:pt x="1550" y="2547"/>
                  </a:lnTo>
                  <a:cubicBezTo>
                    <a:pt x="1490" y="2428"/>
                    <a:pt x="1490" y="2235"/>
                    <a:pt x="1490" y="2056"/>
                  </a:cubicBezTo>
                  <a:lnTo>
                    <a:pt x="1490" y="1549"/>
                  </a:lnTo>
                  <a:cubicBezTo>
                    <a:pt x="1431" y="1371"/>
                    <a:pt x="1431" y="1177"/>
                    <a:pt x="1431" y="1058"/>
                  </a:cubicBezTo>
                  <a:cubicBezTo>
                    <a:pt x="1431" y="804"/>
                    <a:pt x="1371" y="626"/>
                    <a:pt x="1371" y="626"/>
                  </a:cubicBezTo>
                  <a:cubicBezTo>
                    <a:pt x="1371" y="566"/>
                    <a:pt x="1312" y="492"/>
                    <a:pt x="1312" y="492"/>
                  </a:cubicBezTo>
                  <a:cubicBezTo>
                    <a:pt x="1273" y="475"/>
                    <a:pt x="1241" y="467"/>
                    <a:pt x="1213" y="467"/>
                  </a:cubicBezTo>
                  <a:cubicBezTo>
                    <a:pt x="1144" y="467"/>
                    <a:pt x="1101" y="513"/>
                    <a:pt x="1058" y="566"/>
                  </a:cubicBezTo>
                  <a:cubicBezTo>
                    <a:pt x="1058" y="566"/>
                    <a:pt x="999" y="745"/>
                    <a:pt x="939" y="1058"/>
                  </a:cubicBezTo>
                  <a:cubicBezTo>
                    <a:pt x="880" y="1311"/>
                    <a:pt x="880" y="1743"/>
                    <a:pt x="880" y="2115"/>
                  </a:cubicBezTo>
                  <a:cubicBezTo>
                    <a:pt x="880" y="2294"/>
                    <a:pt x="939" y="2488"/>
                    <a:pt x="939" y="2667"/>
                  </a:cubicBezTo>
                  <a:cubicBezTo>
                    <a:pt x="880" y="2607"/>
                    <a:pt x="880" y="2488"/>
                    <a:pt x="805" y="2428"/>
                  </a:cubicBezTo>
                  <a:cubicBezTo>
                    <a:pt x="805" y="2294"/>
                    <a:pt x="746" y="2235"/>
                    <a:pt x="746" y="2115"/>
                  </a:cubicBezTo>
                  <a:cubicBezTo>
                    <a:pt x="686" y="1981"/>
                    <a:pt x="686" y="1922"/>
                    <a:pt x="686" y="1803"/>
                  </a:cubicBezTo>
                  <a:cubicBezTo>
                    <a:pt x="626" y="1743"/>
                    <a:pt x="626" y="1609"/>
                    <a:pt x="626" y="1490"/>
                  </a:cubicBezTo>
                  <a:cubicBezTo>
                    <a:pt x="626" y="1430"/>
                    <a:pt x="567" y="1311"/>
                    <a:pt x="567" y="1237"/>
                  </a:cubicBezTo>
                  <a:lnTo>
                    <a:pt x="567" y="998"/>
                  </a:lnTo>
                  <a:cubicBezTo>
                    <a:pt x="567" y="804"/>
                    <a:pt x="507" y="685"/>
                    <a:pt x="507" y="566"/>
                  </a:cubicBezTo>
                  <a:lnTo>
                    <a:pt x="507" y="492"/>
                  </a:lnTo>
                  <a:lnTo>
                    <a:pt x="507" y="432"/>
                  </a:lnTo>
                  <a:cubicBezTo>
                    <a:pt x="507" y="372"/>
                    <a:pt x="507" y="313"/>
                    <a:pt x="433" y="253"/>
                  </a:cubicBezTo>
                  <a:cubicBezTo>
                    <a:pt x="314" y="253"/>
                    <a:pt x="254" y="313"/>
                    <a:pt x="194" y="372"/>
                  </a:cubicBezTo>
                  <a:lnTo>
                    <a:pt x="194" y="432"/>
                  </a:lnTo>
                  <a:cubicBezTo>
                    <a:pt x="194" y="432"/>
                    <a:pt x="194" y="492"/>
                    <a:pt x="135" y="492"/>
                  </a:cubicBezTo>
                  <a:cubicBezTo>
                    <a:pt x="135" y="626"/>
                    <a:pt x="60" y="745"/>
                    <a:pt x="60" y="939"/>
                  </a:cubicBezTo>
                  <a:cubicBezTo>
                    <a:pt x="60" y="1058"/>
                    <a:pt x="1" y="1117"/>
                    <a:pt x="1" y="1237"/>
                  </a:cubicBezTo>
                  <a:lnTo>
                    <a:pt x="1" y="1549"/>
                  </a:lnTo>
                  <a:cubicBezTo>
                    <a:pt x="1" y="1803"/>
                    <a:pt x="60" y="2056"/>
                    <a:pt x="135" y="2294"/>
                  </a:cubicBezTo>
                  <a:cubicBezTo>
                    <a:pt x="194" y="2428"/>
                    <a:pt x="194" y="2547"/>
                    <a:pt x="254" y="2607"/>
                  </a:cubicBezTo>
                  <a:cubicBezTo>
                    <a:pt x="314" y="2726"/>
                    <a:pt x="373" y="2860"/>
                    <a:pt x="433" y="2980"/>
                  </a:cubicBezTo>
                  <a:cubicBezTo>
                    <a:pt x="507" y="3039"/>
                    <a:pt x="567" y="3173"/>
                    <a:pt x="626" y="3233"/>
                  </a:cubicBezTo>
                  <a:cubicBezTo>
                    <a:pt x="686" y="3292"/>
                    <a:pt x="746" y="3412"/>
                    <a:pt x="805" y="3471"/>
                  </a:cubicBezTo>
                  <a:cubicBezTo>
                    <a:pt x="939" y="3546"/>
                    <a:pt x="999" y="3605"/>
                    <a:pt x="1058" y="3605"/>
                  </a:cubicBezTo>
                  <a:cubicBezTo>
                    <a:pt x="1118" y="3665"/>
                    <a:pt x="1178" y="3665"/>
                    <a:pt x="1178" y="3724"/>
                  </a:cubicBezTo>
                  <a:cubicBezTo>
                    <a:pt x="1312" y="3784"/>
                    <a:pt x="1371" y="3784"/>
                    <a:pt x="1371" y="3784"/>
                  </a:cubicBezTo>
                  <a:lnTo>
                    <a:pt x="1550" y="3784"/>
                  </a:lnTo>
                  <a:lnTo>
                    <a:pt x="1997" y="3352"/>
                  </a:lnTo>
                  <a:lnTo>
                    <a:pt x="2176" y="3173"/>
                  </a:lnTo>
                  <a:cubicBezTo>
                    <a:pt x="2235" y="3099"/>
                    <a:pt x="2295" y="3039"/>
                    <a:pt x="2369" y="2920"/>
                  </a:cubicBezTo>
                  <a:cubicBezTo>
                    <a:pt x="2429" y="2860"/>
                    <a:pt x="2489" y="2801"/>
                    <a:pt x="2548" y="2667"/>
                  </a:cubicBezTo>
                  <a:cubicBezTo>
                    <a:pt x="2608" y="2607"/>
                    <a:pt x="2667" y="2488"/>
                    <a:pt x="2742" y="2428"/>
                  </a:cubicBezTo>
                  <a:cubicBezTo>
                    <a:pt x="2861" y="2235"/>
                    <a:pt x="2980" y="2056"/>
                    <a:pt x="3040" y="1862"/>
                  </a:cubicBezTo>
                  <a:cubicBezTo>
                    <a:pt x="3114" y="1743"/>
                    <a:pt x="3174" y="1683"/>
                    <a:pt x="3174" y="1549"/>
                  </a:cubicBezTo>
                  <a:cubicBezTo>
                    <a:pt x="3233" y="1490"/>
                    <a:pt x="3233" y="1371"/>
                    <a:pt x="3293" y="1311"/>
                  </a:cubicBezTo>
                  <a:cubicBezTo>
                    <a:pt x="3353" y="1117"/>
                    <a:pt x="3353" y="998"/>
                    <a:pt x="3412" y="939"/>
                  </a:cubicBezTo>
                  <a:lnTo>
                    <a:pt x="3412" y="745"/>
                  </a:lnTo>
                  <a:cubicBezTo>
                    <a:pt x="3412" y="685"/>
                    <a:pt x="3412" y="626"/>
                    <a:pt x="3353" y="566"/>
                  </a:cubicBezTo>
                  <a:cubicBezTo>
                    <a:pt x="3233" y="566"/>
                    <a:pt x="3174" y="566"/>
                    <a:pt x="3114" y="626"/>
                  </a:cubicBezTo>
                  <a:cubicBezTo>
                    <a:pt x="3114" y="626"/>
                    <a:pt x="3114" y="685"/>
                    <a:pt x="3040" y="745"/>
                  </a:cubicBezTo>
                  <a:cubicBezTo>
                    <a:pt x="2980" y="864"/>
                    <a:pt x="2921" y="939"/>
                    <a:pt x="2801" y="1117"/>
                  </a:cubicBezTo>
                  <a:cubicBezTo>
                    <a:pt x="2742" y="1237"/>
                    <a:pt x="2667" y="1371"/>
                    <a:pt x="2548" y="1549"/>
                  </a:cubicBezTo>
                  <a:cubicBezTo>
                    <a:pt x="2489" y="1609"/>
                    <a:pt x="2429" y="1743"/>
                    <a:pt x="2369" y="1803"/>
                  </a:cubicBezTo>
                  <a:cubicBezTo>
                    <a:pt x="2369" y="1743"/>
                    <a:pt x="2429" y="1743"/>
                    <a:pt x="2429" y="1683"/>
                  </a:cubicBezTo>
                  <a:cubicBezTo>
                    <a:pt x="2429" y="1549"/>
                    <a:pt x="2429" y="1430"/>
                    <a:pt x="2489" y="1311"/>
                  </a:cubicBezTo>
                  <a:lnTo>
                    <a:pt x="2489" y="745"/>
                  </a:lnTo>
                  <a:lnTo>
                    <a:pt x="2489" y="313"/>
                  </a:lnTo>
                  <a:lnTo>
                    <a:pt x="2489" y="119"/>
                  </a:lnTo>
                  <a:cubicBezTo>
                    <a:pt x="2429" y="60"/>
                    <a:pt x="2429" y="0"/>
                    <a:pt x="2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30"/>
            <p:cNvSpPr/>
            <p:nvPr/>
          </p:nvSpPr>
          <p:spPr>
            <a:xfrm>
              <a:off x="1431036" y="985310"/>
              <a:ext cx="108309" cy="116201"/>
            </a:xfrm>
            <a:custGeom>
              <a:avLst/>
              <a:gdLst/>
              <a:ahLst/>
              <a:cxnLst/>
              <a:rect l="l" t="t" r="r" b="b"/>
              <a:pathLst>
                <a:path w="3472" h="3725" extrusionOk="0">
                  <a:moveTo>
                    <a:pt x="1058" y="0"/>
                  </a:moveTo>
                  <a:cubicBezTo>
                    <a:pt x="999" y="60"/>
                    <a:pt x="939" y="60"/>
                    <a:pt x="939" y="120"/>
                  </a:cubicBezTo>
                  <a:lnTo>
                    <a:pt x="939" y="179"/>
                  </a:lnTo>
                  <a:lnTo>
                    <a:pt x="939" y="313"/>
                  </a:lnTo>
                  <a:lnTo>
                    <a:pt x="939" y="745"/>
                  </a:lnTo>
                  <a:cubicBezTo>
                    <a:pt x="939" y="924"/>
                    <a:pt x="999" y="1118"/>
                    <a:pt x="1058" y="1356"/>
                  </a:cubicBezTo>
                  <a:cubicBezTo>
                    <a:pt x="1058" y="1431"/>
                    <a:pt x="1058" y="1550"/>
                    <a:pt x="1118" y="1669"/>
                  </a:cubicBezTo>
                  <a:lnTo>
                    <a:pt x="1118" y="1803"/>
                  </a:lnTo>
                  <a:cubicBezTo>
                    <a:pt x="1118" y="1728"/>
                    <a:pt x="1058" y="1609"/>
                    <a:pt x="999" y="1550"/>
                  </a:cubicBezTo>
                  <a:cubicBezTo>
                    <a:pt x="864" y="1431"/>
                    <a:pt x="745" y="1237"/>
                    <a:pt x="626" y="1118"/>
                  </a:cubicBezTo>
                  <a:cubicBezTo>
                    <a:pt x="567" y="984"/>
                    <a:pt x="492" y="864"/>
                    <a:pt x="432" y="805"/>
                  </a:cubicBezTo>
                  <a:cubicBezTo>
                    <a:pt x="373" y="745"/>
                    <a:pt x="313" y="686"/>
                    <a:pt x="313" y="686"/>
                  </a:cubicBezTo>
                  <a:cubicBezTo>
                    <a:pt x="283" y="648"/>
                    <a:pt x="254" y="630"/>
                    <a:pt x="222" y="630"/>
                  </a:cubicBezTo>
                  <a:cubicBezTo>
                    <a:pt x="190" y="630"/>
                    <a:pt x="157" y="648"/>
                    <a:pt x="120" y="686"/>
                  </a:cubicBezTo>
                  <a:cubicBezTo>
                    <a:pt x="60" y="686"/>
                    <a:pt x="0" y="745"/>
                    <a:pt x="0" y="805"/>
                  </a:cubicBezTo>
                  <a:cubicBezTo>
                    <a:pt x="0" y="805"/>
                    <a:pt x="60" y="864"/>
                    <a:pt x="60" y="984"/>
                  </a:cubicBezTo>
                  <a:cubicBezTo>
                    <a:pt x="120" y="1118"/>
                    <a:pt x="120" y="1237"/>
                    <a:pt x="254" y="1356"/>
                  </a:cubicBezTo>
                  <a:cubicBezTo>
                    <a:pt x="254" y="1431"/>
                    <a:pt x="313" y="1550"/>
                    <a:pt x="313" y="1609"/>
                  </a:cubicBezTo>
                  <a:cubicBezTo>
                    <a:pt x="373" y="1728"/>
                    <a:pt x="432" y="1803"/>
                    <a:pt x="492" y="1863"/>
                  </a:cubicBezTo>
                  <a:cubicBezTo>
                    <a:pt x="626" y="2041"/>
                    <a:pt x="745" y="2235"/>
                    <a:pt x="864" y="2414"/>
                  </a:cubicBezTo>
                  <a:cubicBezTo>
                    <a:pt x="939" y="2548"/>
                    <a:pt x="999" y="2607"/>
                    <a:pt x="1058" y="2667"/>
                  </a:cubicBezTo>
                  <a:cubicBezTo>
                    <a:pt x="1118" y="2786"/>
                    <a:pt x="1177" y="2846"/>
                    <a:pt x="1311" y="2920"/>
                  </a:cubicBezTo>
                  <a:cubicBezTo>
                    <a:pt x="1371" y="3039"/>
                    <a:pt x="1431" y="3099"/>
                    <a:pt x="1490" y="3159"/>
                  </a:cubicBezTo>
                  <a:cubicBezTo>
                    <a:pt x="1550" y="3218"/>
                    <a:pt x="1609" y="3293"/>
                    <a:pt x="1684" y="3352"/>
                  </a:cubicBezTo>
                  <a:cubicBezTo>
                    <a:pt x="1922" y="3531"/>
                    <a:pt x="2116" y="3665"/>
                    <a:pt x="2116" y="3665"/>
                  </a:cubicBezTo>
                  <a:lnTo>
                    <a:pt x="2175" y="3725"/>
                  </a:lnTo>
                  <a:lnTo>
                    <a:pt x="2354" y="3725"/>
                  </a:lnTo>
                  <a:lnTo>
                    <a:pt x="2488" y="3591"/>
                  </a:lnTo>
                  <a:cubicBezTo>
                    <a:pt x="2548" y="3591"/>
                    <a:pt x="2607" y="3531"/>
                    <a:pt x="2667" y="3471"/>
                  </a:cubicBezTo>
                  <a:cubicBezTo>
                    <a:pt x="2667" y="3412"/>
                    <a:pt x="2727" y="3352"/>
                    <a:pt x="2861" y="3293"/>
                  </a:cubicBezTo>
                  <a:cubicBezTo>
                    <a:pt x="2920" y="3218"/>
                    <a:pt x="2980" y="3159"/>
                    <a:pt x="3040" y="3099"/>
                  </a:cubicBezTo>
                  <a:cubicBezTo>
                    <a:pt x="3099" y="2980"/>
                    <a:pt x="3174" y="2920"/>
                    <a:pt x="3174" y="2786"/>
                  </a:cubicBezTo>
                  <a:cubicBezTo>
                    <a:pt x="3233" y="2667"/>
                    <a:pt x="3293" y="2548"/>
                    <a:pt x="3352" y="2414"/>
                  </a:cubicBezTo>
                  <a:cubicBezTo>
                    <a:pt x="3352" y="2295"/>
                    <a:pt x="3412" y="2235"/>
                    <a:pt x="3412" y="2101"/>
                  </a:cubicBezTo>
                  <a:cubicBezTo>
                    <a:pt x="3472" y="1863"/>
                    <a:pt x="3472" y="1609"/>
                    <a:pt x="3472" y="1356"/>
                  </a:cubicBezTo>
                  <a:lnTo>
                    <a:pt x="3472" y="1058"/>
                  </a:lnTo>
                  <a:cubicBezTo>
                    <a:pt x="3412" y="924"/>
                    <a:pt x="3412" y="864"/>
                    <a:pt x="3412" y="745"/>
                  </a:cubicBezTo>
                  <a:cubicBezTo>
                    <a:pt x="3352" y="552"/>
                    <a:pt x="3293" y="432"/>
                    <a:pt x="3293" y="313"/>
                  </a:cubicBezTo>
                  <a:cubicBezTo>
                    <a:pt x="3233" y="313"/>
                    <a:pt x="3233" y="239"/>
                    <a:pt x="3233" y="239"/>
                  </a:cubicBezTo>
                  <a:lnTo>
                    <a:pt x="3233" y="179"/>
                  </a:lnTo>
                  <a:cubicBezTo>
                    <a:pt x="3191" y="137"/>
                    <a:pt x="3112" y="95"/>
                    <a:pt x="3048" y="95"/>
                  </a:cubicBezTo>
                  <a:cubicBezTo>
                    <a:pt x="3021" y="95"/>
                    <a:pt x="2997" y="102"/>
                    <a:pt x="2980" y="120"/>
                  </a:cubicBezTo>
                  <a:cubicBezTo>
                    <a:pt x="2920" y="120"/>
                    <a:pt x="2861" y="179"/>
                    <a:pt x="2861" y="239"/>
                  </a:cubicBezTo>
                  <a:cubicBezTo>
                    <a:pt x="2861" y="239"/>
                    <a:pt x="2861" y="313"/>
                    <a:pt x="2920" y="313"/>
                  </a:cubicBezTo>
                  <a:lnTo>
                    <a:pt x="2920" y="432"/>
                  </a:lnTo>
                  <a:lnTo>
                    <a:pt x="2920" y="805"/>
                  </a:lnTo>
                  <a:lnTo>
                    <a:pt x="2920" y="1058"/>
                  </a:lnTo>
                  <a:lnTo>
                    <a:pt x="2920" y="1356"/>
                  </a:lnTo>
                  <a:cubicBezTo>
                    <a:pt x="2920" y="1490"/>
                    <a:pt x="2861" y="1550"/>
                    <a:pt x="2861" y="1669"/>
                  </a:cubicBezTo>
                  <a:cubicBezTo>
                    <a:pt x="2861" y="1728"/>
                    <a:pt x="2861" y="1863"/>
                    <a:pt x="2801" y="1982"/>
                  </a:cubicBezTo>
                  <a:cubicBezTo>
                    <a:pt x="2801" y="2041"/>
                    <a:pt x="2801" y="2175"/>
                    <a:pt x="2727" y="2295"/>
                  </a:cubicBezTo>
                  <a:cubicBezTo>
                    <a:pt x="2727" y="2354"/>
                    <a:pt x="2727" y="2473"/>
                    <a:pt x="2667" y="2548"/>
                  </a:cubicBezTo>
                  <a:cubicBezTo>
                    <a:pt x="2667" y="2607"/>
                    <a:pt x="2607" y="2607"/>
                    <a:pt x="2607" y="2667"/>
                  </a:cubicBezTo>
                  <a:lnTo>
                    <a:pt x="2607" y="2548"/>
                  </a:lnTo>
                  <a:cubicBezTo>
                    <a:pt x="2667" y="2354"/>
                    <a:pt x="2667" y="2175"/>
                    <a:pt x="2667" y="1982"/>
                  </a:cubicBezTo>
                  <a:cubicBezTo>
                    <a:pt x="2667" y="1550"/>
                    <a:pt x="2607" y="1177"/>
                    <a:pt x="2548" y="924"/>
                  </a:cubicBezTo>
                  <a:cubicBezTo>
                    <a:pt x="2429" y="611"/>
                    <a:pt x="2354" y="432"/>
                    <a:pt x="2354" y="432"/>
                  </a:cubicBezTo>
                  <a:cubicBezTo>
                    <a:pt x="2295" y="373"/>
                    <a:pt x="2235" y="373"/>
                    <a:pt x="2116" y="373"/>
                  </a:cubicBezTo>
                  <a:cubicBezTo>
                    <a:pt x="2056" y="432"/>
                    <a:pt x="2056" y="492"/>
                    <a:pt x="2056" y="492"/>
                  </a:cubicBezTo>
                  <a:lnTo>
                    <a:pt x="2056" y="984"/>
                  </a:lnTo>
                  <a:lnTo>
                    <a:pt x="2056" y="1431"/>
                  </a:lnTo>
                  <a:lnTo>
                    <a:pt x="2056" y="1982"/>
                  </a:lnTo>
                  <a:lnTo>
                    <a:pt x="2056" y="2473"/>
                  </a:lnTo>
                  <a:lnTo>
                    <a:pt x="2056" y="2607"/>
                  </a:lnTo>
                  <a:cubicBezTo>
                    <a:pt x="2056" y="2548"/>
                    <a:pt x="2056" y="2473"/>
                    <a:pt x="1982" y="2414"/>
                  </a:cubicBezTo>
                  <a:cubicBezTo>
                    <a:pt x="1922" y="2354"/>
                    <a:pt x="1922" y="2235"/>
                    <a:pt x="1922" y="2101"/>
                  </a:cubicBezTo>
                  <a:cubicBezTo>
                    <a:pt x="1863" y="2041"/>
                    <a:pt x="1803" y="1922"/>
                    <a:pt x="1803" y="1803"/>
                  </a:cubicBezTo>
                  <a:cubicBezTo>
                    <a:pt x="1743" y="1728"/>
                    <a:pt x="1743" y="1609"/>
                    <a:pt x="1684" y="1490"/>
                  </a:cubicBezTo>
                  <a:cubicBezTo>
                    <a:pt x="1684" y="1356"/>
                    <a:pt x="1609" y="1296"/>
                    <a:pt x="1609" y="1177"/>
                  </a:cubicBezTo>
                  <a:cubicBezTo>
                    <a:pt x="1550" y="984"/>
                    <a:pt x="1490" y="805"/>
                    <a:pt x="1431" y="611"/>
                  </a:cubicBezTo>
                  <a:cubicBezTo>
                    <a:pt x="1371" y="492"/>
                    <a:pt x="1371" y="373"/>
                    <a:pt x="1311" y="239"/>
                  </a:cubicBezTo>
                  <a:cubicBezTo>
                    <a:pt x="1237" y="179"/>
                    <a:pt x="1237" y="120"/>
                    <a:pt x="1237" y="120"/>
                  </a:cubicBezTo>
                  <a:cubicBezTo>
                    <a:pt x="1237" y="0"/>
                    <a:pt x="1118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30"/>
            <p:cNvSpPr/>
            <p:nvPr/>
          </p:nvSpPr>
          <p:spPr>
            <a:xfrm>
              <a:off x="1530828" y="1153794"/>
              <a:ext cx="213935" cy="122222"/>
            </a:xfrm>
            <a:custGeom>
              <a:avLst/>
              <a:gdLst/>
              <a:ahLst/>
              <a:cxnLst/>
              <a:rect l="l" t="t" r="r" b="b"/>
              <a:pathLst>
                <a:path w="6858" h="3918" extrusionOk="0">
                  <a:moveTo>
                    <a:pt x="5335" y="0"/>
                  </a:moveTo>
                  <a:cubicBezTo>
                    <a:pt x="3545" y="0"/>
                    <a:pt x="1" y="1073"/>
                    <a:pt x="94" y="3404"/>
                  </a:cubicBezTo>
                  <a:cubicBezTo>
                    <a:pt x="94" y="3746"/>
                    <a:pt x="809" y="3918"/>
                    <a:pt x="1710" y="3918"/>
                  </a:cubicBezTo>
                  <a:cubicBezTo>
                    <a:pt x="2611" y="3918"/>
                    <a:pt x="3699" y="3746"/>
                    <a:pt x="4444" y="3404"/>
                  </a:cubicBezTo>
                  <a:cubicBezTo>
                    <a:pt x="5934" y="2733"/>
                    <a:pt x="6857" y="990"/>
                    <a:pt x="6306" y="246"/>
                  </a:cubicBezTo>
                  <a:cubicBezTo>
                    <a:pt x="6196" y="83"/>
                    <a:pt x="5833" y="0"/>
                    <a:pt x="5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30"/>
            <p:cNvSpPr/>
            <p:nvPr/>
          </p:nvSpPr>
          <p:spPr>
            <a:xfrm>
              <a:off x="1541653" y="1176785"/>
              <a:ext cx="118042" cy="87377"/>
            </a:xfrm>
            <a:custGeom>
              <a:avLst/>
              <a:gdLst/>
              <a:ahLst/>
              <a:cxnLst/>
              <a:rect l="l" t="t" r="r" b="b"/>
              <a:pathLst>
                <a:path w="3784" h="2801" extrusionOk="0">
                  <a:moveTo>
                    <a:pt x="3531" y="0"/>
                  </a:moveTo>
                  <a:cubicBezTo>
                    <a:pt x="3531" y="0"/>
                    <a:pt x="3277" y="60"/>
                    <a:pt x="2905" y="134"/>
                  </a:cubicBezTo>
                  <a:cubicBezTo>
                    <a:pt x="2667" y="194"/>
                    <a:pt x="2473" y="313"/>
                    <a:pt x="2235" y="373"/>
                  </a:cubicBezTo>
                  <a:cubicBezTo>
                    <a:pt x="2101" y="432"/>
                    <a:pt x="1981" y="507"/>
                    <a:pt x="1862" y="566"/>
                  </a:cubicBezTo>
                  <a:cubicBezTo>
                    <a:pt x="1728" y="626"/>
                    <a:pt x="1609" y="685"/>
                    <a:pt x="1549" y="745"/>
                  </a:cubicBezTo>
                  <a:cubicBezTo>
                    <a:pt x="1415" y="805"/>
                    <a:pt x="1296" y="879"/>
                    <a:pt x="1177" y="939"/>
                  </a:cubicBezTo>
                  <a:cubicBezTo>
                    <a:pt x="1043" y="998"/>
                    <a:pt x="924" y="1117"/>
                    <a:pt x="864" y="1177"/>
                  </a:cubicBezTo>
                  <a:cubicBezTo>
                    <a:pt x="745" y="1252"/>
                    <a:pt x="670" y="1371"/>
                    <a:pt x="551" y="1430"/>
                  </a:cubicBezTo>
                  <a:cubicBezTo>
                    <a:pt x="492" y="1490"/>
                    <a:pt x="432" y="1624"/>
                    <a:pt x="298" y="1684"/>
                  </a:cubicBezTo>
                  <a:cubicBezTo>
                    <a:pt x="238" y="1743"/>
                    <a:pt x="238" y="1862"/>
                    <a:pt x="179" y="1922"/>
                  </a:cubicBezTo>
                  <a:cubicBezTo>
                    <a:pt x="119" y="1922"/>
                    <a:pt x="119" y="1996"/>
                    <a:pt x="119" y="2056"/>
                  </a:cubicBezTo>
                  <a:cubicBezTo>
                    <a:pt x="60" y="2056"/>
                    <a:pt x="60" y="2116"/>
                    <a:pt x="60" y="2116"/>
                  </a:cubicBezTo>
                  <a:cubicBezTo>
                    <a:pt x="0" y="2235"/>
                    <a:pt x="0" y="2294"/>
                    <a:pt x="0" y="2294"/>
                  </a:cubicBezTo>
                  <a:cubicBezTo>
                    <a:pt x="0" y="2369"/>
                    <a:pt x="0" y="2428"/>
                    <a:pt x="60" y="2488"/>
                  </a:cubicBezTo>
                  <a:cubicBezTo>
                    <a:pt x="60" y="2488"/>
                    <a:pt x="60" y="2548"/>
                    <a:pt x="119" y="2548"/>
                  </a:cubicBezTo>
                  <a:cubicBezTo>
                    <a:pt x="119" y="2548"/>
                    <a:pt x="179" y="2548"/>
                    <a:pt x="238" y="2607"/>
                  </a:cubicBezTo>
                  <a:cubicBezTo>
                    <a:pt x="372" y="2607"/>
                    <a:pt x="492" y="2667"/>
                    <a:pt x="670" y="2741"/>
                  </a:cubicBezTo>
                  <a:lnTo>
                    <a:pt x="924" y="2741"/>
                  </a:lnTo>
                  <a:cubicBezTo>
                    <a:pt x="1043" y="2801"/>
                    <a:pt x="1117" y="2801"/>
                    <a:pt x="1237" y="2801"/>
                  </a:cubicBezTo>
                  <a:lnTo>
                    <a:pt x="1922" y="2801"/>
                  </a:lnTo>
                  <a:cubicBezTo>
                    <a:pt x="2041" y="2801"/>
                    <a:pt x="2160" y="2741"/>
                    <a:pt x="2294" y="2741"/>
                  </a:cubicBezTo>
                  <a:cubicBezTo>
                    <a:pt x="2413" y="2741"/>
                    <a:pt x="2473" y="2667"/>
                    <a:pt x="2607" y="2667"/>
                  </a:cubicBezTo>
                  <a:cubicBezTo>
                    <a:pt x="2845" y="2607"/>
                    <a:pt x="3039" y="2548"/>
                    <a:pt x="3158" y="2428"/>
                  </a:cubicBezTo>
                  <a:cubicBezTo>
                    <a:pt x="3352" y="2369"/>
                    <a:pt x="3471" y="2294"/>
                    <a:pt x="3531" y="2235"/>
                  </a:cubicBezTo>
                  <a:cubicBezTo>
                    <a:pt x="3650" y="2175"/>
                    <a:pt x="3650" y="2116"/>
                    <a:pt x="3650" y="2116"/>
                  </a:cubicBezTo>
                  <a:cubicBezTo>
                    <a:pt x="3784" y="2116"/>
                    <a:pt x="3784" y="1996"/>
                    <a:pt x="3724" y="1922"/>
                  </a:cubicBezTo>
                  <a:cubicBezTo>
                    <a:pt x="3724" y="1852"/>
                    <a:pt x="3678" y="1823"/>
                    <a:pt x="3628" y="1823"/>
                  </a:cubicBezTo>
                  <a:cubicBezTo>
                    <a:pt x="3593" y="1823"/>
                    <a:pt x="3555" y="1838"/>
                    <a:pt x="3531" y="1862"/>
                  </a:cubicBezTo>
                  <a:lnTo>
                    <a:pt x="3412" y="1862"/>
                  </a:lnTo>
                  <a:cubicBezTo>
                    <a:pt x="3277" y="1922"/>
                    <a:pt x="3158" y="1922"/>
                    <a:pt x="3039" y="1996"/>
                  </a:cubicBezTo>
                  <a:cubicBezTo>
                    <a:pt x="2845" y="1996"/>
                    <a:pt x="2667" y="2056"/>
                    <a:pt x="2473" y="2116"/>
                  </a:cubicBezTo>
                  <a:lnTo>
                    <a:pt x="2160" y="2116"/>
                  </a:lnTo>
                  <a:cubicBezTo>
                    <a:pt x="2101" y="2175"/>
                    <a:pt x="1981" y="2175"/>
                    <a:pt x="1862" y="2175"/>
                  </a:cubicBezTo>
                  <a:cubicBezTo>
                    <a:pt x="2101" y="2116"/>
                    <a:pt x="2294" y="1996"/>
                    <a:pt x="2473" y="1922"/>
                  </a:cubicBezTo>
                  <a:cubicBezTo>
                    <a:pt x="2667" y="1862"/>
                    <a:pt x="2845" y="1743"/>
                    <a:pt x="2980" y="1684"/>
                  </a:cubicBezTo>
                  <a:cubicBezTo>
                    <a:pt x="3099" y="1624"/>
                    <a:pt x="3218" y="1549"/>
                    <a:pt x="3277" y="1490"/>
                  </a:cubicBezTo>
                  <a:cubicBezTo>
                    <a:pt x="3412" y="1430"/>
                    <a:pt x="3412" y="1371"/>
                    <a:pt x="3412" y="1371"/>
                  </a:cubicBezTo>
                  <a:cubicBezTo>
                    <a:pt x="3471" y="1371"/>
                    <a:pt x="3471" y="1311"/>
                    <a:pt x="3471" y="1252"/>
                  </a:cubicBezTo>
                  <a:cubicBezTo>
                    <a:pt x="3471" y="1153"/>
                    <a:pt x="3439" y="1094"/>
                    <a:pt x="3368" y="1094"/>
                  </a:cubicBezTo>
                  <a:cubicBezTo>
                    <a:pt x="3343" y="1094"/>
                    <a:pt x="3313" y="1102"/>
                    <a:pt x="3277" y="1117"/>
                  </a:cubicBezTo>
                  <a:lnTo>
                    <a:pt x="3158" y="1117"/>
                  </a:lnTo>
                  <a:cubicBezTo>
                    <a:pt x="3039" y="1177"/>
                    <a:pt x="2905" y="1177"/>
                    <a:pt x="2786" y="1252"/>
                  </a:cubicBezTo>
                  <a:cubicBezTo>
                    <a:pt x="2607" y="1252"/>
                    <a:pt x="2413" y="1311"/>
                    <a:pt x="2235" y="1371"/>
                  </a:cubicBezTo>
                  <a:cubicBezTo>
                    <a:pt x="2160" y="1430"/>
                    <a:pt x="2041" y="1430"/>
                    <a:pt x="1981" y="1490"/>
                  </a:cubicBezTo>
                  <a:cubicBezTo>
                    <a:pt x="1862" y="1490"/>
                    <a:pt x="1788" y="1549"/>
                    <a:pt x="1669" y="1624"/>
                  </a:cubicBezTo>
                  <a:cubicBezTo>
                    <a:pt x="1549" y="1624"/>
                    <a:pt x="1490" y="1684"/>
                    <a:pt x="1356" y="1684"/>
                  </a:cubicBezTo>
                  <a:cubicBezTo>
                    <a:pt x="1296" y="1743"/>
                    <a:pt x="1177" y="1803"/>
                    <a:pt x="1117" y="1803"/>
                  </a:cubicBezTo>
                  <a:cubicBezTo>
                    <a:pt x="983" y="1862"/>
                    <a:pt x="924" y="1862"/>
                    <a:pt x="804" y="1922"/>
                  </a:cubicBezTo>
                  <a:lnTo>
                    <a:pt x="924" y="1803"/>
                  </a:lnTo>
                  <a:cubicBezTo>
                    <a:pt x="983" y="1743"/>
                    <a:pt x="1117" y="1684"/>
                    <a:pt x="1177" y="1624"/>
                  </a:cubicBezTo>
                  <a:cubicBezTo>
                    <a:pt x="1296" y="1549"/>
                    <a:pt x="1356" y="1490"/>
                    <a:pt x="1490" y="1430"/>
                  </a:cubicBezTo>
                  <a:cubicBezTo>
                    <a:pt x="1609" y="1371"/>
                    <a:pt x="1728" y="1311"/>
                    <a:pt x="1788" y="1252"/>
                  </a:cubicBezTo>
                  <a:cubicBezTo>
                    <a:pt x="2041" y="1117"/>
                    <a:pt x="2294" y="1058"/>
                    <a:pt x="2473" y="939"/>
                  </a:cubicBezTo>
                  <a:cubicBezTo>
                    <a:pt x="2667" y="805"/>
                    <a:pt x="2905" y="685"/>
                    <a:pt x="3039" y="626"/>
                  </a:cubicBezTo>
                  <a:lnTo>
                    <a:pt x="3650" y="313"/>
                  </a:lnTo>
                  <a:cubicBezTo>
                    <a:pt x="3724" y="313"/>
                    <a:pt x="3724" y="194"/>
                    <a:pt x="3724" y="134"/>
                  </a:cubicBezTo>
                  <a:cubicBezTo>
                    <a:pt x="3724" y="60"/>
                    <a:pt x="365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30"/>
            <p:cNvSpPr/>
            <p:nvPr/>
          </p:nvSpPr>
          <p:spPr>
            <a:xfrm>
              <a:off x="1568606" y="893222"/>
              <a:ext cx="139005" cy="212563"/>
            </a:xfrm>
            <a:custGeom>
              <a:avLst/>
              <a:gdLst/>
              <a:ahLst/>
              <a:cxnLst/>
              <a:rect l="l" t="t" r="r" b="b"/>
              <a:pathLst>
                <a:path w="4456" h="6814" extrusionOk="0">
                  <a:moveTo>
                    <a:pt x="2498" y="0"/>
                  </a:moveTo>
                  <a:cubicBezTo>
                    <a:pt x="2097" y="0"/>
                    <a:pt x="1695" y="265"/>
                    <a:pt x="1371" y="897"/>
                  </a:cubicBezTo>
                  <a:cubicBezTo>
                    <a:pt x="253" y="3131"/>
                    <a:pt x="0" y="6304"/>
                    <a:pt x="864" y="6796"/>
                  </a:cubicBezTo>
                  <a:cubicBezTo>
                    <a:pt x="895" y="6808"/>
                    <a:pt x="933" y="6813"/>
                    <a:pt x="979" y="6813"/>
                  </a:cubicBezTo>
                  <a:cubicBezTo>
                    <a:pt x="1684" y="6813"/>
                    <a:pt x="4052" y="5421"/>
                    <a:pt x="4276" y="3265"/>
                  </a:cubicBezTo>
                  <a:cubicBezTo>
                    <a:pt x="4455" y="1584"/>
                    <a:pt x="3479" y="0"/>
                    <a:pt x="2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30"/>
            <p:cNvSpPr/>
            <p:nvPr/>
          </p:nvSpPr>
          <p:spPr>
            <a:xfrm>
              <a:off x="1591815" y="985310"/>
              <a:ext cx="91121" cy="114361"/>
            </a:xfrm>
            <a:custGeom>
              <a:avLst/>
              <a:gdLst/>
              <a:ahLst/>
              <a:cxnLst/>
              <a:rect l="l" t="t" r="r" b="b"/>
              <a:pathLst>
                <a:path w="2921" h="3666" extrusionOk="0">
                  <a:moveTo>
                    <a:pt x="924" y="2850"/>
                  </a:moveTo>
                  <a:cubicBezTo>
                    <a:pt x="923" y="2865"/>
                    <a:pt x="916" y="2920"/>
                    <a:pt x="865" y="2920"/>
                  </a:cubicBezTo>
                  <a:cubicBezTo>
                    <a:pt x="894" y="2885"/>
                    <a:pt x="908" y="2866"/>
                    <a:pt x="924" y="2850"/>
                  </a:cubicBezTo>
                  <a:close/>
                  <a:moveTo>
                    <a:pt x="1804" y="0"/>
                  </a:moveTo>
                  <a:cubicBezTo>
                    <a:pt x="1744" y="0"/>
                    <a:pt x="1669" y="60"/>
                    <a:pt x="1610" y="120"/>
                  </a:cubicBezTo>
                  <a:lnTo>
                    <a:pt x="1610" y="179"/>
                  </a:lnTo>
                  <a:lnTo>
                    <a:pt x="1610" y="239"/>
                  </a:lnTo>
                  <a:cubicBezTo>
                    <a:pt x="1550" y="313"/>
                    <a:pt x="1550" y="373"/>
                    <a:pt x="1550" y="432"/>
                  </a:cubicBezTo>
                  <a:cubicBezTo>
                    <a:pt x="1491" y="492"/>
                    <a:pt x="1491" y="552"/>
                    <a:pt x="1491" y="611"/>
                  </a:cubicBezTo>
                  <a:cubicBezTo>
                    <a:pt x="1431" y="686"/>
                    <a:pt x="1431" y="805"/>
                    <a:pt x="1372" y="864"/>
                  </a:cubicBezTo>
                  <a:cubicBezTo>
                    <a:pt x="1372" y="924"/>
                    <a:pt x="1297" y="1058"/>
                    <a:pt x="1237" y="1118"/>
                  </a:cubicBezTo>
                  <a:cubicBezTo>
                    <a:pt x="1178" y="1237"/>
                    <a:pt x="1178" y="1296"/>
                    <a:pt x="1118" y="1431"/>
                  </a:cubicBezTo>
                  <a:cubicBezTo>
                    <a:pt x="1059" y="1490"/>
                    <a:pt x="999" y="1609"/>
                    <a:pt x="999" y="1669"/>
                  </a:cubicBezTo>
                  <a:cubicBezTo>
                    <a:pt x="925" y="1803"/>
                    <a:pt x="865" y="1863"/>
                    <a:pt x="805" y="1982"/>
                  </a:cubicBezTo>
                  <a:cubicBezTo>
                    <a:pt x="746" y="2041"/>
                    <a:pt x="746" y="2175"/>
                    <a:pt x="686" y="2235"/>
                  </a:cubicBezTo>
                  <a:lnTo>
                    <a:pt x="686" y="1922"/>
                  </a:lnTo>
                  <a:cubicBezTo>
                    <a:pt x="746" y="1490"/>
                    <a:pt x="746" y="1058"/>
                    <a:pt x="686" y="745"/>
                  </a:cubicBezTo>
                  <a:cubicBezTo>
                    <a:pt x="686" y="611"/>
                    <a:pt x="686" y="492"/>
                    <a:pt x="627" y="373"/>
                  </a:cubicBezTo>
                  <a:lnTo>
                    <a:pt x="627" y="239"/>
                  </a:lnTo>
                  <a:cubicBezTo>
                    <a:pt x="552" y="179"/>
                    <a:pt x="552" y="120"/>
                    <a:pt x="493" y="120"/>
                  </a:cubicBezTo>
                  <a:cubicBezTo>
                    <a:pt x="373" y="120"/>
                    <a:pt x="314" y="179"/>
                    <a:pt x="254" y="239"/>
                  </a:cubicBezTo>
                  <a:lnTo>
                    <a:pt x="254" y="373"/>
                  </a:lnTo>
                  <a:cubicBezTo>
                    <a:pt x="254" y="492"/>
                    <a:pt x="180" y="611"/>
                    <a:pt x="180" y="745"/>
                  </a:cubicBezTo>
                  <a:cubicBezTo>
                    <a:pt x="180" y="924"/>
                    <a:pt x="180" y="1058"/>
                    <a:pt x="120" y="1237"/>
                  </a:cubicBezTo>
                  <a:lnTo>
                    <a:pt x="120" y="1550"/>
                  </a:lnTo>
                  <a:lnTo>
                    <a:pt x="120" y="1863"/>
                  </a:lnTo>
                  <a:cubicBezTo>
                    <a:pt x="61" y="2041"/>
                    <a:pt x="61" y="2235"/>
                    <a:pt x="61" y="2414"/>
                  </a:cubicBezTo>
                  <a:lnTo>
                    <a:pt x="61" y="2727"/>
                  </a:lnTo>
                  <a:cubicBezTo>
                    <a:pt x="1" y="2786"/>
                    <a:pt x="61" y="2846"/>
                    <a:pt x="1" y="2980"/>
                  </a:cubicBezTo>
                  <a:lnTo>
                    <a:pt x="1" y="3471"/>
                  </a:lnTo>
                  <a:cubicBezTo>
                    <a:pt x="1" y="3531"/>
                    <a:pt x="1" y="3531"/>
                    <a:pt x="61" y="3531"/>
                  </a:cubicBezTo>
                  <a:cubicBezTo>
                    <a:pt x="61" y="3591"/>
                    <a:pt x="120" y="3665"/>
                    <a:pt x="180" y="3665"/>
                  </a:cubicBezTo>
                  <a:cubicBezTo>
                    <a:pt x="180" y="3665"/>
                    <a:pt x="254" y="3665"/>
                    <a:pt x="433" y="3591"/>
                  </a:cubicBezTo>
                  <a:lnTo>
                    <a:pt x="627" y="3591"/>
                  </a:lnTo>
                  <a:cubicBezTo>
                    <a:pt x="746" y="3531"/>
                    <a:pt x="805" y="3531"/>
                    <a:pt x="925" y="3471"/>
                  </a:cubicBezTo>
                  <a:cubicBezTo>
                    <a:pt x="1059" y="3412"/>
                    <a:pt x="1118" y="3352"/>
                    <a:pt x="1237" y="3293"/>
                  </a:cubicBezTo>
                  <a:cubicBezTo>
                    <a:pt x="1372" y="3218"/>
                    <a:pt x="1491" y="3159"/>
                    <a:pt x="1610" y="3099"/>
                  </a:cubicBezTo>
                  <a:cubicBezTo>
                    <a:pt x="1669" y="2980"/>
                    <a:pt x="1804" y="2920"/>
                    <a:pt x="1923" y="2786"/>
                  </a:cubicBezTo>
                  <a:cubicBezTo>
                    <a:pt x="2042" y="2667"/>
                    <a:pt x="2116" y="2548"/>
                    <a:pt x="2236" y="2473"/>
                  </a:cubicBezTo>
                  <a:cubicBezTo>
                    <a:pt x="2295" y="2354"/>
                    <a:pt x="2414" y="2235"/>
                    <a:pt x="2489" y="2101"/>
                  </a:cubicBezTo>
                  <a:cubicBezTo>
                    <a:pt x="2548" y="1982"/>
                    <a:pt x="2608" y="1803"/>
                    <a:pt x="2668" y="1669"/>
                  </a:cubicBezTo>
                  <a:cubicBezTo>
                    <a:pt x="2727" y="1550"/>
                    <a:pt x="2787" y="1431"/>
                    <a:pt x="2787" y="1296"/>
                  </a:cubicBezTo>
                  <a:cubicBezTo>
                    <a:pt x="2861" y="1177"/>
                    <a:pt x="2861" y="1058"/>
                    <a:pt x="2921" y="924"/>
                  </a:cubicBezTo>
                  <a:lnTo>
                    <a:pt x="2921" y="686"/>
                  </a:lnTo>
                  <a:lnTo>
                    <a:pt x="2921" y="432"/>
                  </a:lnTo>
                  <a:lnTo>
                    <a:pt x="2921" y="239"/>
                  </a:lnTo>
                  <a:cubicBezTo>
                    <a:pt x="2921" y="179"/>
                    <a:pt x="2861" y="120"/>
                    <a:pt x="2787" y="60"/>
                  </a:cubicBezTo>
                  <a:cubicBezTo>
                    <a:pt x="2727" y="60"/>
                    <a:pt x="2608" y="120"/>
                    <a:pt x="2608" y="179"/>
                  </a:cubicBezTo>
                  <a:cubicBezTo>
                    <a:pt x="2608" y="179"/>
                    <a:pt x="2608" y="239"/>
                    <a:pt x="2548" y="373"/>
                  </a:cubicBezTo>
                  <a:cubicBezTo>
                    <a:pt x="2548" y="432"/>
                    <a:pt x="2548" y="492"/>
                    <a:pt x="2489" y="552"/>
                  </a:cubicBezTo>
                  <a:cubicBezTo>
                    <a:pt x="2489" y="686"/>
                    <a:pt x="2414" y="745"/>
                    <a:pt x="2414" y="805"/>
                  </a:cubicBezTo>
                  <a:cubicBezTo>
                    <a:pt x="2355" y="924"/>
                    <a:pt x="2355" y="984"/>
                    <a:pt x="2295" y="1118"/>
                  </a:cubicBezTo>
                  <a:cubicBezTo>
                    <a:pt x="2236" y="1237"/>
                    <a:pt x="2176" y="1296"/>
                    <a:pt x="2116" y="1431"/>
                  </a:cubicBezTo>
                  <a:cubicBezTo>
                    <a:pt x="2116" y="1550"/>
                    <a:pt x="2042" y="1669"/>
                    <a:pt x="1923" y="1728"/>
                  </a:cubicBezTo>
                  <a:cubicBezTo>
                    <a:pt x="1863" y="1863"/>
                    <a:pt x="1804" y="1982"/>
                    <a:pt x="1744" y="2101"/>
                  </a:cubicBezTo>
                  <a:lnTo>
                    <a:pt x="1491" y="2354"/>
                  </a:lnTo>
                  <a:cubicBezTo>
                    <a:pt x="1431" y="2473"/>
                    <a:pt x="1297" y="2548"/>
                    <a:pt x="1237" y="2667"/>
                  </a:cubicBezTo>
                  <a:cubicBezTo>
                    <a:pt x="1120" y="2726"/>
                    <a:pt x="1061" y="2784"/>
                    <a:pt x="932" y="2843"/>
                  </a:cubicBezTo>
                  <a:lnTo>
                    <a:pt x="932" y="2843"/>
                  </a:lnTo>
                  <a:cubicBezTo>
                    <a:pt x="947" y="2828"/>
                    <a:pt x="966" y="2813"/>
                    <a:pt x="999" y="2786"/>
                  </a:cubicBezTo>
                  <a:cubicBezTo>
                    <a:pt x="1059" y="2727"/>
                    <a:pt x="1118" y="2667"/>
                    <a:pt x="1178" y="2548"/>
                  </a:cubicBezTo>
                  <a:cubicBezTo>
                    <a:pt x="1237" y="2473"/>
                    <a:pt x="1297" y="2354"/>
                    <a:pt x="1372" y="2295"/>
                  </a:cubicBezTo>
                  <a:cubicBezTo>
                    <a:pt x="1431" y="2175"/>
                    <a:pt x="1491" y="2101"/>
                    <a:pt x="1550" y="1982"/>
                  </a:cubicBezTo>
                  <a:cubicBezTo>
                    <a:pt x="1550" y="1863"/>
                    <a:pt x="1610" y="1728"/>
                    <a:pt x="1669" y="1669"/>
                  </a:cubicBezTo>
                  <a:cubicBezTo>
                    <a:pt x="1744" y="1550"/>
                    <a:pt x="1744" y="1431"/>
                    <a:pt x="1804" y="1356"/>
                  </a:cubicBezTo>
                  <a:cubicBezTo>
                    <a:pt x="1863" y="1237"/>
                    <a:pt x="1863" y="1118"/>
                    <a:pt x="1863" y="1058"/>
                  </a:cubicBezTo>
                  <a:cubicBezTo>
                    <a:pt x="1923" y="924"/>
                    <a:pt x="1923" y="864"/>
                    <a:pt x="1923" y="745"/>
                  </a:cubicBezTo>
                  <a:cubicBezTo>
                    <a:pt x="1982" y="686"/>
                    <a:pt x="1982" y="552"/>
                    <a:pt x="1982" y="492"/>
                  </a:cubicBezTo>
                  <a:lnTo>
                    <a:pt x="1982" y="313"/>
                  </a:lnTo>
                  <a:cubicBezTo>
                    <a:pt x="1982" y="179"/>
                    <a:pt x="1923" y="120"/>
                    <a:pt x="1923" y="120"/>
                  </a:cubicBezTo>
                  <a:cubicBezTo>
                    <a:pt x="1923" y="60"/>
                    <a:pt x="1863" y="0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30"/>
            <p:cNvSpPr/>
            <p:nvPr/>
          </p:nvSpPr>
          <p:spPr>
            <a:xfrm>
              <a:off x="974216" y="1077491"/>
              <a:ext cx="632978" cy="564037"/>
            </a:xfrm>
            <a:custGeom>
              <a:avLst/>
              <a:gdLst/>
              <a:ahLst/>
              <a:cxnLst/>
              <a:rect l="l" t="t" r="r" b="b"/>
              <a:pathLst>
                <a:path w="20291" h="18081" extrusionOk="0">
                  <a:moveTo>
                    <a:pt x="20140" y="0"/>
                  </a:moveTo>
                  <a:cubicBezTo>
                    <a:pt x="20076" y="0"/>
                    <a:pt x="20030" y="42"/>
                    <a:pt x="19978" y="84"/>
                  </a:cubicBezTo>
                  <a:cubicBezTo>
                    <a:pt x="19978" y="84"/>
                    <a:pt x="19918" y="144"/>
                    <a:pt x="19799" y="338"/>
                  </a:cubicBezTo>
                  <a:cubicBezTo>
                    <a:pt x="19739" y="516"/>
                    <a:pt x="19546" y="770"/>
                    <a:pt x="19367" y="1083"/>
                  </a:cubicBezTo>
                  <a:cubicBezTo>
                    <a:pt x="19173" y="1381"/>
                    <a:pt x="18935" y="1753"/>
                    <a:pt x="18622" y="2200"/>
                  </a:cubicBezTo>
                  <a:cubicBezTo>
                    <a:pt x="18309" y="2572"/>
                    <a:pt x="17996" y="3064"/>
                    <a:pt x="17624" y="3556"/>
                  </a:cubicBezTo>
                  <a:cubicBezTo>
                    <a:pt x="17445" y="3809"/>
                    <a:pt x="17192" y="4122"/>
                    <a:pt x="16998" y="4360"/>
                  </a:cubicBezTo>
                  <a:cubicBezTo>
                    <a:pt x="16819" y="4613"/>
                    <a:pt x="16566" y="4926"/>
                    <a:pt x="16387" y="5179"/>
                  </a:cubicBezTo>
                  <a:cubicBezTo>
                    <a:pt x="15881" y="5731"/>
                    <a:pt x="15389" y="6356"/>
                    <a:pt x="14898" y="6967"/>
                  </a:cubicBezTo>
                  <a:cubicBezTo>
                    <a:pt x="14391" y="7533"/>
                    <a:pt x="13840" y="8159"/>
                    <a:pt x="13274" y="8770"/>
                  </a:cubicBezTo>
                  <a:cubicBezTo>
                    <a:pt x="12976" y="9023"/>
                    <a:pt x="12663" y="9336"/>
                    <a:pt x="12350" y="9649"/>
                  </a:cubicBezTo>
                  <a:lnTo>
                    <a:pt x="11918" y="10081"/>
                  </a:lnTo>
                  <a:lnTo>
                    <a:pt x="11412" y="10513"/>
                  </a:lnTo>
                  <a:cubicBezTo>
                    <a:pt x="11114" y="10766"/>
                    <a:pt x="10801" y="11064"/>
                    <a:pt x="10548" y="11377"/>
                  </a:cubicBezTo>
                  <a:cubicBezTo>
                    <a:pt x="10175" y="11630"/>
                    <a:pt x="9862" y="11883"/>
                    <a:pt x="9549" y="12181"/>
                  </a:cubicBezTo>
                  <a:cubicBezTo>
                    <a:pt x="9371" y="12315"/>
                    <a:pt x="9251" y="12434"/>
                    <a:pt x="9058" y="12554"/>
                  </a:cubicBezTo>
                  <a:cubicBezTo>
                    <a:pt x="8939" y="12688"/>
                    <a:pt x="8745" y="12807"/>
                    <a:pt x="8626" y="12926"/>
                  </a:cubicBezTo>
                  <a:cubicBezTo>
                    <a:pt x="8253" y="13179"/>
                    <a:pt x="7941" y="13433"/>
                    <a:pt x="7628" y="13671"/>
                  </a:cubicBezTo>
                  <a:cubicBezTo>
                    <a:pt x="7017" y="14118"/>
                    <a:pt x="6332" y="14550"/>
                    <a:pt x="5765" y="14922"/>
                  </a:cubicBezTo>
                  <a:cubicBezTo>
                    <a:pt x="5155" y="15295"/>
                    <a:pt x="4529" y="15667"/>
                    <a:pt x="3963" y="15980"/>
                  </a:cubicBezTo>
                  <a:cubicBezTo>
                    <a:pt x="3412" y="16218"/>
                    <a:pt x="2920" y="16531"/>
                    <a:pt x="2473" y="16725"/>
                  </a:cubicBezTo>
                  <a:cubicBezTo>
                    <a:pt x="2354" y="16785"/>
                    <a:pt x="2235" y="16844"/>
                    <a:pt x="2101" y="16904"/>
                  </a:cubicBezTo>
                  <a:cubicBezTo>
                    <a:pt x="1981" y="16963"/>
                    <a:pt x="1922" y="17023"/>
                    <a:pt x="1803" y="17023"/>
                  </a:cubicBezTo>
                  <a:cubicBezTo>
                    <a:pt x="1609" y="17157"/>
                    <a:pt x="1430" y="17217"/>
                    <a:pt x="1237" y="17276"/>
                  </a:cubicBezTo>
                  <a:cubicBezTo>
                    <a:pt x="551" y="17589"/>
                    <a:pt x="179" y="17708"/>
                    <a:pt x="179" y="17708"/>
                  </a:cubicBezTo>
                  <a:lnTo>
                    <a:pt x="119" y="17708"/>
                  </a:lnTo>
                  <a:cubicBezTo>
                    <a:pt x="60" y="17768"/>
                    <a:pt x="0" y="17842"/>
                    <a:pt x="60" y="17961"/>
                  </a:cubicBezTo>
                  <a:cubicBezTo>
                    <a:pt x="60" y="18021"/>
                    <a:pt x="179" y="18081"/>
                    <a:pt x="313" y="18081"/>
                  </a:cubicBezTo>
                  <a:cubicBezTo>
                    <a:pt x="313" y="18081"/>
                    <a:pt x="685" y="17902"/>
                    <a:pt x="1356" y="17649"/>
                  </a:cubicBezTo>
                  <a:cubicBezTo>
                    <a:pt x="1549" y="17589"/>
                    <a:pt x="1728" y="17529"/>
                    <a:pt x="1981" y="17470"/>
                  </a:cubicBezTo>
                  <a:cubicBezTo>
                    <a:pt x="2041" y="17395"/>
                    <a:pt x="2175" y="17336"/>
                    <a:pt x="2294" y="17336"/>
                  </a:cubicBezTo>
                  <a:cubicBezTo>
                    <a:pt x="2414" y="17276"/>
                    <a:pt x="2548" y="17217"/>
                    <a:pt x="2667" y="17157"/>
                  </a:cubicBezTo>
                  <a:cubicBezTo>
                    <a:pt x="3099" y="16963"/>
                    <a:pt x="3665" y="16725"/>
                    <a:pt x="4216" y="16412"/>
                  </a:cubicBezTo>
                  <a:cubicBezTo>
                    <a:pt x="4782" y="16099"/>
                    <a:pt x="5393" y="15786"/>
                    <a:pt x="6019" y="15414"/>
                  </a:cubicBezTo>
                  <a:cubicBezTo>
                    <a:pt x="6332" y="15235"/>
                    <a:pt x="6704" y="14982"/>
                    <a:pt x="7017" y="14788"/>
                  </a:cubicBezTo>
                  <a:cubicBezTo>
                    <a:pt x="7315" y="14609"/>
                    <a:pt x="7687" y="14416"/>
                    <a:pt x="8000" y="14177"/>
                  </a:cubicBezTo>
                  <a:cubicBezTo>
                    <a:pt x="8313" y="13924"/>
                    <a:pt x="8626" y="13671"/>
                    <a:pt x="8998" y="13433"/>
                  </a:cubicBezTo>
                  <a:cubicBezTo>
                    <a:pt x="9117" y="13299"/>
                    <a:pt x="9311" y="13179"/>
                    <a:pt x="9490" y="13060"/>
                  </a:cubicBezTo>
                  <a:cubicBezTo>
                    <a:pt x="9624" y="12926"/>
                    <a:pt x="9803" y="12807"/>
                    <a:pt x="9922" y="12628"/>
                  </a:cubicBezTo>
                  <a:cubicBezTo>
                    <a:pt x="10294" y="12375"/>
                    <a:pt x="10607" y="12122"/>
                    <a:pt x="10920" y="11809"/>
                  </a:cubicBezTo>
                  <a:cubicBezTo>
                    <a:pt x="11233" y="11570"/>
                    <a:pt x="11546" y="11258"/>
                    <a:pt x="11918" y="11004"/>
                  </a:cubicBezTo>
                  <a:cubicBezTo>
                    <a:pt x="12037" y="10826"/>
                    <a:pt x="12231" y="10691"/>
                    <a:pt x="12350" y="10572"/>
                  </a:cubicBezTo>
                  <a:lnTo>
                    <a:pt x="12782" y="10081"/>
                  </a:lnTo>
                  <a:cubicBezTo>
                    <a:pt x="13095" y="9768"/>
                    <a:pt x="13408" y="9515"/>
                    <a:pt x="13721" y="9202"/>
                  </a:cubicBezTo>
                  <a:cubicBezTo>
                    <a:pt x="14272" y="8591"/>
                    <a:pt x="14838" y="7965"/>
                    <a:pt x="15330" y="7340"/>
                  </a:cubicBezTo>
                  <a:cubicBezTo>
                    <a:pt x="15643" y="7042"/>
                    <a:pt x="15881" y="6729"/>
                    <a:pt x="16134" y="6416"/>
                  </a:cubicBezTo>
                  <a:cubicBezTo>
                    <a:pt x="16328" y="6103"/>
                    <a:pt x="16566" y="5850"/>
                    <a:pt x="16819" y="5552"/>
                  </a:cubicBezTo>
                  <a:cubicBezTo>
                    <a:pt x="17073" y="5239"/>
                    <a:pt x="17251" y="4986"/>
                    <a:pt x="17445" y="4673"/>
                  </a:cubicBezTo>
                  <a:cubicBezTo>
                    <a:pt x="17624" y="4435"/>
                    <a:pt x="17877" y="4122"/>
                    <a:pt x="17996" y="3868"/>
                  </a:cubicBezTo>
                  <a:cubicBezTo>
                    <a:pt x="18190" y="3615"/>
                    <a:pt x="18369" y="3377"/>
                    <a:pt x="18562" y="3124"/>
                  </a:cubicBezTo>
                  <a:cubicBezTo>
                    <a:pt x="18682" y="2870"/>
                    <a:pt x="18860" y="2632"/>
                    <a:pt x="18994" y="2438"/>
                  </a:cubicBezTo>
                  <a:cubicBezTo>
                    <a:pt x="19307" y="2006"/>
                    <a:pt x="19486" y="1574"/>
                    <a:pt x="19680" y="1261"/>
                  </a:cubicBezTo>
                  <a:cubicBezTo>
                    <a:pt x="19918" y="948"/>
                    <a:pt x="20052" y="710"/>
                    <a:pt x="20112" y="516"/>
                  </a:cubicBezTo>
                  <a:cubicBezTo>
                    <a:pt x="20231" y="338"/>
                    <a:pt x="20291" y="263"/>
                    <a:pt x="20291" y="263"/>
                  </a:cubicBezTo>
                  <a:cubicBezTo>
                    <a:pt x="20291" y="144"/>
                    <a:pt x="20291" y="84"/>
                    <a:pt x="20231" y="25"/>
                  </a:cubicBezTo>
                  <a:cubicBezTo>
                    <a:pt x="20196" y="7"/>
                    <a:pt x="20166" y="0"/>
                    <a:pt x="2014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30"/>
            <p:cNvSpPr/>
            <p:nvPr/>
          </p:nvSpPr>
          <p:spPr>
            <a:xfrm>
              <a:off x="1425452" y="1240891"/>
              <a:ext cx="133421" cy="89779"/>
            </a:xfrm>
            <a:custGeom>
              <a:avLst/>
              <a:gdLst/>
              <a:ahLst/>
              <a:cxnLst/>
              <a:rect l="l" t="t" r="r" b="b"/>
              <a:pathLst>
                <a:path w="4277" h="2878" extrusionOk="0">
                  <a:moveTo>
                    <a:pt x="4023" y="1"/>
                  </a:moveTo>
                  <a:cubicBezTo>
                    <a:pt x="4023" y="1"/>
                    <a:pt x="3963" y="61"/>
                    <a:pt x="3844" y="61"/>
                  </a:cubicBezTo>
                  <a:cubicBezTo>
                    <a:pt x="3785" y="61"/>
                    <a:pt x="3725" y="120"/>
                    <a:pt x="3591" y="120"/>
                  </a:cubicBezTo>
                  <a:cubicBezTo>
                    <a:pt x="3531" y="180"/>
                    <a:pt x="3412" y="180"/>
                    <a:pt x="3278" y="239"/>
                  </a:cubicBezTo>
                  <a:cubicBezTo>
                    <a:pt x="3219" y="314"/>
                    <a:pt x="3099" y="373"/>
                    <a:pt x="2980" y="373"/>
                  </a:cubicBezTo>
                  <a:cubicBezTo>
                    <a:pt x="2846" y="433"/>
                    <a:pt x="2727" y="493"/>
                    <a:pt x="2608" y="552"/>
                  </a:cubicBezTo>
                  <a:cubicBezTo>
                    <a:pt x="2474" y="612"/>
                    <a:pt x="2354" y="746"/>
                    <a:pt x="2235" y="805"/>
                  </a:cubicBezTo>
                  <a:cubicBezTo>
                    <a:pt x="2101" y="865"/>
                    <a:pt x="1982" y="925"/>
                    <a:pt x="1863" y="1059"/>
                  </a:cubicBezTo>
                  <a:cubicBezTo>
                    <a:pt x="1729" y="1118"/>
                    <a:pt x="1610" y="1178"/>
                    <a:pt x="1490" y="1297"/>
                  </a:cubicBezTo>
                  <a:cubicBezTo>
                    <a:pt x="1416" y="1357"/>
                    <a:pt x="1297" y="1491"/>
                    <a:pt x="1178" y="1550"/>
                  </a:cubicBezTo>
                  <a:cubicBezTo>
                    <a:pt x="1043" y="1610"/>
                    <a:pt x="984" y="1729"/>
                    <a:pt x="865" y="1804"/>
                  </a:cubicBezTo>
                  <a:cubicBezTo>
                    <a:pt x="746" y="1863"/>
                    <a:pt x="671" y="1982"/>
                    <a:pt x="611" y="2042"/>
                  </a:cubicBezTo>
                  <a:cubicBezTo>
                    <a:pt x="299" y="2355"/>
                    <a:pt x="60" y="2608"/>
                    <a:pt x="60" y="2608"/>
                  </a:cubicBezTo>
                  <a:cubicBezTo>
                    <a:pt x="60" y="2668"/>
                    <a:pt x="1" y="2727"/>
                    <a:pt x="60" y="2787"/>
                  </a:cubicBezTo>
                  <a:cubicBezTo>
                    <a:pt x="102" y="2829"/>
                    <a:pt x="173" y="2878"/>
                    <a:pt x="232" y="2878"/>
                  </a:cubicBezTo>
                  <a:cubicBezTo>
                    <a:pt x="258" y="2878"/>
                    <a:pt x="281" y="2869"/>
                    <a:pt x="299" y="2846"/>
                  </a:cubicBezTo>
                  <a:cubicBezTo>
                    <a:pt x="299" y="2846"/>
                    <a:pt x="552" y="2727"/>
                    <a:pt x="924" y="2474"/>
                  </a:cubicBezTo>
                  <a:cubicBezTo>
                    <a:pt x="984" y="2414"/>
                    <a:pt x="1118" y="2355"/>
                    <a:pt x="1237" y="2236"/>
                  </a:cubicBezTo>
                  <a:cubicBezTo>
                    <a:pt x="1297" y="2176"/>
                    <a:pt x="1416" y="2102"/>
                    <a:pt x="1550" y="2042"/>
                  </a:cubicBezTo>
                  <a:cubicBezTo>
                    <a:pt x="1669" y="1982"/>
                    <a:pt x="1729" y="1863"/>
                    <a:pt x="1863" y="1804"/>
                  </a:cubicBezTo>
                  <a:cubicBezTo>
                    <a:pt x="1982" y="1729"/>
                    <a:pt x="2101" y="1669"/>
                    <a:pt x="2235" y="1550"/>
                  </a:cubicBezTo>
                  <a:cubicBezTo>
                    <a:pt x="2354" y="1491"/>
                    <a:pt x="2474" y="1431"/>
                    <a:pt x="2608" y="1357"/>
                  </a:cubicBezTo>
                  <a:cubicBezTo>
                    <a:pt x="2727" y="1237"/>
                    <a:pt x="2846" y="1178"/>
                    <a:pt x="2906" y="1118"/>
                  </a:cubicBezTo>
                  <a:cubicBezTo>
                    <a:pt x="3040" y="1059"/>
                    <a:pt x="3159" y="984"/>
                    <a:pt x="3278" y="925"/>
                  </a:cubicBezTo>
                  <a:cubicBezTo>
                    <a:pt x="3353" y="865"/>
                    <a:pt x="3472" y="805"/>
                    <a:pt x="3531" y="746"/>
                  </a:cubicBezTo>
                  <a:cubicBezTo>
                    <a:pt x="3725" y="612"/>
                    <a:pt x="3904" y="493"/>
                    <a:pt x="3963" y="433"/>
                  </a:cubicBezTo>
                  <a:cubicBezTo>
                    <a:pt x="4097" y="373"/>
                    <a:pt x="4157" y="373"/>
                    <a:pt x="4157" y="373"/>
                  </a:cubicBezTo>
                  <a:cubicBezTo>
                    <a:pt x="4217" y="314"/>
                    <a:pt x="4276" y="239"/>
                    <a:pt x="4217" y="180"/>
                  </a:cubicBezTo>
                  <a:cubicBezTo>
                    <a:pt x="4217" y="61"/>
                    <a:pt x="4157" y="1"/>
                    <a:pt x="402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30"/>
            <p:cNvSpPr/>
            <p:nvPr/>
          </p:nvSpPr>
          <p:spPr>
            <a:xfrm>
              <a:off x="1464040" y="1088004"/>
              <a:ext cx="52064" cy="192723"/>
            </a:xfrm>
            <a:custGeom>
              <a:avLst/>
              <a:gdLst/>
              <a:ahLst/>
              <a:cxnLst/>
              <a:rect l="l" t="t" r="r" b="b"/>
              <a:pathLst>
                <a:path w="1669" h="6178" extrusionOk="0">
                  <a:moveTo>
                    <a:pt x="1296" y="1"/>
                  </a:moveTo>
                  <a:cubicBezTo>
                    <a:pt x="1237" y="1"/>
                    <a:pt x="1117" y="60"/>
                    <a:pt x="1117" y="120"/>
                  </a:cubicBezTo>
                  <a:lnTo>
                    <a:pt x="1117" y="433"/>
                  </a:lnTo>
                  <a:lnTo>
                    <a:pt x="1117" y="746"/>
                  </a:lnTo>
                  <a:lnTo>
                    <a:pt x="1117" y="1118"/>
                  </a:lnTo>
                  <a:lnTo>
                    <a:pt x="1117" y="1550"/>
                  </a:lnTo>
                  <a:cubicBezTo>
                    <a:pt x="1058" y="1669"/>
                    <a:pt x="1058" y="1863"/>
                    <a:pt x="1058" y="2042"/>
                  </a:cubicBezTo>
                  <a:cubicBezTo>
                    <a:pt x="1058" y="2235"/>
                    <a:pt x="998" y="2355"/>
                    <a:pt x="998" y="2533"/>
                  </a:cubicBezTo>
                  <a:cubicBezTo>
                    <a:pt x="998" y="2667"/>
                    <a:pt x="924" y="2727"/>
                    <a:pt x="924" y="2846"/>
                  </a:cubicBezTo>
                  <a:lnTo>
                    <a:pt x="864" y="3099"/>
                  </a:lnTo>
                  <a:cubicBezTo>
                    <a:pt x="864" y="3278"/>
                    <a:pt x="805" y="3472"/>
                    <a:pt x="745" y="3651"/>
                  </a:cubicBezTo>
                  <a:cubicBezTo>
                    <a:pt x="745" y="3844"/>
                    <a:pt x="685" y="3963"/>
                    <a:pt x="626" y="4157"/>
                  </a:cubicBezTo>
                  <a:cubicBezTo>
                    <a:pt x="626" y="4336"/>
                    <a:pt x="551" y="4470"/>
                    <a:pt x="492" y="4649"/>
                  </a:cubicBezTo>
                  <a:cubicBezTo>
                    <a:pt x="432" y="4768"/>
                    <a:pt x="373" y="4902"/>
                    <a:pt x="373" y="5081"/>
                  </a:cubicBezTo>
                  <a:cubicBezTo>
                    <a:pt x="313" y="5215"/>
                    <a:pt x="253" y="5334"/>
                    <a:pt x="179" y="5394"/>
                  </a:cubicBezTo>
                  <a:cubicBezTo>
                    <a:pt x="179" y="5513"/>
                    <a:pt x="119" y="5647"/>
                    <a:pt x="119" y="5706"/>
                  </a:cubicBezTo>
                  <a:cubicBezTo>
                    <a:pt x="60" y="5826"/>
                    <a:pt x="0" y="5960"/>
                    <a:pt x="0" y="5960"/>
                  </a:cubicBezTo>
                  <a:cubicBezTo>
                    <a:pt x="0" y="6019"/>
                    <a:pt x="0" y="6079"/>
                    <a:pt x="60" y="6138"/>
                  </a:cubicBezTo>
                  <a:cubicBezTo>
                    <a:pt x="84" y="6163"/>
                    <a:pt x="122" y="6178"/>
                    <a:pt x="162" y="6178"/>
                  </a:cubicBezTo>
                  <a:cubicBezTo>
                    <a:pt x="218" y="6178"/>
                    <a:pt x="278" y="6149"/>
                    <a:pt x="313" y="6079"/>
                  </a:cubicBezTo>
                  <a:cubicBezTo>
                    <a:pt x="313" y="6079"/>
                    <a:pt x="373" y="6019"/>
                    <a:pt x="432" y="5885"/>
                  </a:cubicBezTo>
                  <a:cubicBezTo>
                    <a:pt x="492" y="5826"/>
                    <a:pt x="551" y="5706"/>
                    <a:pt x="626" y="5647"/>
                  </a:cubicBezTo>
                  <a:cubicBezTo>
                    <a:pt x="685" y="5513"/>
                    <a:pt x="745" y="5394"/>
                    <a:pt x="805" y="5274"/>
                  </a:cubicBezTo>
                  <a:cubicBezTo>
                    <a:pt x="864" y="5140"/>
                    <a:pt x="924" y="4962"/>
                    <a:pt x="998" y="4842"/>
                  </a:cubicBezTo>
                  <a:cubicBezTo>
                    <a:pt x="1058" y="4708"/>
                    <a:pt x="1177" y="4530"/>
                    <a:pt x="1237" y="4336"/>
                  </a:cubicBezTo>
                  <a:cubicBezTo>
                    <a:pt x="1237" y="4157"/>
                    <a:pt x="1296" y="3963"/>
                    <a:pt x="1371" y="3785"/>
                  </a:cubicBezTo>
                  <a:cubicBezTo>
                    <a:pt x="1430" y="3591"/>
                    <a:pt x="1490" y="3412"/>
                    <a:pt x="1549" y="3219"/>
                  </a:cubicBezTo>
                  <a:lnTo>
                    <a:pt x="1549" y="2906"/>
                  </a:lnTo>
                  <a:cubicBezTo>
                    <a:pt x="1609" y="2846"/>
                    <a:pt x="1609" y="2727"/>
                    <a:pt x="1609" y="2667"/>
                  </a:cubicBezTo>
                  <a:cubicBezTo>
                    <a:pt x="1609" y="2474"/>
                    <a:pt x="1669" y="2295"/>
                    <a:pt x="1669" y="2101"/>
                  </a:cubicBezTo>
                  <a:lnTo>
                    <a:pt x="1669" y="1550"/>
                  </a:lnTo>
                  <a:cubicBezTo>
                    <a:pt x="1669" y="1356"/>
                    <a:pt x="1669" y="1237"/>
                    <a:pt x="1609" y="1044"/>
                  </a:cubicBezTo>
                  <a:lnTo>
                    <a:pt x="1609" y="671"/>
                  </a:lnTo>
                  <a:cubicBezTo>
                    <a:pt x="1549" y="552"/>
                    <a:pt x="1549" y="433"/>
                    <a:pt x="1549" y="373"/>
                  </a:cubicBezTo>
                  <a:cubicBezTo>
                    <a:pt x="1490" y="179"/>
                    <a:pt x="1490" y="120"/>
                    <a:pt x="1490" y="120"/>
                  </a:cubicBezTo>
                  <a:cubicBezTo>
                    <a:pt x="1490" y="60"/>
                    <a:pt x="1371" y="1"/>
                    <a:pt x="1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30"/>
            <p:cNvSpPr/>
            <p:nvPr/>
          </p:nvSpPr>
          <p:spPr>
            <a:xfrm>
              <a:off x="1286041" y="1361272"/>
              <a:ext cx="63700" cy="101633"/>
            </a:xfrm>
            <a:custGeom>
              <a:avLst/>
              <a:gdLst/>
              <a:ahLst/>
              <a:cxnLst/>
              <a:rect l="l" t="t" r="r" b="b"/>
              <a:pathLst>
                <a:path w="2042" h="3258" extrusionOk="0">
                  <a:moveTo>
                    <a:pt x="1833" y="0"/>
                  </a:moveTo>
                  <a:cubicBezTo>
                    <a:pt x="1792" y="0"/>
                    <a:pt x="1758" y="15"/>
                    <a:pt x="1728" y="45"/>
                  </a:cubicBezTo>
                  <a:cubicBezTo>
                    <a:pt x="1728" y="45"/>
                    <a:pt x="1609" y="239"/>
                    <a:pt x="1416" y="552"/>
                  </a:cubicBezTo>
                  <a:cubicBezTo>
                    <a:pt x="1416" y="611"/>
                    <a:pt x="1356" y="671"/>
                    <a:pt x="1356" y="790"/>
                  </a:cubicBezTo>
                  <a:cubicBezTo>
                    <a:pt x="1296" y="850"/>
                    <a:pt x="1237" y="924"/>
                    <a:pt x="1177" y="1043"/>
                  </a:cubicBezTo>
                  <a:cubicBezTo>
                    <a:pt x="1118" y="1103"/>
                    <a:pt x="1118" y="1162"/>
                    <a:pt x="1043" y="1297"/>
                  </a:cubicBezTo>
                  <a:cubicBezTo>
                    <a:pt x="984" y="1356"/>
                    <a:pt x="984" y="1475"/>
                    <a:pt x="924" y="1535"/>
                  </a:cubicBezTo>
                  <a:cubicBezTo>
                    <a:pt x="805" y="1729"/>
                    <a:pt x="671" y="1907"/>
                    <a:pt x="611" y="2041"/>
                  </a:cubicBezTo>
                  <a:cubicBezTo>
                    <a:pt x="552" y="2101"/>
                    <a:pt x="552" y="2161"/>
                    <a:pt x="492" y="2161"/>
                  </a:cubicBezTo>
                  <a:cubicBezTo>
                    <a:pt x="492" y="2220"/>
                    <a:pt x="492" y="2280"/>
                    <a:pt x="432" y="2280"/>
                  </a:cubicBezTo>
                  <a:cubicBezTo>
                    <a:pt x="373" y="2339"/>
                    <a:pt x="373" y="2473"/>
                    <a:pt x="298" y="2533"/>
                  </a:cubicBezTo>
                  <a:cubicBezTo>
                    <a:pt x="120" y="2786"/>
                    <a:pt x="60" y="2965"/>
                    <a:pt x="60" y="2965"/>
                  </a:cubicBezTo>
                  <a:cubicBezTo>
                    <a:pt x="0" y="3025"/>
                    <a:pt x="0" y="3084"/>
                    <a:pt x="60" y="3159"/>
                  </a:cubicBezTo>
                  <a:cubicBezTo>
                    <a:pt x="95" y="3229"/>
                    <a:pt x="150" y="3257"/>
                    <a:pt x="202" y="3257"/>
                  </a:cubicBezTo>
                  <a:cubicBezTo>
                    <a:pt x="239" y="3257"/>
                    <a:pt x="274" y="3243"/>
                    <a:pt x="298" y="3218"/>
                  </a:cubicBezTo>
                  <a:cubicBezTo>
                    <a:pt x="298" y="3218"/>
                    <a:pt x="492" y="3084"/>
                    <a:pt x="745" y="2846"/>
                  </a:cubicBezTo>
                  <a:cubicBezTo>
                    <a:pt x="745" y="2786"/>
                    <a:pt x="864" y="2712"/>
                    <a:pt x="924" y="2652"/>
                  </a:cubicBezTo>
                  <a:cubicBezTo>
                    <a:pt x="924" y="2593"/>
                    <a:pt x="984" y="2593"/>
                    <a:pt x="984" y="2533"/>
                  </a:cubicBezTo>
                  <a:lnTo>
                    <a:pt x="1118" y="2414"/>
                  </a:lnTo>
                  <a:cubicBezTo>
                    <a:pt x="1237" y="2220"/>
                    <a:pt x="1356" y="2041"/>
                    <a:pt x="1490" y="1848"/>
                  </a:cubicBezTo>
                  <a:cubicBezTo>
                    <a:pt x="1550" y="1788"/>
                    <a:pt x="1550" y="1669"/>
                    <a:pt x="1609" y="1535"/>
                  </a:cubicBezTo>
                  <a:cubicBezTo>
                    <a:pt x="1669" y="1475"/>
                    <a:pt x="1728" y="1356"/>
                    <a:pt x="1728" y="1297"/>
                  </a:cubicBezTo>
                  <a:cubicBezTo>
                    <a:pt x="1788" y="1162"/>
                    <a:pt x="1863" y="1043"/>
                    <a:pt x="1863" y="984"/>
                  </a:cubicBezTo>
                  <a:cubicBezTo>
                    <a:pt x="1922" y="924"/>
                    <a:pt x="1922" y="790"/>
                    <a:pt x="1922" y="730"/>
                  </a:cubicBezTo>
                  <a:cubicBezTo>
                    <a:pt x="2041" y="418"/>
                    <a:pt x="2041" y="179"/>
                    <a:pt x="2041" y="179"/>
                  </a:cubicBezTo>
                  <a:cubicBezTo>
                    <a:pt x="2041" y="105"/>
                    <a:pt x="2041" y="45"/>
                    <a:pt x="1982" y="45"/>
                  </a:cubicBezTo>
                  <a:cubicBezTo>
                    <a:pt x="1922" y="15"/>
                    <a:pt x="1874" y="0"/>
                    <a:pt x="183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30"/>
            <p:cNvSpPr/>
            <p:nvPr/>
          </p:nvSpPr>
          <p:spPr>
            <a:xfrm>
              <a:off x="1069018" y="3058467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30"/>
            <p:cNvSpPr/>
            <p:nvPr/>
          </p:nvSpPr>
          <p:spPr>
            <a:xfrm>
              <a:off x="1049490" y="3064956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30"/>
            <p:cNvSpPr/>
            <p:nvPr/>
          </p:nvSpPr>
          <p:spPr>
            <a:xfrm>
              <a:off x="1178294" y="1628520"/>
              <a:ext cx="367103" cy="233027"/>
            </a:xfrm>
            <a:custGeom>
              <a:avLst/>
              <a:gdLst/>
              <a:ahLst/>
              <a:cxnLst/>
              <a:rect l="l" t="t" r="r" b="b"/>
              <a:pathLst>
                <a:path w="11768" h="7470" extrusionOk="0">
                  <a:moveTo>
                    <a:pt x="4623" y="0"/>
                  </a:moveTo>
                  <a:cubicBezTo>
                    <a:pt x="1955" y="0"/>
                    <a:pt x="0" y="1999"/>
                    <a:pt x="1086" y="4394"/>
                  </a:cubicBezTo>
                  <a:cubicBezTo>
                    <a:pt x="2066" y="6577"/>
                    <a:pt x="7027" y="7470"/>
                    <a:pt x="9599" y="7470"/>
                  </a:cubicBezTo>
                  <a:cubicBezTo>
                    <a:pt x="10467" y="7470"/>
                    <a:pt x="11063" y="7368"/>
                    <a:pt x="11142" y="7180"/>
                  </a:cubicBezTo>
                  <a:cubicBezTo>
                    <a:pt x="11767" y="5824"/>
                    <a:pt x="9786" y="1161"/>
                    <a:pt x="6240" y="238"/>
                  </a:cubicBezTo>
                  <a:cubicBezTo>
                    <a:pt x="5686" y="76"/>
                    <a:pt x="5141" y="0"/>
                    <a:pt x="4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30"/>
            <p:cNvSpPr/>
            <p:nvPr/>
          </p:nvSpPr>
          <p:spPr>
            <a:xfrm>
              <a:off x="1245145" y="1692157"/>
              <a:ext cx="311856" cy="201270"/>
            </a:xfrm>
            <a:custGeom>
              <a:avLst/>
              <a:gdLst/>
              <a:ahLst/>
              <a:cxnLst/>
              <a:rect l="l" t="t" r="r" b="b"/>
              <a:pathLst>
                <a:path w="9997" h="6452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cubicBezTo>
                    <a:pt x="0" y="120"/>
                    <a:pt x="60" y="179"/>
                    <a:pt x="120" y="239"/>
                  </a:cubicBezTo>
                  <a:cubicBezTo>
                    <a:pt x="120" y="239"/>
                    <a:pt x="254" y="298"/>
                    <a:pt x="566" y="373"/>
                  </a:cubicBezTo>
                  <a:cubicBezTo>
                    <a:pt x="864" y="492"/>
                    <a:pt x="1311" y="671"/>
                    <a:pt x="1803" y="864"/>
                  </a:cubicBezTo>
                  <a:cubicBezTo>
                    <a:pt x="2056" y="924"/>
                    <a:pt x="2354" y="1043"/>
                    <a:pt x="2607" y="1177"/>
                  </a:cubicBezTo>
                  <a:cubicBezTo>
                    <a:pt x="2920" y="1297"/>
                    <a:pt x="3233" y="1416"/>
                    <a:pt x="3546" y="1609"/>
                  </a:cubicBezTo>
                  <a:cubicBezTo>
                    <a:pt x="3844" y="1729"/>
                    <a:pt x="4157" y="1922"/>
                    <a:pt x="4470" y="2041"/>
                  </a:cubicBezTo>
                  <a:cubicBezTo>
                    <a:pt x="4782" y="2235"/>
                    <a:pt x="5095" y="2414"/>
                    <a:pt x="5408" y="2607"/>
                  </a:cubicBezTo>
                  <a:cubicBezTo>
                    <a:pt x="5706" y="2786"/>
                    <a:pt x="6079" y="2980"/>
                    <a:pt x="6332" y="3159"/>
                  </a:cubicBezTo>
                  <a:cubicBezTo>
                    <a:pt x="6645" y="3352"/>
                    <a:pt x="6958" y="3531"/>
                    <a:pt x="7196" y="3784"/>
                  </a:cubicBezTo>
                  <a:cubicBezTo>
                    <a:pt x="7330" y="3904"/>
                    <a:pt x="7449" y="3963"/>
                    <a:pt x="7568" y="4097"/>
                  </a:cubicBezTo>
                  <a:cubicBezTo>
                    <a:pt x="7762" y="4216"/>
                    <a:pt x="7881" y="4276"/>
                    <a:pt x="7941" y="4395"/>
                  </a:cubicBezTo>
                  <a:cubicBezTo>
                    <a:pt x="8194" y="4589"/>
                    <a:pt x="8447" y="4768"/>
                    <a:pt x="8626" y="5021"/>
                  </a:cubicBezTo>
                  <a:cubicBezTo>
                    <a:pt x="8820" y="5215"/>
                    <a:pt x="8939" y="5393"/>
                    <a:pt x="9133" y="5513"/>
                  </a:cubicBezTo>
                  <a:cubicBezTo>
                    <a:pt x="9252" y="5706"/>
                    <a:pt x="9371" y="5885"/>
                    <a:pt x="9431" y="6019"/>
                  </a:cubicBezTo>
                  <a:cubicBezTo>
                    <a:pt x="9684" y="6257"/>
                    <a:pt x="9743" y="6391"/>
                    <a:pt x="9743" y="6391"/>
                  </a:cubicBezTo>
                  <a:lnTo>
                    <a:pt x="9803" y="6391"/>
                  </a:lnTo>
                  <a:cubicBezTo>
                    <a:pt x="9803" y="6451"/>
                    <a:pt x="9877" y="6451"/>
                    <a:pt x="9937" y="6451"/>
                  </a:cubicBezTo>
                  <a:cubicBezTo>
                    <a:pt x="9997" y="6391"/>
                    <a:pt x="9997" y="6332"/>
                    <a:pt x="9997" y="6257"/>
                  </a:cubicBezTo>
                  <a:cubicBezTo>
                    <a:pt x="9997" y="6257"/>
                    <a:pt x="9877" y="6079"/>
                    <a:pt x="9684" y="5825"/>
                  </a:cubicBezTo>
                  <a:cubicBezTo>
                    <a:pt x="9565" y="5706"/>
                    <a:pt x="9505" y="5513"/>
                    <a:pt x="9371" y="5334"/>
                  </a:cubicBezTo>
                  <a:cubicBezTo>
                    <a:pt x="9192" y="5140"/>
                    <a:pt x="9058" y="4961"/>
                    <a:pt x="8879" y="4768"/>
                  </a:cubicBezTo>
                  <a:cubicBezTo>
                    <a:pt x="8686" y="4529"/>
                    <a:pt x="8447" y="4336"/>
                    <a:pt x="8194" y="4097"/>
                  </a:cubicBezTo>
                  <a:cubicBezTo>
                    <a:pt x="8134" y="4023"/>
                    <a:pt x="8015" y="3904"/>
                    <a:pt x="7822" y="3784"/>
                  </a:cubicBezTo>
                  <a:cubicBezTo>
                    <a:pt x="7702" y="3650"/>
                    <a:pt x="7568" y="3591"/>
                    <a:pt x="7449" y="3472"/>
                  </a:cubicBezTo>
                  <a:cubicBezTo>
                    <a:pt x="7196" y="3218"/>
                    <a:pt x="6898" y="3040"/>
                    <a:pt x="6585" y="2786"/>
                  </a:cubicBezTo>
                  <a:cubicBezTo>
                    <a:pt x="6272" y="2607"/>
                    <a:pt x="5959" y="2414"/>
                    <a:pt x="5647" y="2235"/>
                  </a:cubicBezTo>
                  <a:cubicBezTo>
                    <a:pt x="5334" y="2041"/>
                    <a:pt x="5036" y="1863"/>
                    <a:pt x="4663" y="1669"/>
                  </a:cubicBezTo>
                  <a:cubicBezTo>
                    <a:pt x="4350" y="1550"/>
                    <a:pt x="4038" y="1356"/>
                    <a:pt x="3725" y="1237"/>
                  </a:cubicBezTo>
                  <a:cubicBezTo>
                    <a:pt x="3546" y="1177"/>
                    <a:pt x="3412" y="1118"/>
                    <a:pt x="3233" y="984"/>
                  </a:cubicBezTo>
                  <a:cubicBezTo>
                    <a:pt x="3099" y="924"/>
                    <a:pt x="2920" y="924"/>
                    <a:pt x="2801" y="864"/>
                  </a:cubicBezTo>
                  <a:cubicBezTo>
                    <a:pt x="2488" y="745"/>
                    <a:pt x="2175" y="611"/>
                    <a:pt x="1922" y="552"/>
                  </a:cubicBezTo>
                  <a:cubicBezTo>
                    <a:pt x="864" y="179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30"/>
            <p:cNvSpPr/>
            <p:nvPr/>
          </p:nvSpPr>
          <p:spPr>
            <a:xfrm>
              <a:off x="1262801" y="1635913"/>
              <a:ext cx="129678" cy="147864"/>
            </a:xfrm>
            <a:custGeom>
              <a:avLst/>
              <a:gdLst/>
              <a:ahLst/>
              <a:cxnLst/>
              <a:rect l="l" t="t" r="r" b="b"/>
              <a:pathLst>
                <a:path w="4157" h="4740" extrusionOk="0">
                  <a:moveTo>
                    <a:pt x="2414" y="1"/>
                  </a:moveTo>
                  <a:cubicBezTo>
                    <a:pt x="2354" y="1"/>
                    <a:pt x="2354" y="60"/>
                    <a:pt x="2354" y="120"/>
                  </a:cubicBezTo>
                  <a:cubicBezTo>
                    <a:pt x="2354" y="314"/>
                    <a:pt x="2354" y="433"/>
                    <a:pt x="2414" y="612"/>
                  </a:cubicBezTo>
                  <a:lnTo>
                    <a:pt x="2414" y="865"/>
                  </a:lnTo>
                  <a:cubicBezTo>
                    <a:pt x="2414" y="924"/>
                    <a:pt x="2473" y="1059"/>
                    <a:pt x="2473" y="1118"/>
                  </a:cubicBezTo>
                  <a:lnTo>
                    <a:pt x="2608" y="1610"/>
                  </a:lnTo>
                  <a:cubicBezTo>
                    <a:pt x="2667" y="1669"/>
                    <a:pt x="2667" y="1729"/>
                    <a:pt x="2727" y="1803"/>
                  </a:cubicBezTo>
                  <a:lnTo>
                    <a:pt x="2786" y="2042"/>
                  </a:lnTo>
                  <a:cubicBezTo>
                    <a:pt x="2846" y="2235"/>
                    <a:pt x="2906" y="2355"/>
                    <a:pt x="2980" y="2474"/>
                  </a:cubicBezTo>
                  <a:lnTo>
                    <a:pt x="3099" y="2727"/>
                  </a:lnTo>
                  <a:cubicBezTo>
                    <a:pt x="3099" y="2787"/>
                    <a:pt x="3159" y="2846"/>
                    <a:pt x="3218" y="2980"/>
                  </a:cubicBezTo>
                  <a:cubicBezTo>
                    <a:pt x="3278" y="3100"/>
                    <a:pt x="3352" y="3219"/>
                    <a:pt x="3472" y="3353"/>
                  </a:cubicBezTo>
                  <a:cubicBezTo>
                    <a:pt x="3478" y="3373"/>
                    <a:pt x="3486" y="3393"/>
                    <a:pt x="3494" y="3412"/>
                  </a:cubicBezTo>
                  <a:lnTo>
                    <a:pt x="3159" y="3412"/>
                  </a:lnTo>
                  <a:cubicBezTo>
                    <a:pt x="3099" y="3412"/>
                    <a:pt x="2980" y="3472"/>
                    <a:pt x="2906" y="3472"/>
                  </a:cubicBezTo>
                  <a:lnTo>
                    <a:pt x="2667" y="3472"/>
                  </a:lnTo>
                  <a:cubicBezTo>
                    <a:pt x="2533" y="3532"/>
                    <a:pt x="2473" y="3532"/>
                    <a:pt x="2414" y="3532"/>
                  </a:cubicBezTo>
                  <a:cubicBezTo>
                    <a:pt x="2235" y="3591"/>
                    <a:pt x="2101" y="3666"/>
                    <a:pt x="1922" y="3666"/>
                  </a:cubicBezTo>
                  <a:cubicBezTo>
                    <a:pt x="1609" y="3785"/>
                    <a:pt x="1297" y="3904"/>
                    <a:pt x="984" y="4038"/>
                  </a:cubicBezTo>
                  <a:cubicBezTo>
                    <a:pt x="805" y="4098"/>
                    <a:pt x="671" y="4217"/>
                    <a:pt x="492" y="4276"/>
                  </a:cubicBezTo>
                  <a:cubicBezTo>
                    <a:pt x="373" y="4336"/>
                    <a:pt x="239" y="4470"/>
                    <a:pt x="60" y="4530"/>
                  </a:cubicBezTo>
                  <a:cubicBezTo>
                    <a:pt x="60" y="4530"/>
                    <a:pt x="0" y="4589"/>
                    <a:pt x="60" y="4649"/>
                  </a:cubicBezTo>
                  <a:cubicBezTo>
                    <a:pt x="60" y="4691"/>
                    <a:pt x="89" y="4740"/>
                    <a:pt x="127" y="4740"/>
                  </a:cubicBezTo>
                  <a:cubicBezTo>
                    <a:pt x="144" y="4740"/>
                    <a:pt x="161" y="4731"/>
                    <a:pt x="179" y="4708"/>
                  </a:cubicBezTo>
                  <a:cubicBezTo>
                    <a:pt x="492" y="4589"/>
                    <a:pt x="805" y="4470"/>
                    <a:pt x="1118" y="4336"/>
                  </a:cubicBezTo>
                  <a:cubicBezTo>
                    <a:pt x="1416" y="4217"/>
                    <a:pt x="1729" y="4157"/>
                    <a:pt x="2041" y="4038"/>
                  </a:cubicBezTo>
                  <a:lnTo>
                    <a:pt x="2235" y="4038"/>
                  </a:lnTo>
                  <a:cubicBezTo>
                    <a:pt x="2354" y="3964"/>
                    <a:pt x="2414" y="3964"/>
                    <a:pt x="2473" y="3964"/>
                  </a:cubicBezTo>
                  <a:cubicBezTo>
                    <a:pt x="2533" y="3904"/>
                    <a:pt x="2667" y="3904"/>
                    <a:pt x="2727" y="3904"/>
                  </a:cubicBezTo>
                  <a:lnTo>
                    <a:pt x="2980" y="3844"/>
                  </a:lnTo>
                  <a:lnTo>
                    <a:pt x="4023" y="3844"/>
                  </a:lnTo>
                  <a:cubicBezTo>
                    <a:pt x="4157" y="3725"/>
                    <a:pt x="4157" y="3591"/>
                    <a:pt x="4097" y="3532"/>
                  </a:cubicBezTo>
                  <a:cubicBezTo>
                    <a:pt x="4023" y="3412"/>
                    <a:pt x="3904" y="3293"/>
                    <a:pt x="3844" y="3159"/>
                  </a:cubicBezTo>
                  <a:cubicBezTo>
                    <a:pt x="3725" y="3040"/>
                    <a:pt x="3650" y="2846"/>
                    <a:pt x="3591" y="2727"/>
                  </a:cubicBezTo>
                  <a:cubicBezTo>
                    <a:pt x="3531" y="2667"/>
                    <a:pt x="3472" y="2608"/>
                    <a:pt x="3472" y="2548"/>
                  </a:cubicBezTo>
                  <a:lnTo>
                    <a:pt x="3352" y="2355"/>
                  </a:lnTo>
                  <a:lnTo>
                    <a:pt x="3218" y="2101"/>
                  </a:lnTo>
                  <a:cubicBezTo>
                    <a:pt x="3218" y="2042"/>
                    <a:pt x="3159" y="1982"/>
                    <a:pt x="3159" y="1923"/>
                  </a:cubicBezTo>
                  <a:lnTo>
                    <a:pt x="3040" y="1669"/>
                  </a:lnTo>
                  <a:cubicBezTo>
                    <a:pt x="3040" y="1610"/>
                    <a:pt x="2980" y="1550"/>
                    <a:pt x="2980" y="1491"/>
                  </a:cubicBezTo>
                  <a:lnTo>
                    <a:pt x="2786" y="984"/>
                  </a:lnTo>
                  <a:cubicBezTo>
                    <a:pt x="2786" y="924"/>
                    <a:pt x="2727" y="865"/>
                    <a:pt x="2727" y="805"/>
                  </a:cubicBezTo>
                  <a:lnTo>
                    <a:pt x="2667" y="552"/>
                  </a:lnTo>
                  <a:cubicBezTo>
                    <a:pt x="2667" y="433"/>
                    <a:pt x="2608" y="239"/>
                    <a:pt x="2533" y="120"/>
                  </a:cubicBezTo>
                  <a:lnTo>
                    <a:pt x="2533" y="60"/>
                  </a:lnTo>
                  <a:cubicBezTo>
                    <a:pt x="2533" y="60"/>
                    <a:pt x="2473" y="1"/>
                    <a:pt x="241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30"/>
            <p:cNvSpPr/>
            <p:nvPr/>
          </p:nvSpPr>
          <p:spPr>
            <a:xfrm>
              <a:off x="1328342" y="1677465"/>
              <a:ext cx="155226" cy="156006"/>
            </a:xfrm>
            <a:custGeom>
              <a:avLst/>
              <a:gdLst/>
              <a:ahLst/>
              <a:cxnLst/>
              <a:rect l="l" t="t" r="r" b="b"/>
              <a:pathLst>
                <a:path w="4976" h="5001" extrusionOk="0">
                  <a:moveTo>
                    <a:pt x="3595" y="0"/>
                  </a:moveTo>
                  <a:cubicBezTo>
                    <a:pt x="3580" y="0"/>
                    <a:pt x="3563" y="7"/>
                    <a:pt x="3546" y="25"/>
                  </a:cubicBezTo>
                  <a:cubicBezTo>
                    <a:pt x="3486" y="25"/>
                    <a:pt x="3412" y="99"/>
                    <a:pt x="3412" y="159"/>
                  </a:cubicBezTo>
                  <a:lnTo>
                    <a:pt x="3486" y="650"/>
                  </a:lnTo>
                  <a:cubicBezTo>
                    <a:pt x="3546" y="769"/>
                    <a:pt x="3546" y="844"/>
                    <a:pt x="3546" y="903"/>
                  </a:cubicBezTo>
                  <a:lnTo>
                    <a:pt x="3605" y="1142"/>
                  </a:lnTo>
                  <a:cubicBezTo>
                    <a:pt x="3665" y="1335"/>
                    <a:pt x="3665" y="1514"/>
                    <a:pt x="3724" y="1708"/>
                  </a:cubicBezTo>
                  <a:cubicBezTo>
                    <a:pt x="3784" y="1827"/>
                    <a:pt x="3784" y="2021"/>
                    <a:pt x="3859" y="2200"/>
                  </a:cubicBezTo>
                  <a:lnTo>
                    <a:pt x="4037" y="2706"/>
                  </a:lnTo>
                  <a:lnTo>
                    <a:pt x="4156" y="3198"/>
                  </a:lnTo>
                  <a:cubicBezTo>
                    <a:pt x="4244" y="3401"/>
                    <a:pt x="4324" y="3604"/>
                    <a:pt x="4403" y="3823"/>
                  </a:cubicBezTo>
                  <a:lnTo>
                    <a:pt x="3546" y="3823"/>
                  </a:lnTo>
                  <a:cubicBezTo>
                    <a:pt x="3352" y="3883"/>
                    <a:pt x="3173" y="3883"/>
                    <a:pt x="2920" y="3943"/>
                  </a:cubicBezTo>
                  <a:lnTo>
                    <a:pt x="2667" y="3943"/>
                  </a:lnTo>
                  <a:cubicBezTo>
                    <a:pt x="2548" y="4002"/>
                    <a:pt x="2488" y="4002"/>
                    <a:pt x="2369" y="4002"/>
                  </a:cubicBezTo>
                  <a:cubicBezTo>
                    <a:pt x="1996" y="4121"/>
                    <a:pt x="1549" y="4255"/>
                    <a:pt x="1177" y="4375"/>
                  </a:cubicBezTo>
                  <a:cubicBezTo>
                    <a:pt x="998" y="4434"/>
                    <a:pt x="805" y="4494"/>
                    <a:pt x="626" y="4568"/>
                  </a:cubicBezTo>
                  <a:cubicBezTo>
                    <a:pt x="432" y="4628"/>
                    <a:pt x="253" y="4687"/>
                    <a:pt x="60" y="4747"/>
                  </a:cubicBezTo>
                  <a:cubicBezTo>
                    <a:pt x="60" y="4807"/>
                    <a:pt x="0" y="4866"/>
                    <a:pt x="0" y="4941"/>
                  </a:cubicBezTo>
                  <a:cubicBezTo>
                    <a:pt x="60" y="5000"/>
                    <a:pt x="134" y="5000"/>
                    <a:pt x="194" y="5000"/>
                  </a:cubicBezTo>
                  <a:cubicBezTo>
                    <a:pt x="566" y="4866"/>
                    <a:pt x="939" y="4747"/>
                    <a:pt x="1311" y="4687"/>
                  </a:cubicBezTo>
                  <a:cubicBezTo>
                    <a:pt x="1683" y="4568"/>
                    <a:pt x="2056" y="4494"/>
                    <a:pt x="2428" y="4434"/>
                  </a:cubicBezTo>
                  <a:cubicBezTo>
                    <a:pt x="2548" y="4375"/>
                    <a:pt x="2607" y="4375"/>
                    <a:pt x="2741" y="4375"/>
                  </a:cubicBezTo>
                  <a:cubicBezTo>
                    <a:pt x="2801" y="4375"/>
                    <a:pt x="2920" y="4315"/>
                    <a:pt x="2980" y="4315"/>
                  </a:cubicBezTo>
                  <a:cubicBezTo>
                    <a:pt x="3233" y="4315"/>
                    <a:pt x="3412" y="4255"/>
                    <a:pt x="3605" y="4255"/>
                  </a:cubicBezTo>
                  <a:lnTo>
                    <a:pt x="4410" y="4255"/>
                  </a:lnTo>
                  <a:lnTo>
                    <a:pt x="4723" y="4315"/>
                  </a:lnTo>
                  <a:lnTo>
                    <a:pt x="4842" y="4315"/>
                  </a:lnTo>
                  <a:cubicBezTo>
                    <a:pt x="4901" y="4255"/>
                    <a:pt x="4976" y="4121"/>
                    <a:pt x="4976" y="4002"/>
                  </a:cubicBezTo>
                  <a:cubicBezTo>
                    <a:pt x="4663" y="3376"/>
                    <a:pt x="4469" y="2706"/>
                    <a:pt x="4231" y="2080"/>
                  </a:cubicBezTo>
                  <a:cubicBezTo>
                    <a:pt x="4156" y="1887"/>
                    <a:pt x="4097" y="1768"/>
                    <a:pt x="4097" y="1589"/>
                  </a:cubicBezTo>
                  <a:cubicBezTo>
                    <a:pt x="4037" y="1395"/>
                    <a:pt x="3978" y="1276"/>
                    <a:pt x="3918" y="1082"/>
                  </a:cubicBezTo>
                  <a:lnTo>
                    <a:pt x="3859" y="844"/>
                  </a:lnTo>
                  <a:cubicBezTo>
                    <a:pt x="3859" y="769"/>
                    <a:pt x="3784" y="710"/>
                    <a:pt x="3784" y="591"/>
                  </a:cubicBezTo>
                  <a:lnTo>
                    <a:pt x="3665" y="99"/>
                  </a:lnTo>
                  <a:cubicBezTo>
                    <a:pt x="3665" y="46"/>
                    <a:pt x="3634" y="0"/>
                    <a:pt x="359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30"/>
            <p:cNvSpPr/>
            <p:nvPr/>
          </p:nvSpPr>
          <p:spPr>
            <a:xfrm>
              <a:off x="1306942" y="2036519"/>
              <a:ext cx="141781" cy="141313"/>
            </a:xfrm>
            <a:custGeom>
              <a:avLst/>
              <a:gdLst/>
              <a:ahLst/>
              <a:cxnLst/>
              <a:rect l="l" t="t" r="r" b="b"/>
              <a:pathLst>
                <a:path w="4545" h="4530" extrusionOk="0">
                  <a:moveTo>
                    <a:pt x="1937" y="1684"/>
                  </a:moveTo>
                  <a:cubicBezTo>
                    <a:pt x="1937" y="1684"/>
                    <a:pt x="2116" y="1743"/>
                    <a:pt x="2310" y="1922"/>
                  </a:cubicBezTo>
                  <a:cubicBezTo>
                    <a:pt x="2429" y="1997"/>
                    <a:pt x="2548" y="2056"/>
                    <a:pt x="2682" y="2176"/>
                  </a:cubicBezTo>
                  <a:lnTo>
                    <a:pt x="3055" y="2548"/>
                  </a:lnTo>
                  <a:cubicBezTo>
                    <a:pt x="3174" y="2667"/>
                    <a:pt x="3293" y="2801"/>
                    <a:pt x="3353" y="2920"/>
                  </a:cubicBezTo>
                  <a:cubicBezTo>
                    <a:pt x="3427" y="2980"/>
                    <a:pt x="3487" y="3040"/>
                    <a:pt x="3487" y="3114"/>
                  </a:cubicBezTo>
                  <a:cubicBezTo>
                    <a:pt x="3546" y="3233"/>
                    <a:pt x="3546" y="3293"/>
                    <a:pt x="3606" y="3352"/>
                  </a:cubicBezTo>
                  <a:lnTo>
                    <a:pt x="3606" y="3546"/>
                  </a:lnTo>
                  <a:cubicBezTo>
                    <a:pt x="3666" y="3546"/>
                    <a:pt x="3666" y="3606"/>
                    <a:pt x="3666" y="3665"/>
                  </a:cubicBezTo>
                  <a:lnTo>
                    <a:pt x="3666" y="3784"/>
                  </a:lnTo>
                  <a:cubicBezTo>
                    <a:pt x="3666" y="3784"/>
                    <a:pt x="3666" y="3859"/>
                    <a:pt x="3606" y="3859"/>
                  </a:cubicBezTo>
                  <a:lnTo>
                    <a:pt x="3546" y="3784"/>
                  </a:lnTo>
                  <a:lnTo>
                    <a:pt x="3546" y="3665"/>
                  </a:lnTo>
                  <a:cubicBezTo>
                    <a:pt x="3546" y="3665"/>
                    <a:pt x="3546" y="3606"/>
                    <a:pt x="3487" y="3546"/>
                  </a:cubicBezTo>
                  <a:cubicBezTo>
                    <a:pt x="3487" y="3486"/>
                    <a:pt x="3427" y="3486"/>
                    <a:pt x="3427" y="3412"/>
                  </a:cubicBezTo>
                  <a:cubicBezTo>
                    <a:pt x="3427" y="3352"/>
                    <a:pt x="3353" y="3293"/>
                    <a:pt x="3353" y="3233"/>
                  </a:cubicBezTo>
                  <a:cubicBezTo>
                    <a:pt x="3293" y="3174"/>
                    <a:pt x="3234" y="3114"/>
                    <a:pt x="3234" y="3040"/>
                  </a:cubicBezTo>
                  <a:cubicBezTo>
                    <a:pt x="3114" y="2920"/>
                    <a:pt x="2980" y="2801"/>
                    <a:pt x="2921" y="2667"/>
                  </a:cubicBezTo>
                  <a:cubicBezTo>
                    <a:pt x="2682" y="2429"/>
                    <a:pt x="2429" y="2176"/>
                    <a:pt x="2235" y="2056"/>
                  </a:cubicBezTo>
                  <a:cubicBezTo>
                    <a:pt x="1997" y="1863"/>
                    <a:pt x="1863" y="1803"/>
                    <a:pt x="1863" y="1803"/>
                  </a:cubicBezTo>
                  <a:lnTo>
                    <a:pt x="1863" y="1684"/>
                  </a:lnTo>
                  <a:close/>
                  <a:moveTo>
                    <a:pt x="2310" y="0"/>
                  </a:moveTo>
                  <a:cubicBezTo>
                    <a:pt x="194" y="60"/>
                    <a:pt x="1" y="2488"/>
                    <a:pt x="567" y="3293"/>
                  </a:cubicBezTo>
                  <a:cubicBezTo>
                    <a:pt x="1312" y="4470"/>
                    <a:pt x="2369" y="4529"/>
                    <a:pt x="2801" y="4529"/>
                  </a:cubicBezTo>
                  <a:lnTo>
                    <a:pt x="2921" y="4529"/>
                  </a:lnTo>
                  <a:cubicBezTo>
                    <a:pt x="3293" y="4529"/>
                    <a:pt x="4232" y="4097"/>
                    <a:pt x="4545" y="3486"/>
                  </a:cubicBezTo>
                  <a:cubicBezTo>
                    <a:pt x="4291" y="3352"/>
                    <a:pt x="4038" y="3293"/>
                    <a:pt x="3978" y="3174"/>
                  </a:cubicBezTo>
                  <a:cubicBezTo>
                    <a:pt x="3978" y="3174"/>
                    <a:pt x="2801" y="2369"/>
                    <a:pt x="3055" y="626"/>
                  </a:cubicBezTo>
                  <a:cubicBezTo>
                    <a:pt x="3055" y="507"/>
                    <a:pt x="3114" y="313"/>
                    <a:pt x="3234" y="194"/>
                  </a:cubicBezTo>
                  <a:cubicBezTo>
                    <a:pt x="2980" y="60"/>
                    <a:pt x="2742" y="0"/>
                    <a:pt x="2369" y="0"/>
                  </a:cubicBezTo>
                  <a:close/>
                </a:path>
              </a:pathLst>
            </a:custGeom>
            <a:solidFill>
              <a:srgbClr val="DAE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30"/>
            <p:cNvSpPr/>
            <p:nvPr/>
          </p:nvSpPr>
          <p:spPr>
            <a:xfrm>
              <a:off x="1365027" y="2089020"/>
              <a:ext cx="56276" cy="67880"/>
            </a:xfrm>
            <a:custGeom>
              <a:avLst/>
              <a:gdLst/>
              <a:ahLst/>
              <a:cxnLst/>
              <a:rect l="l" t="t" r="r" b="b"/>
              <a:pathLst>
                <a:path w="1804" h="2176" extrusionOk="0">
                  <a:moveTo>
                    <a:pt x="1" y="1"/>
                  </a:moveTo>
                  <a:lnTo>
                    <a:pt x="1" y="120"/>
                  </a:lnTo>
                  <a:cubicBezTo>
                    <a:pt x="1" y="120"/>
                    <a:pt x="135" y="180"/>
                    <a:pt x="373" y="373"/>
                  </a:cubicBezTo>
                  <a:cubicBezTo>
                    <a:pt x="567" y="493"/>
                    <a:pt x="820" y="746"/>
                    <a:pt x="1059" y="984"/>
                  </a:cubicBezTo>
                  <a:cubicBezTo>
                    <a:pt x="1118" y="1118"/>
                    <a:pt x="1252" y="1237"/>
                    <a:pt x="1372" y="1357"/>
                  </a:cubicBezTo>
                  <a:cubicBezTo>
                    <a:pt x="1372" y="1431"/>
                    <a:pt x="1431" y="1491"/>
                    <a:pt x="1491" y="1550"/>
                  </a:cubicBezTo>
                  <a:cubicBezTo>
                    <a:pt x="1491" y="1610"/>
                    <a:pt x="1565" y="1669"/>
                    <a:pt x="1565" y="1729"/>
                  </a:cubicBezTo>
                  <a:cubicBezTo>
                    <a:pt x="1565" y="1803"/>
                    <a:pt x="1625" y="1803"/>
                    <a:pt x="1625" y="1863"/>
                  </a:cubicBezTo>
                  <a:cubicBezTo>
                    <a:pt x="1684" y="1923"/>
                    <a:pt x="1684" y="1982"/>
                    <a:pt x="1684" y="1982"/>
                  </a:cubicBezTo>
                  <a:lnTo>
                    <a:pt x="1684" y="2101"/>
                  </a:lnTo>
                  <a:cubicBezTo>
                    <a:pt x="1684" y="2176"/>
                    <a:pt x="1744" y="2176"/>
                    <a:pt x="1744" y="2176"/>
                  </a:cubicBezTo>
                  <a:cubicBezTo>
                    <a:pt x="1804" y="2176"/>
                    <a:pt x="1804" y="2101"/>
                    <a:pt x="1804" y="2101"/>
                  </a:cubicBezTo>
                  <a:lnTo>
                    <a:pt x="1804" y="1982"/>
                  </a:lnTo>
                  <a:cubicBezTo>
                    <a:pt x="1804" y="1923"/>
                    <a:pt x="1804" y="1863"/>
                    <a:pt x="1744" y="1863"/>
                  </a:cubicBezTo>
                  <a:lnTo>
                    <a:pt x="1744" y="1669"/>
                  </a:lnTo>
                  <a:cubicBezTo>
                    <a:pt x="1684" y="1610"/>
                    <a:pt x="1684" y="1550"/>
                    <a:pt x="1625" y="1431"/>
                  </a:cubicBezTo>
                  <a:cubicBezTo>
                    <a:pt x="1625" y="1357"/>
                    <a:pt x="1565" y="1297"/>
                    <a:pt x="1491" y="1237"/>
                  </a:cubicBezTo>
                  <a:cubicBezTo>
                    <a:pt x="1431" y="1118"/>
                    <a:pt x="1312" y="984"/>
                    <a:pt x="1193" y="865"/>
                  </a:cubicBezTo>
                  <a:lnTo>
                    <a:pt x="820" y="493"/>
                  </a:lnTo>
                  <a:cubicBezTo>
                    <a:pt x="686" y="373"/>
                    <a:pt x="567" y="314"/>
                    <a:pt x="448" y="239"/>
                  </a:cubicBezTo>
                  <a:cubicBezTo>
                    <a:pt x="254" y="60"/>
                    <a:pt x="75" y="1"/>
                    <a:pt x="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30"/>
            <p:cNvSpPr/>
            <p:nvPr/>
          </p:nvSpPr>
          <p:spPr>
            <a:xfrm>
              <a:off x="1407795" y="2001674"/>
              <a:ext cx="160841" cy="147334"/>
            </a:xfrm>
            <a:custGeom>
              <a:avLst/>
              <a:gdLst/>
              <a:ahLst/>
              <a:cxnLst/>
              <a:rect l="l" t="t" r="r" b="b"/>
              <a:pathLst>
                <a:path w="5156" h="4723" extrusionOk="0">
                  <a:moveTo>
                    <a:pt x="1982" y="0"/>
                  </a:moveTo>
                  <a:cubicBezTo>
                    <a:pt x="1118" y="0"/>
                    <a:pt x="313" y="685"/>
                    <a:pt x="1" y="1311"/>
                  </a:cubicBezTo>
                  <a:cubicBezTo>
                    <a:pt x="1490" y="1862"/>
                    <a:pt x="1490" y="4097"/>
                    <a:pt x="1490" y="4097"/>
                  </a:cubicBezTo>
                  <a:cubicBezTo>
                    <a:pt x="1490" y="4231"/>
                    <a:pt x="1431" y="4410"/>
                    <a:pt x="1312" y="4603"/>
                  </a:cubicBezTo>
                  <a:cubicBezTo>
                    <a:pt x="1550" y="4663"/>
                    <a:pt x="1803" y="4723"/>
                    <a:pt x="2116" y="4723"/>
                  </a:cubicBezTo>
                  <a:cubicBezTo>
                    <a:pt x="2488" y="4723"/>
                    <a:pt x="2861" y="4603"/>
                    <a:pt x="3099" y="4350"/>
                  </a:cubicBezTo>
                  <a:cubicBezTo>
                    <a:pt x="3099" y="4350"/>
                    <a:pt x="5155" y="2175"/>
                    <a:pt x="3352" y="566"/>
                  </a:cubicBezTo>
                  <a:cubicBezTo>
                    <a:pt x="2861" y="194"/>
                    <a:pt x="2429" y="0"/>
                    <a:pt x="1982" y="0"/>
                  </a:cubicBezTo>
                  <a:close/>
                </a:path>
              </a:pathLst>
            </a:custGeom>
            <a:solidFill>
              <a:srgbClr val="E7E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30"/>
            <p:cNvSpPr/>
            <p:nvPr/>
          </p:nvSpPr>
          <p:spPr>
            <a:xfrm>
              <a:off x="1394319" y="2042571"/>
              <a:ext cx="59988" cy="102725"/>
            </a:xfrm>
            <a:custGeom>
              <a:avLst/>
              <a:gdLst/>
              <a:ahLst/>
              <a:cxnLst/>
              <a:rect l="l" t="t" r="r" b="b"/>
              <a:pathLst>
                <a:path w="1923" h="3293" extrusionOk="0">
                  <a:moveTo>
                    <a:pt x="433" y="0"/>
                  </a:moveTo>
                  <a:cubicBezTo>
                    <a:pt x="313" y="119"/>
                    <a:pt x="254" y="313"/>
                    <a:pt x="254" y="432"/>
                  </a:cubicBezTo>
                  <a:cubicBezTo>
                    <a:pt x="0" y="2175"/>
                    <a:pt x="1177" y="2980"/>
                    <a:pt x="1177" y="2980"/>
                  </a:cubicBezTo>
                  <a:cubicBezTo>
                    <a:pt x="1237" y="3099"/>
                    <a:pt x="1490" y="3158"/>
                    <a:pt x="1744" y="3292"/>
                  </a:cubicBezTo>
                  <a:cubicBezTo>
                    <a:pt x="1863" y="3099"/>
                    <a:pt x="1922" y="2920"/>
                    <a:pt x="1922" y="2786"/>
                  </a:cubicBezTo>
                  <a:cubicBezTo>
                    <a:pt x="1922" y="2786"/>
                    <a:pt x="1922" y="551"/>
                    <a:pt x="433" y="0"/>
                  </a:cubicBezTo>
                  <a:close/>
                </a:path>
              </a:pathLst>
            </a:custGeom>
            <a:solidFill>
              <a:srgbClr val="C5D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30"/>
            <p:cNvSpPr/>
            <p:nvPr/>
          </p:nvSpPr>
          <p:spPr>
            <a:xfrm>
              <a:off x="1460296" y="2048124"/>
              <a:ext cx="15379" cy="86940"/>
            </a:xfrm>
            <a:custGeom>
              <a:avLst/>
              <a:gdLst/>
              <a:ahLst/>
              <a:cxnLst/>
              <a:rect l="l" t="t" r="r" b="b"/>
              <a:pathLst>
                <a:path w="493" h="2787" extrusionOk="0">
                  <a:moveTo>
                    <a:pt x="180" y="1"/>
                  </a:moveTo>
                  <a:lnTo>
                    <a:pt x="120" y="60"/>
                  </a:lnTo>
                  <a:cubicBezTo>
                    <a:pt x="120" y="60"/>
                    <a:pt x="180" y="254"/>
                    <a:pt x="180" y="507"/>
                  </a:cubicBezTo>
                  <a:cubicBezTo>
                    <a:pt x="239" y="746"/>
                    <a:pt x="299" y="1059"/>
                    <a:pt x="299" y="1431"/>
                  </a:cubicBezTo>
                  <a:cubicBezTo>
                    <a:pt x="299" y="1550"/>
                    <a:pt x="299" y="1744"/>
                    <a:pt x="239" y="1863"/>
                  </a:cubicBezTo>
                  <a:lnTo>
                    <a:pt x="239" y="2116"/>
                  </a:lnTo>
                  <a:cubicBezTo>
                    <a:pt x="180" y="2176"/>
                    <a:pt x="180" y="2236"/>
                    <a:pt x="180" y="2295"/>
                  </a:cubicBezTo>
                  <a:cubicBezTo>
                    <a:pt x="180" y="2370"/>
                    <a:pt x="120" y="2429"/>
                    <a:pt x="120" y="2489"/>
                  </a:cubicBezTo>
                  <a:lnTo>
                    <a:pt x="61" y="2548"/>
                  </a:lnTo>
                  <a:cubicBezTo>
                    <a:pt x="61" y="2668"/>
                    <a:pt x="1" y="2668"/>
                    <a:pt x="1" y="2668"/>
                  </a:cubicBezTo>
                  <a:lnTo>
                    <a:pt x="1" y="2742"/>
                  </a:lnTo>
                  <a:cubicBezTo>
                    <a:pt x="31" y="2772"/>
                    <a:pt x="46" y="2787"/>
                    <a:pt x="61" y="2787"/>
                  </a:cubicBezTo>
                  <a:cubicBezTo>
                    <a:pt x="75" y="2787"/>
                    <a:pt x="90" y="2772"/>
                    <a:pt x="120" y="2742"/>
                  </a:cubicBezTo>
                  <a:lnTo>
                    <a:pt x="180" y="2668"/>
                  </a:lnTo>
                  <a:cubicBezTo>
                    <a:pt x="180" y="2608"/>
                    <a:pt x="239" y="2548"/>
                    <a:pt x="239" y="2548"/>
                  </a:cubicBezTo>
                  <a:cubicBezTo>
                    <a:pt x="299" y="2489"/>
                    <a:pt x="299" y="2429"/>
                    <a:pt x="299" y="2370"/>
                  </a:cubicBezTo>
                  <a:cubicBezTo>
                    <a:pt x="373" y="2295"/>
                    <a:pt x="373" y="2236"/>
                    <a:pt x="433" y="2176"/>
                  </a:cubicBezTo>
                  <a:lnTo>
                    <a:pt x="433" y="1923"/>
                  </a:lnTo>
                  <a:cubicBezTo>
                    <a:pt x="493" y="1744"/>
                    <a:pt x="493" y="1550"/>
                    <a:pt x="493" y="1431"/>
                  </a:cubicBezTo>
                  <a:lnTo>
                    <a:pt x="493" y="880"/>
                  </a:lnTo>
                  <a:cubicBezTo>
                    <a:pt x="433" y="746"/>
                    <a:pt x="433" y="567"/>
                    <a:pt x="373" y="433"/>
                  </a:cubicBezTo>
                  <a:cubicBezTo>
                    <a:pt x="299" y="195"/>
                    <a:pt x="239" y="60"/>
                    <a:pt x="239" y="60"/>
                  </a:cubicBezTo>
                  <a:cubicBezTo>
                    <a:pt x="239" y="1"/>
                    <a:pt x="239" y="1"/>
                    <a:pt x="180" y="1"/>
                  </a:cubicBezTo>
                  <a:close/>
                </a:path>
              </a:pathLst>
            </a:custGeom>
            <a:solidFill>
              <a:srgbClr val="4E85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30"/>
            <p:cNvSpPr/>
            <p:nvPr/>
          </p:nvSpPr>
          <p:spPr>
            <a:xfrm>
              <a:off x="1272097" y="2268891"/>
              <a:ext cx="95301" cy="48727"/>
            </a:xfrm>
            <a:custGeom>
              <a:avLst/>
              <a:gdLst/>
              <a:ahLst/>
              <a:cxnLst/>
              <a:rect l="l" t="t" r="r" b="b"/>
              <a:pathLst>
                <a:path w="3055" h="1562" extrusionOk="0">
                  <a:moveTo>
                    <a:pt x="2742" y="0"/>
                  </a:moveTo>
                  <a:cubicBezTo>
                    <a:pt x="2742" y="0"/>
                    <a:pt x="0" y="1490"/>
                    <a:pt x="75" y="1550"/>
                  </a:cubicBezTo>
                  <a:cubicBezTo>
                    <a:pt x="75" y="1558"/>
                    <a:pt x="87" y="1562"/>
                    <a:pt x="109" y="1562"/>
                  </a:cubicBezTo>
                  <a:cubicBezTo>
                    <a:pt x="438" y="1562"/>
                    <a:pt x="3054" y="685"/>
                    <a:pt x="3054" y="685"/>
                  </a:cubicBezTo>
                  <a:cubicBezTo>
                    <a:pt x="2980" y="626"/>
                    <a:pt x="2980" y="566"/>
                    <a:pt x="2920" y="566"/>
                  </a:cubicBezTo>
                  <a:cubicBezTo>
                    <a:pt x="2861" y="373"/>
                    <a:pt x="2801" y="194"/>
                    <a:pt x="274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30"/>
            <p:cNvSpPr/>
            <p:nvPr/>
          </p:nvSpPr>
          <p:spPr>
            <a:xfrm>
              <a:off x="1349710" y="2193586"/>
              <a:ext cx="92961" cy="125997"/>
            </a:xfrm>
            <a:custGeom>
              <a:avLst/>
              <a:gdLst/>
              <a:ahLst/>
              <a:cxnLst/>
              <a:rect l="l" t="t" r="r" b="b"/>
              <a:pathLst>
                <a:path w="2980" h="4039" extrusionOk="0">
                  <a:moveTo>
                    <a:pt x="864" y="1"/>
                  </a:moveTo>
                  <a:cubicBezTo>
                    <a:pt x="254" y="924"/>
                    <a:pt x="0" y="1863"/>
                    <a:pt x="120" y="2474"/>
                  </a:cubicBezTo>
                  <a:cubicBezTo>
                    <a:pt x="194" y="2727"/>
                    <a:pt x="254" y="2846"/>
                    <a:pt x="313" y="3040"/>
                  </a:cubicBezTo>
                  <a:cubicBezTo>
                    <a:pt x="373" y="3040"/>
                    <a:pt x="373" y="3099"/>
                    <a:pt x="432" y="3159"/>
                  </a:cubicBezTo>
                  <a:cubicBezTo>
                    <a:pt x="939" y="3725"/>
                    <a:pt x="1863" y="4038"/>
                    <a:pt x="2980" y="4038"/>
                  </a:cubicBezTo>
                  <a:cubicBezTo>
                    <a:pt x="492" y="3040"/>
                    <a:pt x="939" y="60"/>
                    <a:pt x="939" y="60"/>
                  </a:cubicBezTo>
                  <a:lnTo>
                    <a:pt x="864" y="1"/>
                  </a:ln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30"/>
            <p:cNvSpPr/>
            <p:nvPr/>
          </p:nvSpPr>
          <p:spPr>
            <a:xfrm>
              <a:off x="1388267" y="2119716"/>
              <a:ext cx="139473" cy="195655"/>
            </a:xfrm>
            <a:custGeom>
              <a:avLst/>
              <a:gdLst/>
              <a:ahLst/>
              <a:cxnLst/>
              <a:rect l="l" t="t" r="r" b="b"/>
              <a:pathLst>
                <a:path w="4471" h="6272" extrusionOk="0">
                  <a:moveTo>
                    <a:pt x="2802" y="0"/>
                  </a:moveTo>
                  <a:lnTo>
                    <a:pt x="2802" y="0"/>
                  </a:lnTo>
                  <a:cubicBezTo>
                    <a:pt x="2429" y="134"/>
                    <a:pt x="2116" y="253"/>
                    <a:pt x="1744" y="507"/>
                  </a:cubicBezTo>
                  <a:cubicBezTo>
                    <a:pt x="1565" y="626"/>
                    <a:pt x="1312" y="745"/>
                    <a:pt x="1118" y="879"/>
                  </a:cubicBezTo>
                  <a:cubicBezTo>
                    <a:pt x="939" y="1371"/>
                    <a:pt x="1" y="3978"/>
                    <a:pt x="3055" y="6212"/>
                  </a:cubicBezTo>
                  <a:lnTo>
                    <a:pt x="3055" y="6272"/>
                  </a:lnTo>
                  <a:cubicBezTo>
                    <a:pt x="3546" y="6153"/>
                    <a:pt x="4038" y="6034"/>
                    <a:pt x="4470" y="5780"/>
                  </a:cubicBezTo>
                  <a:cubicBezTo>
                    <a:pt x="1431" y="3546"/>
                    <a:pt x="2548" y="566"/>
                    <a:pt x="280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30"/>
            <p:cNvSpPr/>
            <p:nvPr/>
          </p:nvSpPr>
          <p:spPr>
            <a:xfrm>
              <a:off x="1365027" y="2147137"/>
              <a:ext cx="118541" cy="172446"/>
            </a:xfrm>
            <a:custGeom>
              <a:avLst/>
              <a:gdLst/>
              <a:ahLst/>
              <a:cxnLst/>
              <a:rect l="l" t="t" r="r" b="b"/>
              <a:pathLst>
                <a:path w="3800" h="5528" extrusionOk="0">
                  <a:moveTo>
                    <a:pt x="1863" y="0"/>
                  </a:moveTo>
                  <a:cubicBezTo>
                    <a:pt x="1252" y="492"/>
                    <a:pt x="746" y="983"/>
                    <a:pt x="373" y="1490"/>
                  </a:cubicBezTo>
                  <a:lnTo>
                    <a:pt x="448" y="1549"/>
                  </a:lnTo>
                  <a:cubicBezTo>
                    <a:pt x="448" y="1549"/>
                    <a:pt x="1" y="4529"/>
                    <a:pt x="2489" y="5527"/>
                  </a:cubicBezTo>
                  <a:cubicBezTo>
                    <a:pt x="2921" y="5527"/>
                    <a:pt x="3353" y="5453"/>
                    <a:pt x="3800" y="5393"/>
                  </a:cubicBezTo>
                  <a:lnTo>
                    <a:pt x="3800" y="5333"/>
                  </a:lnTo>
                  <a:cubicBezTo>
                    <a:pt x="746" y="3099"/>
                    <a:pt x="1684" y="492"/>
                    <a:pt x="18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30"/>
            <p:cNvSpPr/>
            <p:nvPr/>
          </p:nvSpPr>
          <p:spPr>
            <a:xfrm>
              <a:off x="1432876" y="2114039"/>
              <a:ext cx="170605" cy="186016"/>
            </a:xfrm>
            <a:custGeom>
              <a:avLst/>
              <a:gdLst/>
              <a:ahLst/>
              <a:cxnLst/>
              <a:rect l="l" t="t" r="r" b="b"/>
              <a:pathLst>
                <a:path w="5469" h="5963" extrusionOk="0">
                  <a:moveTo>
                    <a:pt x="2485" y="0"/>
                  </a:moveTo>
                  <a:cubicBezTo>
                    <a:pt x="2134" y="0"/>
                    <a:pt x="1760" y="59"/>
                    <a:pt x="1372" y="182"/>
                  </a:cubicBezTo>
                  <a:cubicBezTo>
                    <a:pt x="1118" y="748"/>
                    <a:pt x="1" y="3728"/>
                    <a:pt x="3040" y="5962"/>
                  </a:cubicBezTo>
                  <a:cubicBezTo>
                    <a:pt x="4470" y="5277"/>
                    <a:pt x="5468" y="4041"/>
                    <a:pt x="5156" y="2298"/>
                  </a:cubicBezTo>
                  <a:cubicBezTo>
                    <a:pt x="4906" y="907"/>
                    <a:pt x="3870" y="0"/>
                    <a:pt x="2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30"/>
            <p:cNvSpPr/>
            <p:nvPr/>
          </p:nvSpPr>
          <p:spPr>
            <a:xfrm>
              <a:off x="1492833" y="2181981"/>
              <a:ext cx="46512" cy="46512"/>
            </a:xfrm>
            <a:custGeom>
              <a:avLst/>
              <a:gdLst/>
              <a:ahLst/>
              <a:cxnLst/>
              <a:rect l="l" t="t" r="r" b="b"/>
              <a:pathLst>
                <a:path w="1491" h="1491" extrusionOk="0">
                  <a:moveTo>
                    <a:pt x="746" y="0"/>
                  </a:moveTo>
                  <a:cubicBezTo>
                    <a:pt x="314" y="0"/>
                    <a:pt x="1" y="313"/>
                    <a:pt x="1" y="745"/>
                  </a:cubicBezTo>
                  <a:cubicBezTo>
                    <a:pt x="1" y="1118"/>
                    <a:pt x="314" y="1490"/>
                    <a:pt x="746" y="1490"/>
                  </a:cubicBezTo>
                  <a:cubicBezTo>
                    <a:pt x="1193" y="1490"/>
                    <a:pt x="1491" y="1118"/>
                    <a:pt x="1491" y="745"/>
                  </a:cubicBezTo>
                  <a:cubicBezTo>
                    <a:pt x="1491" y="313"/>
                    <a:pt x="1193" y="0"/>
                    <a:pt x="746" y="0"/>
                  </a:cubicBezTo>
                  <a:close/>
                </a:path>
              </a:pathLst>
            </a:custGeom>
            <a:solidFill>
              <a:srgbClr val="C67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30"/>
            <p:cNvSpPr/>
            <p:nvPr/>
          </p:nvSpPr>
          <p:spPr>
            <a:xfrm>
              <a:off x="1541653" y="2160613"/>
              <a:ext cx="46481" cy="30571"/>
            </a:xfrm>
            <a:custGeom>
              <a:avLst/>
              <a:gdLst/>
              <a:ahLst/>
              <a:cxnLst/>
              <a:rect l="l" t="t" r="r" b="b"/>
              <a:pathLst>
                <a:path w="1490" h="980" extrusionOk="0">
                  <a:moveTo>
                    <a:pt x="1415" y="0"/>
                  </a:moveTo>
                  <a:cubicBezTo>
                    <a:pt x="1415" y="0"/>
                    <a:pt x="1356" y="0"/>
                    <a:pt x="1356" y="60"/>
                  </a:cubicBezTo>
                  <a:lnTo>
                    <a:pt x="1356" y="119"/>
                  </a:lnTo>
                  <a:cubicBezTo>
                    <a:pt x="1356" y="179"/>
                    <a:pt x="1356" y="253"/>
                    <a:pt x="1296" y="313"/>
                  </a:cubicBezTo>
                  <a:cubicBezTo>
                    <a:pt x="1296" y="373"/>
                    <a:pt x="1237" y="492"/>
                    <a:pt x="1177" y="551"/>
                  </a:cubicBezTo>
                  <a:cubicBezTo>
                    <a:pt x="1177" y="626"/>
                    <a:pt x="1117" y="626"/>
                    <a:pt x="1043" y="685"/>
                  </a:cubicBezTo>
                  <a:lnTo>
                    <a:pt x="983" y="685"/>
                  </a:lnTo>
                  <a:lnTo>
                    <a:pt x="924" y="745"/>
                  </a:lnTo>
                  <a:lnTo>
                    <a:pt x="611" y="745"/>
                  </a:lnTo>
                  <a:cubicBezTo>
                    <a:pt x="551" y="745"/>
                    <a:pt x="432" y="685"/>
                    <a:pt x="372" y="626"/>
                  </a:cubicBezTo>
                  <a:cubicBezTo>
                    <a:pt x="238" y="551"/>
                    <a:pt x="119" y="492"/>
                    <a:pt x="119" y="492"/>
                  </a:cubicBezTo>
                  <a:lnTo>
                    <a:pt x="60" y="492"/>
                  </a:lnTo>
                  <a:cubicBezTo>
                    <a:pt x="0" y="551"/>
                    <a:pt x="0" y="551"/>
                    <a:pt x="60" y="626"/>
                  </a:cubicBezTo>
                  <a:cubicBezTo>
                    <a:pt x="60" y="626"/>
                    <a:pt x="119" y="685"/>
                    <a:pt x="298" y="805"/>
                  </a:cubicBezTo>
                  <a:cubicBezTo>
                    <a:pt x="372" y="864"/>
                    <a:pt x="492" y="924"/>
                    <a:pt x="611" y="924"/>
                  </a:cubicBezTo>
                  <a:cubicBezTo>
                    <a:pt x="678" y="961"/>
                    <a:pt x="741" y="980"/>
                    <a:pt x="803" y="980"/>
                  </a:cubicBezTo>
                  <a:cubicBezTo>
                    <a:pt x="864" y="980"/>
                    <a:pt x="924" y="961"/>
                    <a:pt x="983" y="924"/>
                  </a:cubicBezTo>
                  <a:cubicBezTo>
                    <a:pt x="1043" y="924"/>
                    <a:pt x="1043" y="924"/>
                    <a:pt x="1117" y="864"/>
                  </a:cubicBezTo>
                  <a:cubicBezTo>
                    <a:pt x="1117" y="864"/>
                    <a:pt x="1177" y="864"/>
                    <a:pt x="1177" y="805"/>
                  </a:cubicBezTo>
                  <a:cubicBezTo>
                    <a:pt x="1237" y="805"/>
                    <a:pt x="1296" y="745"/>
                    <a:pt x="1356" y="685"/>
                  </a:cubicBezTo>
                  <a:cubicBezTo>
                    <a:pt x="1415" y="551"/>
                    <a:pt x="1415" y="432"/>
                    <a:pt x="1490" y="373"/>
                  </a:cubicBezTo>
                  <a:lnTo>
                    <a:pt x="1490" y="119"/>
                  </a:lnTo>
                  <a:lnTo>
                    <a:pt x="1490" y="60"/>
                  </a:lnTo>
                  <a:cubicBezTo>
                    <a:pt x="1490" y="0"/>
                    <a:pt x="1490" y="0"/>
                    <a:pt x="1415" y="0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30"/>
            <p:cNvSpPr/>
            <p:nvPr/>
          </p:nvSpPr>
          <p:spPr>
            <a:xfrm>
              <a:off x="1520253" y="2160613"/>
              <a:ext cx="15379" cy="15348"/>
            </a:xfrm>
            <a:custGeom>
              <a:avLst/>
              <a:gdLst/>
              <a:ahLst/>
              <a:cxnLst/>
              <a:rect l="l" t="t" r="r" b="b"/>
              <a:pathLst>
                <a:path w="493" h="492" extrusionOk="0">
                  <a:moveTo>
                    <a:pt x="239" y="0"/>
                  </a:moveTo>
                  <a:cubicBezTo>
                    <a:pt x="120" y="0"/>
                    <a:pt x="1" y="119"/>
                    <a:pt x="1" y="253"/>
                  </a:cubicBezTo>
                  <a:cubicBezTo>
                    <a:pt x="1" y="373"/>
                    <a:pt x="120" y="492"/>
                    <a:pt x="239" y="492"/>
                  </a:cubicBezTo>
                  <a:cubicBezTo>
                    <a:pt x="373" y="492"/>
                    <a:pt x="492" y="373"/>
                    <a:pt x="492" y="253"/>
                  </a:cubicBezTo>
                  <a:cubicBezTo>
                    <a:pt x="492" y="119"/>
                    <a:pt x="373" y="0"/>
                    <a:pt x="239" y="0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30"/>
            <p:cNvSpPr/>
            <p:nvPr/>
          </p:nvSpPr>
          <p:spPr>
            <a:xfrm>
              <a:off x="1196824" y="2350684"/>
              <a:ext cx="31164" cy="26984"/>
            </a:xfrm>
            <a:custGeom>
              <a:avLst/>
              <a:gdLst/>
              <a:ahLst/>
              <a:cxnLst/>
              <a:rect l="l" t="t" r="r" b="b"/>
              <a:pathLst>
                <a:path w="999" h="865" extrusionOk="0">
                  <a:moveTo>
                    <a:pt x="926" y="0"/>
                  </a:moveTo>
                  <a:cubicBezTo>
                    <a:pt x="909" y="0"/>
                    <a:pt x="894" y="15"/>
                    <a:pt x="864" y="45"/>
                  </a:cubicBezTo>
                  <a:cubicBezTo>
                    <a:pt x="864" y="45"/>
                    <a:pt x="805" y="45"/>
                    <a:pt x="745" y="119"/>
                  </a:cubicBezTo>
                  <a:cubicBezTo>
                    <a:pt x="685" y="179"/>
                    <a:pt x="626" y="179"/>
                    <a:pt x="626" y="239"/>
                  </a:cubicBezTo>
                  <a:cubicBezTo>
                    <a:pt x="551" y="239"/>
                    <a:pt x="492" y="298"/>
                    <a:pt x="432" y="358"/>
                  </a:cubicBezTo>
                  <a:cubicBezTo>
                    <a:pt x="253" y="551"/>
                    <a:pt x="0" y="730"/>
                    <a:pt x="0" y="730"/>
                  </a:cubicBezTo>
                  <a:lnTo>
                    <a:pt x="0" y="864"/>
                  </a:lnTo>
                  <a:lnTo>
                    <a:pt x="119" y="864"/>
                  </a:lnTo>
                  <a:cubicBezTo>
                    <a:pt x="119" y="864"/>
                    <a:pt x="313" y="671"/>
                    <a:pt x="551" y="492"/>
                  </a:cubicBezTo>
                  <a:cubicBezTo>
                    <a:pt x="626" y="417"/>
                    <a:pt x="626" y="358"/>
                    <a:pt x="685" y="358"/>
                  </a:cubicBezTo>
                  <a:cubicBezTo>
                    <a:pt x="745" y="298"/>
                    <a:pt x="805" y="298"/>
                    <a:pt x="805" y="239"/>
                  </a:cubicBezTo>
                  <a:cubicBezTo>
                    <a:pt x="924" y="179"/>
                    <a:pt x="924" y="119"/>
                    <a:pt x="924" y="119"/>
                  </a:cubicBezTo>
                  <a:cubicBezTo>
                    <a:pt x="998" y="119"/>
                    <a:pt x="998" y="45"/>
                    <a:pt x="998" y="45"/>
                  </a:cubicBezTo>
                  <a:cubicBezTo>
                    <a:pt x="961" y="15"/>
                    <a:pt x="942" y="0"/>
                    <a:pt x="9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30"/>
            <p:cNvSpPr/>
            <p:nvPr/>
          </p:nvSpPr>
          <p:spPr>
            <a:xfrm>
              <a:off x="1152183" y="2402717"/>
              <a:ext cx="23271" cy="34876"/>
            </a:xfrm>
            <a:custGeom>
              <a:avLst/>
              <a:gdLst/>
              <a:ahLst/>
              <a:cxnLst/>
              <a:rect l="l" t="t" r="r" b="b"/>
              <a:pathLst>
                <a:path w="746" h="1118" extrusionOk="0">
                  <a:moveTo>
                    <a:pt x="567" y="1"/>
                  </a:moveTo>
                  <a:cubicBezTo>
                    <a:pt x="567" y="1"/>
                    <a:pt x="433" y="239"/>
                    <a:pt x="254" y="492"/>
                  </a:cubicBezTo>
                  <a:cubicBezTo>
                    <a:pt x="120" y="746"/>
                    <a:pt x="1" y="984"/>
                    <a:pt x="1" y="984"/>
                  </a:cubicBezTo>
                  <a:cubicBezTo>
                    <a:pt x="1" y="1058"/>
                    <a:pt x="1" y="1118"/>
                    <a:pt x="60" y="1118"/>
                  </a:cubicBezTo>
                  <a:cubicBezTo>
                    <a:pt x="120" y="1118"/>
                    <a:pt x="195" y="1118"/>
                    <a:pt x="195" y="1058"/>
                  </a:cubicBezTo>
                  <a:cubicBezTo>
                    <a:pt x="195" y="1058"/>
                    <a:pt x="314" y="805"/>
                    <a:pt x="433" y="552"/>
                  </a:cubicBezTo>
                  <a:cubicBezTo>
                    <a:pt x="567" y="373"/>
                    <a:pt x="746" y="120"/>
                    <a:pt x="746" y="120"/>
                  </a:cubicBezTo>
                  <a:cubicBezTo>
                    <a:pt x="746" y="6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30"/>
            <p:cNvSpPr/>
            <p:nvPr/>
          </p:nvSpPr>
          <p:spPr>
            <a:xfrm>
              <a:off x="1140579" y="2470566"/>
              <a:ext cx="11636" cy="40460"/>
            </a:xfrm>
            <a:custGeom>
              <a:avLst/>
              <a:gdLst/>
              <a:ahLst/>
              <a:cxnLst/>
              <a:rect l="l" t="t" r="r" b="b"/>
              <a:pathLst>
                <a:path w="373" h="1297" extrusionOk="0">
                  <a:moveTo>
                    <a:pt x="194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60" y="239"/>
                  </a:lnTo>
                  <a:cubicBezTo>
                    <a:pt x="0" y="373"/>
                    <a:pt x="60" y="492"/>
                    <a:pt x="60" y="612"/>
                  </a:cubicBezTo>
                  <a:lnTo>
                    <a:pt x="60" y="865"/>
                  </a:lnTo>
                  <a:cubicBezTo>
                    <a:pt x="60" y="924"/>
                    <a:pt x="60" y="984"/>
                    <a:pt x="120" y="1044"/>
                  </a:cubicBezTo>
                  <a:lnTo>
                    <a:pt x="120" y="1178"/>
                  </a:lnTo>
                  <a:cubicBezTo>
                    <a:pt x="120" y="1237"/>
                    <a:pt x="194" y="1297"/>
                    <a:pt x="313" y="1297"/>
                  </a:cubicBezTo>
                  <a:cubicBezTo>
                    <a:pt x="373" y="1297"/>
                    <a:pt x="373" y="1237"/>
                    <a:pt x="373" y="1118"/>
                  </a:cubicBezTo>
                  <a:cubicBezTo>
                    <a:pt x="373" y="1118"/>
                    <a:pt x="373" y="1044"/>
                    <a:pt x="313" y="984"/>
                  </a:cubicBezTo>
                  <a:lnTo>
                    <a:pt x="313" y="805"/>
                  </a:lnTo>
                  <a:lnTo>
                    <a:pt x="313" y="612"/>
                  </a:lnTo>
                  <a:cubicBezTo>
                    <a:pt x="254" y="492"/>
                    <a:pt x="254" y="373"/>
                    <a:pt x="254" y="239"/>
                  </a:cubicBezTo>
                  <a:lnTo>
                    <a:pt x="254" y="120"/>
                  </a:lnTo>
                  <a:cubicBezTo>
                    <a:pt x="254" y="60"/>
                    <a:pt x="254" y="1"/>
                    <a:pt x="1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30"/>
            <p:cNvSpPr/>
            <p:nvPr/>
          </p:nvSpPr>
          <p:spPr>
            <a:xfrm>
              <a:off x="1160107" y="2540287"/>
              <a:ext cx="30696" cy="34876"/>
            </a:xfrm>
            <a:custGeom>
              <a:avLst/>
              <a:gdLst/>
              <a:ahLst/>
              <a:cxnLst/>
              <a:rect l="l" t="t" r="r" b="b"/>
              <a:pathLst>
                <a:path w="984" h="1118" extrusionOk="0">
                  <a:moveTo>
                    <a:pt x="60" y="0"/>
                  </a:moveTo>
                  <a:cubicBezTo>
                    <a:pt x="0" y="60"/>
                    <a:pt x="0" y="120"/>
                    <a:pt x="0" y="179"/>
                  </a:cubicBezTo>
                  <a:cubicBezTo>
                    <a:pt x="0" y="179"/>
                    <a:pt x="179" y="432"/>
                    <a:pt x="313" y="611"/>
                  </a:cubicBezTo>
                  <a:cubicBezTo>
                    <a:pt x="492" y="864"/>
                    <a:pt x="685" y="1043"/>
                    <a:pt x="685" y="1043"/>
                  </a:cubicBezTo>
                  <a:cubicBezTo>
                    <a:pt x="745" y="1118"/>
                    <a:pt x="864" y="1118"/>
                    <a:pt x="924" y="1118"/>
                  </a:cubicBezTo>
                  <a:cubicBezTo>
                    <a:pt x="983" y="1043"/>
                    <a:pt x="983" y="924"/>
                    <a:pt x="924" y="864"/>
                  </a:cubicBezTo>
                  <a:lnTo>
                    <a:pt x="551" y="492"/>
                  </a:lnTo>
                  <a:cubicBezTo>
                    <a:pt x="432" y="239"/>
                    <a:pt x="238" y="60"/>
                    <a:pt x="238" y="60"/>
                  </a:cubicBezTo>
                  <a:cubicBezTo>
                    <a:pt x="179" y="0"/>
                    <a:pt x="119" y="0"/>
                    <a:pt x="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30"/>
            <p:cNvSpPr/>
            <p:nvPr/>
          </p:nvSpPr>
          <p:spPr>
            <a:xfrm>
              <a:off x="1212140" y="2589700"/>
              <a:ext cx="42800" cy="22960"/>
            </a:xfrm>
            <a:custGeom>
              <a:avLst/>
              <a:gdLst/>
              <a:ahLst/>
              <a:cxnLst/>
              <a:rect l="l" t="t" r="r" b="b"/>
              <a:pathLst>
                <a:path w="1372" h="736" extrusionOk="0">
                  <a:moveTo>
                    <a:pt x="188" y="1"/>
                  </a:moveTo>
                  <a:cubicBezTo>
                    <a:pt x="127" y="1"/>
                    <a:pt x="60" y="43"/>
                    <a:pt x="60" y="85"/>
                  </a:cubicBezTo>
                  <a:cubicBezTo>
                    <a:pt x="1" y="144"/>
                    <a:pt x="60" y="279"/>
                    <a:pt x="135" y="279"/>
                  </a:cubicBezTo>
                  <a:cubicBezTo>
                    <a:pt x="135" y="279"/>
                    <a:pt x="373" y="398"/>
                    <a:pt x="626" y="517"/>
                  </a:cubicBezTo>
                  <a:cubicBezTo>
                    <a:pt x="880" y="651"/>
                    <a:pt x="1118" y="711"/>
                    <a:pt x="1118" y="711"/>
                  </a:cubicBezTo>
                  <a:cubicBezTo>
                    <a:pt x="1135" y="728"/>
                    <a:pt x="1159" y="735"/>
                    <a:pt x="1184" y="735"/>
                  </a:cubicBezTo>
                  <a:cubicBezTo>
                    <a:pt x="1245" y="735"/>
                    <a:pt x="1312" y="693"/>
                    <a:pt x="1312" y="651"/>
                  </a:cubicBezTo>
                  <a:cubicBezTo>
                    <a:pt x="1371" y="576"/>
                    <a:pt x="1312" y="457"/>
                    <a:pt x="1252" y="457"/>
                  </a:cubicBezTo>
                  <a:lnTo>
                    <a:pt x="1252" y="398"/>
                  </a:lnTo>
                  <a:cubicBezTo>
                    <a:pt x="1252" y="398"/>
                    <a:pt x="999" y="338"/>
                    <a:pt x="746" y="279"/>
                  </a:cubicBezTo>
                  <a:cubicBezTo>
                    <a:pt x="507" y="144"/>
                    <a:pt x="254" y="25"/>
                    <a:pt x="254" y="25"/>
                  </a:cubicBezTo>
                  <a:cubicBezTo>
                    <a:pt x="236" y="8"/>
                    <a:pt x="213" y="1"/>
                    <a:pt x="1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30"/>
            <p:cNvSpPr/>
            <p:nvPr/>
          </p:nvSpPr>
          <p:spPr>
            <a:xfrm>
              <a:off x="1281861" y="2613720"/>
              <a:ext cx="44640" cy="15348"/>
            </a:xfrm>
            <a:custGeom>
              <a:avLst/>
              <a:gdLst/>
              <a:ahLst/>
              <a:cxnLst/>
              <a:rect l="l" t="t" r="r" b="b"/>
              <a:pathLst>
                <a:path w="1431" h="492" extrusionOk="0">
                  <a:moveTo>
                    <a:pt x="194" y="0"/>
                  </a:moveTo>
                  <a:cubicBezTo>
                    <a:pt x="134" y="0"/>
                    <a:pt x="60" y="0"/>
                    <a:pt x="0" y="119"/>
                  </a:cubicBezTo>
                  <a:cubicBezTo>
                    <a:pt x="0" y="179"/>
                    <a:pt x="60" y="313"/>
                    <a:pt x="194" y="313"/>
                  </a:cubicBezTo>
                  <a:lnTo>
                    <a:pt x="1252" y="492"/>
                  </a:lnTo>
                  <a:cubicBezTo>
                    <a:pt x="1311" y="492"/>
                    <a:pt x="1430" y="432"/>
                    <a:pt x="1430" y="373"/>
                  </a:cubicBezTo>
                  <a:cubicBezTo>
                    <a:pt x="1430" y="313"/>
                    <a:pt x="1371" y="179"/>
                    <a:pt x="1311" y="179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30"/>
            <p:cNvSpPr/>
            <p:nvPr/>
          </p:nvSpPr>
          <p:spPr>
            <a:xfrm>
              <a:off x="1355731" y="2624826"/>
              <a:ext cx="44203" cy="15878"/>
            </a:xfrm>
            <a:custGeom>
              <a:avLst/>
              <a:gdLst/>
              <a:ahLst/>
              <a:cxnLst/>
              <a:rect l="l" t="t" r="r" b="b"/>
              <a:pathLst>
                <a:path w="1417" h="509" extrusionOk="0">
                  <a:moveTo>
                    <a:pt x="140" y="0"/>
                  </a:moveTo>
                  <a:cubicBezTo>
                    <a:pt x="79" y="0"/>
                    <a:pt x="1" y="88"/>
                    <a:pt x="1" y="136"/>
                  </a:cubicBezTo>
                  <a:cubicBezTo>
                    <a:pt x="1" y="270"/>
                    <a:pt x="61" y="329"/>
                    <a:pt x="120" y="329"/>
                  </a:cubicBezTo>
                  <a:lnTo>
                    <a:pt x="1237" y="508"/>
                  </a:lnTo>
                  <a:cubicBezTo>
                    <a:pt x="1297" y="508"/>
                    <a:pt x="1416" y="449"/>
                    <a:pt x="1416" y="329"/>
                  </a:cubicBezTo>
                  <a:cubicBezTo>
                    <a:pt x="1416" y="270"/>
                    <a:pt x="1357" y="136"/>
                    <a:pt x="1297" y="136"/>
                  </a:cubicBezTo>
                  <a:lnTo>
                    <a:pt x="180" y="17"/>
                  </a:lnTo>
                  <a:cubicBezTo>
                    <a:pt x="168" y="5"/>
                    <a:pt x="155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30"/>
            <p:cNvSpPr/>
            <p:nvPr/>
          </p:nvSpPr>
          <p:spPr>
            <a:xfrm>
              <a:off x="1427323" y="2636212"/>
              <a:ext cx="46481" cy="20277"/>
            </a:xfrm>
            <a:custGeom>
              <a:avLst/>
              <a:gdLst/>
              <a:ahLst/>
              <a:cxnLst/>
              <a:rect l="l" t="t" r="r" b="b"/>
              <a:pathLst>
                <a:path w="1490" h="650" extrusionOk="0">
                  <a:moveTo>
                    <a:pt x="181" y="1"/>
                  </a:moveTo>
                  <a:cubicBezTo>
                    <a:pt x="124" y="1"/>
                    <a:pt x="60" y="56"/>
                    <a:pt x="60" y="143"/>
                  </a:cubicBezTo>
                  <a:cubicBezTo>
                    <a:pt x="0" y="203"/>
                    <a:pt x="60" y="337"/>
                    <a:pt x="179" y="396"/>
                  </a:cubicBezTo>
                  <a:lnTo>
                    <a:pt x="1237" y="650"/>
                  </a:lnTo>
                  <a:cubicBezTo>
                    <a:pt x="1356" y="650"/>
                    <a:pt x="1430" y="575"/>
                    <a:pt x="1490" y="456"/>
                  </a:cubicBezTo>
                  <a:cubicBezTo>
                    <a:pt x="1490" y="396"/>
                    <a:pt x="1430" y="277"/>
                    <a:pt x="1296" y="277"/>
                  </a:cubicBezTo>
                  <a:lnTo>
                    <a:pt x="239" y="24"/>
                  </a:lnTo>
                  <a:cubicBezTo>
                    <a:pt x="223" y="8"/>
                    <a:pt x="202" y="1"/>
                    <a:pt x="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30"/>
            <p:cNvSpPr/>
            <p:nvPr/>
          </p:nvSpPr>
          <p:spPr>
            <a:xfrm>
              <a:off x="1498885" y="2657580"/>
              <a:ext cx="42800" cy="28949"/>
            </a:xfrm>
            <a:custGeom>
              <a:avLst/>
              <a:gdLst/>
              <a:ahLst/>
              <a:cxnLst/>
              <a:rect l="l" t="t" r="r" b="b"/>
              <a:pathLst>
                <a:path w="1372" h="928" extrusionOk="0">
                  <a:moveTo>
                    <a:pt x="210" y="1"/>
                  </a:moveTo>
                  <a:cubicBezTo>
                    <a:pt x="120" y="1"/>
                    <a:pt x="44" y="56"/>
                    <a:pt x="0" y="143"/>
                  </a:cubicBezTo>
                  <a:cubicBezTo>
                    <a:pt x="0" y="203"/>
                    <a:pt x="0" y="337"/>
                    <a:pt x="120" y="397"/>
                  </a:cubicBezTo>
                  <a:cubicBezTo>
                    <a:pt x="120" y="397"/>
                    <a:pt x="373" y="516"/>
                    <a:pt x="626" y="635"/>
                  </a:cubicBezTo>
                  <a:cubicBezTo>
                    <a:pt x="805" y="769"/>
                    <a:pt x="1058" y="888"/>
                    <a:pt x="1058" y="888"/>
                  </a:cubicBezTo>
                  <a:cubicBezTo>
                    <a:pt x="1083" y="913"/>
                    <a:pt x="1118" y="928"/>
                    <a:pt x="1154" y="928"/>
                  </a:cubicBezTo>
                  <a:cubicBezTo>
                    <a:pt x="1206" y="928"/>
                    <a:pt x="1262" y="899"/>
                    <a:pt x="1297" y="829"/>
                  </a:cubicBezTo>
                  <a:cubicBezTo>
                    <a:pt x="1371" y="769"/>
                    <a:pt x="1371" y="635"/>
                    <a:pt x="1237" y="576"/>
                  </a:cubicBezTo>
                  <a:cubicBezTo>
                    <a:pt x="1237" y="576"/>
                    <a:pt x="999" y="397"/>
                    <a:pt x="805" y="263"/>
                  </a:cubicBezTo>
                  <a:cubicBezTo>
                    <a:pt x="552" y="143"/>
                    <a:pt x="313" y="24"/>
                    <a:pt x="313" y="24"/>
                  </a:cubicBezTo>
                  <a:cubicBezTo>
                    <a:pt x="277" y="8"/>
                    <a:pt x="243" y="1"/>
                    <a:pt x="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30"/>
            <p:cNvSpPr/>
            <p:nvPr/>
          </p:nvSpPr>
          <p:spPr>
            <a:xfrm>
              <a:off x="1558841" y="2701191"/>
              <a:ext cx="33004" cy="39711"/>
            </a:xfrm>
            <a:custGeom>
              <a:avLst/>
              <a:gdLst/>
              <a:ahLst/>
              <a:cxnLst/>
              <a:rect l="l" t="t" r="r" b="b"/>
              <a:pathLst>
                <a:path w="1058" h="1273" extrusionOk="0">
                  <a:moveTo>
                    <a:pt x="244" y="1"/>
                  </a:moveTo>
                  <a:cubicBezTo>
                    <a:pt x="190" y="1"/>
                    <a:pt x="127" y="19"/>
                    <a:pt x="60" y="56"/>
                  </a:cubicBezTo>
                  <a:cubicBezTo>
                    <a:pt x="0" y="116"/>
                    <a:pt x="0" y="235"/>
                    <a:pt x="60" y="295"/>
                  </a:cubicBezTo>
                  <a:cubicBezTo>
                    <a:pt x="60" y="295"/>
                    <a:pt x="194" y="548"/>
                    <a:pt x="373" y="727"/>
                  </a:cubicBezTo>
                  <a:cubicBezTo>
                    <a:pt x="492" y="980"/>
                    <a:pt x="686" y="1174"/>
                    <a:pt x="686" y="1174"/>
                  </a:cubicBezTo>
                  <a:cubicBezTo>
                    <a:pt x="720" y="1244"/>
                    <a:pt x="776" y="1273"/>
                    <a:pt x="831" y="1273"/>
                  </a:cubicBezTo>
                  <a:cubicBezTo>
                    <a:pt x="869" y="1273"/>
                    <a:pt x="908" y="1258"/>
                    <a:pt x="939" y="1233"/>
                  </a:cubicBezTo>
                  <a:cubicBezTo>
                    <a:pt x="1058" y="1174"/>
                    <a:pt x="1058" y="1040"/>
                    <a:pt x="998" y="980"/>
                  </a:cubicBezTo>
                  <a:cubicBezTo>
                    <a:pt x="998" y="980"/>
                    <a:pt x="864" y="727"/>
                    <a:pt x="686" y="488"/>
                  </a:cubicBezTo>
                  <a:cubicBezTo>
                    <a:pt x="492" y="295"/>
                    <a:pt x="373" y="56"/>
                    <a:pt x="373" y="56"/>
                  </a:cubicBezTo>
                  <a:cubicBezTo>
                    <a:pt x="343" y="19"/>
                    <a:pt x="298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30"/>
            <p:cNvSpPr/>
            <p:nvPr/>
          </p:nvSpPr>
          <p:spPr>
            <a:xfrm>
              <a:off x="1595558" y="2764735"/>
              <a:ext cx="23271" cy="45389"/>
            </a:xfrm>
            <a:custGeom>
              <a:avLst/>
              <a:gdLst/>
              <a:ahLst/>
              <a:cxnLst/>
              <a:rect l="l" t="t" r="r" b="b"/>
              <a:pathLst>
                <a:path w="746" h="1455" extrusionOk="0">
                  <a:moveTo>
                    <a:pt x="134" y="1"/>
                  </a:moveTo>
                  <a:cubicBezTo>
                    <a:pt x="60" y="60"/>
                    <a:pt x="0" y="120"/>
                    <a:pt x="0" y="254"/>
                  </a:cubicBezTo>
                  <a:cubicBezTo>
                    <a:pt x="0" y="254"/>
                    <a:pt x="60" y="492"/>
                    <a:pt x="194" y="805"/>
                  </a:cubicBezTo>
                  <a:cubicBezTo>
                    <a:pt x="194" y="865"/>
                    <a:pt x="194" y="924"/>
                    <a:pt x="253" y="999"/>
                  </a:cubicBezTo>
                  <a:lnTo>
                    <a:pt x="253" y="1059"/>
                  </a:lnTo>
                  <a:lnTo>
                    <a:pt x="253" y="1118"/>
                  </a:lnTo>
                  <a:cubicBezTo>
                    <a:pt x="313" y="1237"/>
                    <a:pt x="313" y="1297"/>
                    <a:pt x="313" y="1297"/>
                  </a:cubicBezTo>
                  <a:cubicBezTo>
                    <a:pt x="313" y="1396"/>
                    <a:pt x="378" y="1454"/>
                    <a:pt x="465" y="1454"/>
                  </a:cubicBezTo>
                  <a:cubicBezTo>
                    <a:pt x="497" y="1454"/>
                    <a:pt x="531" y="1447"/>
                    <a:pt x="566" y="1431"/>
                  </a:cubicBezTo>
                  <a:cubicBezTo>
                    <a:pt x="685" y="1431"/>
                    <a:pt x="745" y="1297"/>
                    <a:pt x="685" y="1178"/>
                  </a:cubicBezTo>
                  <a:lnTo>
                    <a:pt x="685" y="1059"/>
                  </a:lnTo>
                  <a:cubicBezTo>
                    <a:pt x="685" y="999"/>
                    <a:pt x="685" y="999"/>
                    <a:pt x="626" y="924"/>
                  </a:cubicBezTo>
                  <a:lnTo>
                    <a:pt x="626" y="865"/>
                  </a:lnTo>
                  <a:cubicBezTo>
                    <a:pt x="626" y="805"/>
                    <a:pt x="566" y="746"/>
                    <a:pt x="566" y="686"/>
                  </a:cubicBezTo>
                  <a:cubicBezTo>
                    <a:pt x="507" y="373"/>
                    <a:pt x="432" y="120"/>
                    <a:pt x="432" y="120"/>
                  </a:cubicBezTo>
                  <a:cubicBezTo>
                    <a:pt x="373" y="60"/>
                    <a:pt x="253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30"/>
            <p:cNvSpPr/>
            <p:nvPr/>
          </p:nvSpPr>
          <p:spPr>
            <a:xfrm>
              <a:off x="1611343" y="2836328"/>
              <a:ext cx="13507" cy="46980"/>
            </a:xfrm>
            <a:custGeom>
              <a:avLst/>
              <a:gdLst/>
              <a:ahLst/>
              <a:cxnLst/>
              <a:rect l="l" t="t" r="r" b="b"/>
              <a:pathLst>
                <a:path w="433" h="1506" extrusionOk="0">
                  <a:moveTo>
                    <a:pt x="179" y="0"/>
                  </a:moveTo>
                  <a:cubicBezTo>
                    <a:pt x="60" y="0"/>
                    <a:pt x="1" y="119"/>
                    <a:pt x="1" y="253"/>
                  </a:cubicBezTo>
                  <a:lnTo>
                    <a:pt x="60" y="1311"/>
                  </a:lnTo>
                  <a:cubicBezTo>
                    <a:pt x="60" y="1408"/>
                    <a:pt x="100" y="1506"/>
                    <a:pt x="179" y="1506"/>
                  </a:cubicBezTo>
                  <a:cubicBezTo>
                    <a:pt x="197" y="1506"/>
                    <a:pt x="217" y="1501"/>
                    <a:pt x="239" y="1490"/>
                  </a:cubicBezTo>
                  <a:cubicBezTo>
                    <a:pt x="373" y="1490"/>
                    <a:pt x="433" y="1430"/>
                    <a:pt x="433" y="1311"/>
                  </a:cubicBezTo>
                  <a:lnTo>
                    <a:pt x="433" y="253"/>
                  </a:lnTo>
                  <a:cubicBezTo>
                    <a:pt x="433" y="119"/>
                    <a:pt x="299" y="0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30"/>
            <p:cNvSpPr/>
            <p:nvPr/>
          </p:nvSpPr>
          <p:spPr>
            <a:xfrm>
              <a:off x="1603450" y="2911383"/>
              <a:ext cx="19559" cy="47198"/>
            </a:xfrm>
            <a:custGeom>
              <a:avLst/>
              <a:gdLst/>
              <a:ahLst/>
              <a:cxnLst/>
              <a:rect l="l" t="t" r="r" b="b"/>
              <a:pathLst>
                <a:path w="627" h="1513" extrusionOk="0">
                  <a:moveTo>
                    <a:pt x="357" y="0"/>
                  </a:moveTo>
                  <a:cubicBezTo>
                    <a:pt x="263" y="0"/>
                    <a:pt x="179" y="94"/>
                    <a:pt x="179" y="142"/>
                  </a:cubicBezTo>
                  <a:lnTo>
                    <a:pt x="0" y="1259"/>
                  </a:lnTo>
                  <a:cubicBezTo>
                    <a:pt x="0" y="1318"/>
                    <a:pt x="60" y="1438"/>
                    <a:pt x="179" y="1512"/>
                  </a:cubicBezTo>
                  <a:cubicBezTo>
                    <a:pt x="313" y="1512"/>
                    <a:pt x="432" y="1438"/>
                    <a:pt x="432" y="1318"/>
                  </a:cubicBezTo>
                  <a:lnTo>
                    <a:pt x="626" y="261"/>
                  </a:lnTo>
                  <a:cubicBezTo>
                    <a:pt x="626" y="142"/>
                    <a:pt x="552" y="22"/>
                    <a:pt x="432" y="22"/>
                  </a:cubicBezTo>
                  <a:cubicBezTo>
                    <a:pt x="408" y="7"/>
                    <a:pt x="382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30"/>
            <p:cNvSpPr/>
            <p:nvPr/>
          </p:nvSpPr>
          <p:spPr>
            <a:xfrm>
              <a:off x="1580210" y="2982913"/>
              <a:ext cx="26984" cy="46075"/>
            </a:xfrm>
            <a:custGeom>
              <a:avLst/>
              <a:gdLst/>
              <a:ahLst/>
              <a:cxnLst/>
              <a:rect l="l" t="t" r="r" b="b"/>
              <a:pathLst>
                <a:path w="865" h="1477" extrusionOk="0">
                  <a:moveTo>
                    <a:pt x="583" y="0"/>
                  </a:moveTo>
                  <a:cubicBezTo>
                    <a:pt x="496" y="0"/>
                    <a:pt x="433" y="55"/>
                    <a:pt x="433" y="143"/>
                  </a:cubicBezTo>
                  <a:lnTo>
                    <a:pt x="60" y="1141"/>
                  </a:lnTo>
                  <a:lnTo>
                    <a:pt x="60" y="1200"/>
                  </a:lnTo>
                  <a:cubicBezTo>
                    <a:pt x="1" y="1260"/>
                    <a:pt x="60" y="1379"/>
                    <a:pt x="179" y="1454"/>
                  </a:cubicBezTo>
                  <a:cubicBezTo>
                    <a:pt x="215" y="1469"/>
                    <a:pt x="249" y="1477"/>
                    <a:pt x="280" y="1477"/>
                  </a:cubicBezTo>
                  <a:cubicBezTo>
                    <a:pt x="368" y="1477"/>
                    <a:pt x="433" y="1418"/>
                    <a:pt x="433" y="1320"/>
                  </a:cubicBezTo>
                  <a:lnTo>
                    <a:pt x="805" y="262"/>
                  </a:lnTo>
                  <a:cubicBezTo>
                    <a:pt x="865" y="202"/>
                    <a:pt x="805" y="83"/>
                    <a:pt x="686" y="24"/>
                  </a:cubicBezTo>
                  <a:cubicBezTo>
                    <a:pt x="650" y="8"/>
                    <a:pt x="615" y="0"/>
                    <a:pt x="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30"/>
            <p:cNvSpPr/>
            <p:nvPr/>
          </p:nvSpPr>
          <p:spPr>
            <a:xfrm>
              <a:off x="1549077" y="3052571"/>
              <a:ext cx="29292" cy="42456"/>
            </a:xfrm>
            <a:custGeom>
              <a:avLst/>
              <a:gdLst/>
              <a:ahLst/>
              <a:cxnLst/>
              <a:rect l="l" t="t" r="r" b="b"/>
              <a:pathLst>
                <a:path w="939" h="1361" extrusionOk="0">
                  <a:moveTo>
                    <a:pt x="702" y="0"/>
                  </a:moveTo>
                  <a:cubicBezTo>
                    <a:pt x="621" y="0"/>
                    <a:pt x="549" y="43"/>
                    <a:pt x="507" y="85"/>
                  </a:cubicBezTo>
                  <a:lnTo>
                    <a:pt x="0" y="1083"/>
                  </a:lnTo>
                  <a:cubicBezTo>
                    <a:pt x="0" y="1142"/>
                    <a:pt x="0" y="1262"/>
                    <a:pt x="134" y="1321"/>
                  </a:cubicBezTo>
                  <a:cubicBezTo>
                    <a:pt x="184" y="1346"/>
                    <a:pt x="233" y="1360"/>
                    <a:pt x="274" y="1360"/>
                  </a:cubicBezTo>
                  <a:cubicBezTo>
                    <a:pt x="332" y="1360"/>
                    <a:pt x="373" y="1331"/>
                    <a:pt x="373" y="1262"/>
                  </a:cubicBezTo>
                  <a:lnTo>
                    <a:pt x="939" y="264"/>
                  </a:lnTo>
                  <a:cubicBezTo>
                    <a:pt x="939" y="204"/>
                    <a:pt x="939" y="85"/>
                    <a:pt x="805" y="25"/>
                  </a:cubicBezTo>
                  <a:cubicBezTo>
                    <a:pt x="770" y="8"/>
                    <a:pt x="735" y="0"/>
                    <a:pt x="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30"/>
            <p:cNvSpPr/>
            <p:nvPr/>
          </p:nvSpPr>
          <p:spPr>
            <a:xfrm>
              <a:off x="1510489" y="3117675"/>
              <a:ext cx="33036" cy="41021"/>
            </a:xfrm>
            <a:custGeom>
              <a:avLst/>
              <a:gdLst/>
              <a:ahLst/>
              <a:cxnLst/>
              <a:rect l="l" t="t" r="r" b="b"/>
              <a:pathLst>
                <a:path w="1059" h="1315" extrusionOk="0">
                  <a:moveTo>
                    <a:pt x="785" y="1"/>
                  </a:moveTo>
                  <a:cubicBezTo>
                    <a:pt x="720" y="1"/>
                    <a:pt x="662" y="33"/>
                    <a:pt x="627" y="113"/>
                  </a:cubicBezTo>
                  <a:lnTo>
                    <a:pt x="60" y="977"/>
                  </a:lnTo>
                  <a:cubicBezTo>
                    <a:pt x="1" y="1096"/>
                    <a:pt x="1" y="1231"/>
                    <a:pt x="120" y="1290"/>
                  </a:cubicBezTo>
                  <a:cubicBezTo>
                    <a:pt x="138" y="1308"/>
                    <a:pt x="161" y="1315"/>
                    <a:pt x="188" y="1315"/>
                  </a:cubicBezTo>
                  <a:cubicBezTo>
                    <a:pt x="252" y="1315"/>
                    <a:pt x="331" y="1273"/>
                    <a:pt x="373" y="1231"/>
                  </a:cubicBezTo>
                  <a:lnTo>
                    <a:pt x="999" y="292"/>
                  </a:lnTo>
                  <a:cubicBezTo>
                    <a:pt x="1059" y="232"/>
                    <a:pt x="999" y="113"/>
                    <a:pt x="925" y="39"/>
                  </a:cubicBezTo>
                  <a:cubicBezTo>
                    <a:pt x="877" y="15"/>
                    <a:pt x="829" y="1"/>
                    <a:pt x="7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30"/>
            <p:cNvSpPr/>
            <p:nvPr/>
          </p:nvSpPr>
          <p:spPr>
            <a:xfrm>
              <a:off x="1467752" y="3179909"/>
              <a:ext cx="34876" cy="39368"/>
            </a:xfrm>
            <a:custGeom>
              <a:avLst/>
              <a:gdLst/>
              <a:ahLst/>
              <a:cxnLst/>
              <a:rect l="l" t="t" r="r" b="b"/>
              <a:pathLst>
                <a:path w="1118" h="1262" extrusionOk="0">
                  <a:moveTo>
                    <a:pt x="849" y="1"/>
                  </a:moveTo>
                  <a:cubicBezTo>
                    <a:pt x="781" y="1"/>
                    <a:pt x="721" y="30"/>
                    <a:pt x="686" y="100"/>
                  </a:cubicBezTo>
                  <a:lnTo>
                    <a:pt x="60" y="964"/>
                  </a:lnTo>
                  <a:cubicBezTo>
                    <a:pt x="0" y="1023"/>
                    <a:pt x="0" y="1157"/>
                    <a:pt x="134" y="1217"/>
                  </a:cubicBezTo>
                  <a:cubicBezTo>
                    <a:pt x="164" y="1247"/>
                    <a:pt x="209" y="1262"/>
                    <a:pt x="254" y="1262"/>
                  </a:cubicBezTo>
                  <a:cubicBezTo>
                    <a:pt x="298" y="1262"/>
                    <a:pt x="343" y="1247"/>
                    <a:pt x="373" y="1217"/>
                  </a:cubicBezTo>
                  <a:lnTo>
                    <a:pt x="1058" y="278"/>
                  </a:lnTo>
                  <a:cubicBezTo>
                    <a:pt x="1118" y="219"/>
                    <a:pt x="1058" y="100"/>
                    <a:pt x="998" y="40"/>
                  </a:cubicBezTo>
                  <a:cubicBezTo>
                    <a:pt x="949" y="15"/>
                    <a:pt x="897" y="1"/>
                    <a:pt x="8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30"/>
            <p:cNvSpPr/>
            <p:nvPr/>
          </p:nvSpPr>
          <p:spPr>
            <a:xfrm>
              <a:off x="1423143" y="3239710"/>
              <a:ext cx="34876" cy="39337"/>
            </a:xfrm>
            <a:custGeom>
              <a:avLst/>
              <a:gdLst/>
              <a:ahLst/>
              <a:cxnLst/>
              <a:rect l="l" t="t" r="r" b="b"/>
              <a:pathLst>
                <a:path w="1118" h="1261" extrusionOk="0">
                  <a:moveTo>
                    <a:pt x="877" y="0"/>
                  </a:moveTo>
                  <a:cubicBezTo>
                    <a:pt x="831" y="0"/>
                    <a:pt x="782" y="15"/>
                    <a:pt x="745" y="45"/>
                  </a:cubicBezTo>
                  <a:lnTo>
                    <a:pt x="75" y="909"/>
                  </a:lnTo>
                  <a:cubicBezTo>
                    <a:pt x="0" y="1043"/>
                    <a:pt x="0" y="1162"/>
                    <a:pt x="134" y="1222"/>
                  </a:cubicBezTo>
                  <a:cubicBezTo>
                    <a:pt x="159" y="1246"/>
                    <a:pt x="194" y="1261"/>
                    <a:pt x="230" y="1261"/>
                  </a:cubicBezTo>
                  <a:cubicBezTo>
                    <a:pt x="282" y="1261"/>
                    <a:pt x="338" y="1232"/>
                    <a:pt x="373" y="1162"/>
                  </a:cubicBezTo>
                  <a:lnTo>
                    <a:pt x="1058" y="298"/>
                  </a:lnTo>
                  <a:cubicBezTo>
                    <a:pt x="1117" y="224"/>
                    <a:pt x="1117" y="104"/>
                    <a:pt x="998" y="45"/>
                  </a:cubicBezTo>
                  <a:cubicBezTo>
                    <a:pt x="968" y="15"/>
                    <a:pt x="924" y="0"/>
                    <a:pt x="8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30"/>
            <p:cNvSpPr/>
            <p:nvPr/>
          </p:nvSpPr>
          <p:spPr>
            <a:xfrm>
              <a:off x="1378971" y="3298419"/>
              <a:ext cx="34907" cy="38900"/>
            </a:xfrm>
            <a:custGeom>
              <a:avLst/>
              <a:gdLst/>
              <a:ahLst/>
              <a:cxnLst/>
              <a:rect l="l" t="t" r="r" b="b"/>
              <a:pathLst>
                <a:path w="1119" h="1247" extrusionOk="0">
                  <a:moveTo>
                    <a:pt x="918" y="0"/>
                  </a:moveTo>
                  <a:cubicBezTo>
                    <a:pt x="853" y="0"/>
                    <a:pt x="766" y="42"/>
                    <a:pt x="671" y="85"/>
                  </a:cubicBezTo>
                  <a:lnTo>
                    <a:pt x="60" y="949"/>
                  </a:lnTo>
                  <a:cubicBezTo>
                    <a:pt x="1" y="1023"/>
                    <a:pt x="1" y="1142"/>
                    <a:pt x="60" y="1202"/>
                  </a:cubicBezTo>
                  <a:cubicBezTo>
                    <a:pt x="120" y="1232"/>
                    <a:pt x="180" y="1247"/>
                    <a:pt x="234" y="1247"/>
                  </a:cubicBezTo>
                  <a:cubicBezTo>
                    <a:pt x="288" y="1247"/>
                    <a:pt x="336" y="1232"/>
                    <a:pt x="373" y="1202"/>
                  </a:cubicBezTo>
                  <a:lnTo>
                    <a:pt x="1044" y="338"/>
                  </a:lnTo>
                  <a:cubicBezTo>
                    <a:pt x="1118" y="204"/>
                    <a:pt x="1044" y="85"/>
                    <a:pt x="984" y="25"/>
                  </a:cubicBezTo>
                  <a:cubicBezTo>
                    <a:pt x="967" y="7"/>
                    <a:pt x="944" y="0"/>
                    <a:pt x="9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30"/>
            <p:cNvSpPr/>
            <p:nvPr/>
          </p:nvSpPr>
          <p:spPr>
            <a:xfrm>
              <a:off x="1334362" y="3357908"/>
              <a:ext cx="33036" cy="39368"/>
            </a:xfrm>
            <a:custGeom>
              <a:avLst/>
              <a:gdLst/>
              <a:ahLst/>
              <a:cxnLst/>
              <a:rect l="l" t="t" r="r" b="b"/>
              <a:pathLst>
                <a:path w="1059" h="1262" extrusionOk="0">
                  <a:moveTo>
                    <a:pt x="840" y="1"/>
                  </a:moveTo>
                  <a:cubicBezTo>
                    <a:pt x="776" y="1"/>
                    <a:pt x="721" y="29"/>
                    <a:pt x="686" y="99"/>
                  </a:cubicBezTo>
                  <a:lnTo>
                    <a:pt x="60" y="978"/>
                  </a:lnTo>
                  <a:cubicBezTo>
                    <a:pt x="1" y="1038"/>
                    <a:pt x="60" y="1157"/>
                    <a:pt x="120" y="1217"/>
                  </a:cubicBezTo>
                  <a:cubicBezTo>
                    <a:pt x="150" y="1246"/>
                    <a:pt x="198" y="1261"/>
                    <a:pt x="247" y="1261"/>
                  </a:cubicBezTo>
                  <a:cubicBezTo>
                    <a:pt x="295" y="1261"/>
                    <a:pt x="343" y="1246"/>
                    <a:pt x="373" y="1217"/>
                  </a:cubicBezTo>
                  <a:lnTo>
                    <a:pt x="984" y="293"/>
                  </a:lnTo>
                  <a:cubicBezTo>
                    <a:pt x="1058" y="233"/>
                    <a:pt x="1058" y="99"/>
                    <a:pt x="984" y="40"/>
                  </a:cubicBezTo>
                  <a:cubicBezTo>
                    <a:pt x="935" y="15"/>
                    <a:pt x="885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30"/>
            <p:cNvSpPr/>
            <p:nvPr/>
          </p:nvSpPr>
          <p:spPr>
            <a:xfrm>
              <a:off x="1295337" y="3419081"/>
              <a:ext cx="29292" cy="40273"/>
            </a:xfrm>
            <a:custGeom>
              <a:avLst/>
              <a:gdLst/>
              <a:ahLst/>
              <a:cxnLst/>
              <a:rect l="l" t="t" r="r" b="b"/>
              <a:pathLst>
                <a:path w="939" h="1291" extrusionOk="0">
                  <a:moveTo>
                    <a:pt x="879" y="0"/>
                  </a:moveTo>
                  <a:cubicBezTo>
                    <a:pt x="745" y="0"/>
                    <a:pt x="626" y="0"/>
                    <a:pt x="566" y="135"/>
                  </a:cubicBezTo>
                  <a:lnTo>
                    <a:pt x="0" y="999"/>
                  </a:lnTo>
                  <a:cubicBezTo>
                    <a:pt x="0" y="1118"/>
                    <a:pt x="0" y="1252"/>
                    <a:pt x="75" y="1252"/>
                  </a:cubicBezTo>
                  <a:cubicBezTo>
                    <a:pt x="122" y="1276"/>
                    <a:pt x="161" y="1290"/>
                    <a:pt x="193" y="1290"/>
                  </a:cubicBezTo>
                  <a:cubicBezTo>
                    <a:pt x="242" y="1290"/>
                    <a:pt x="277" y="1258"/>
                    <a:pt x="313" y="1177"/>
                  </a:cubicBezTo>
                  <a:lnTo>
                    <a:pt x="939" y="313"/>
                  </a:lnTo>
                  <a:cubicBezTo>
                    <a:pt x="939" y="194"/>
                    <a:pt x="939" y="6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30"/>
            <p:cNvSpPr/>
            <p:nvPr/>
          </p:nvSpPr>
          <p:spPr>
            <a:xfrm>
              <a:off x="1262801" y="3484310"/>
              <a:ext cx="25112" cy="42207"/>
            </a:xfrm>
            <a:custGeom>
              <a:avLst/>
              <a:gdLst/>
              <a:ahLst/>
              <a:cxnLst/>
              <a:rect l="l" t="t" r="r" b="b"/>
              <a:pathLst>
                <a:path w="805" h="1353" extrusionOk="0">
                  <a:moveTo>
                    <a:pt x="608" y="0"/>
                  </a:moveTo>
                  <a:cubicBezTo>
                    <a:pt x="552" y="0"/>
                    <a:pt x="492" y="42"/>
                    <a:pt x="492" y="85"/>
                  </a:cubicBezTo>
                  <a:lnTo>
                    <a:pt x="60" y="1142"/>
                  </a:lnTo>
                  <a:cubicBezTo>
                    <a:pt x="0" y="1202"/>
                    <a:pt x="60" y="1321"/>
                    <a:pt x="120" y="1321"/>
                  </a:cubicBezTo>
                  <a:cubicBezTo>
                    <a:pt x="155" y="1343"/>
                    <a:pt x="186" y="1352"/>
                    <a:pt x="213" y="1352"/>
                  </a:cubicBezTo>
                  <a:cubicBezTo>
                    <a:pt x="276" y="1352"/>
                    <a:pt x="321" y="1303"/>
                    <a:pt x="373" y="1261"/>
                  </a:cubicBezTo>
                  <a:lnTo>
                    <a:pt x="805" y="278"/>
                  </a:lnTo>
                  <a:lnTo>
                    <a:pt x="805" y="204"/>
                  </a:lnTo>
                  <a:cubicBezTo>
                    <a:pt x="805" y="144"/>
                    <a:pt x="805" y="25"/>
                    <a:pt x="671" y="25"/>
                  </a:cubicBezTo>
                  <a:cubicBezTo>
                    <a:pt x="653" y="7"/>
                    <a:pt x="631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30"/>
            <p:cNvSpPr/>
            <p:nvPr/>
          </p:nvSpPr>
          <p:spPr>
            <a:xfrm>
              <a:off x="1253037" y="3554780"/>
              <a:ext cx="11667" cy="44640"/>
            </a:xfrm>
            <a:custGeom>
              <a:avLst/>
              <a:gdLst/>
              <a:ahLst/>
              <a:cxnLst/>
              <a:rect l="l" t="t" r="r" b="b"/>
              <a:pathLst>
                <a:path w="374" h="1431" extrusionOk="0">
                  <a:moveTo>
                    <a:pt x="179" y="1"/>
                  </a:moveTo>
                  <a:cubicBezTo>
                    <a:pt x="120" y="1"/>
                    <a:pt x="60" y="60"/>
                    <a:pt x="60" y="179"/>
                  </a:cubicBezTo>
                  <a:cubicBezTo>
                    <a:pt x="60" y="179"/>
                    <a:pt x="1" y="433"/>
                    <a:pt x="1" y="686"/>
                  </a:cubicBezTo>
                  <a:lnTo>
                    <a:pt x="1" y="1237"/>
                  </a:lnTo>
                  <a:cubicBezTo>
                    <a:pt x="1" y="1371"/>
                    <a:pt x="60" y="1431"/>
                    <a:pt x="120" y="1431"/>
                  </a:cubicBezTo>
                  <a:cubicBezTo>
                    <a:pt x="179" y="1431"/>
                    <a:pt x="313" y="1371"/>
                    <a:pt x="313" y="1237"/>
                  </a:cubicBezTo>
                  <a:lnTo>
                    <a:pt x="313" y="745"/>
                  </a:lnTo>
                  <a:cubicBezTo>
                    <a:pt x="313" y="433"/>
                    <a:pt x="373" y="179"/>
                    <a:pt x="373" y="179"/>
                  </a:cubicBezTo>
                  <a:cubicBezTo>
                    <a:pt x="373" y="120"/>
                    <a:pt x="313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30"/>
            <p:cNvSpPr/>
            <p:nvPr/>
          </p:nvSpPr>
          <p:spPr>
            <a:xfrm>
              <a:off x="1258621" y="3629305"/>
              <a:ext cx="25112" cy="39836"/>
            </a:xfrm>
            <a:custGeom>
              <a:avLst/>
              <a:gdLst/>
              <a:ahLst/>
              <a:cxnLst/>
              <a:rect l="l" t="t" r="r" b="b"/>
              <a:pathLst>
                <a:path w="805" h="1277" extrusionOk="0">
                  <a:moveTo>
                    <a:pt x="186" y="1"/>
                  </a:moveTo>
                  <a:cubicBezTo>
                    <a:pt x="169" y="1"/>
                    <a:pt x="152" y="8"/>
                    <a:pt x="134" y="25"/>
                  </a:cubicBezTo>
                  <a:cubicBezTo>
                    <a:pt x="60" y="25"/>
                    <a:pt x="0" y="99"/>
                    <a:pt x="60" y="219"/>
                  </a:cubicBezTo>
                  <a:cubicBezTo>
                    <a:pt x="60" y="219"/>
                    <a:pt x="134" y="472"/>
                    <a:pt x="254" y="710"/>
                  </a:cubicBezTo>
                  <a:cubicBezTo>
                    <a:pt x="373" y="963"/>
                    <a:pt x="507" y="1217"/>
                    <a:pt x="507" y="1217"/>
                  </a:cubicBezTo>
                  <a:cubicBezTo>
                    <a:pt x="567" y="1276"/>
                    <a:pt x="626" y="1276"/>
                    <a:pt x="686" y="1276"/>
                  </a:cubicBezTo>
                  <a:cubicBezTo>
                    <a:pt x="745" y="1217"/>
                    <a:pt x="805" y="1142"/>
                    <a:pt x="745" y="1083"/>
                  </a:cubicBezTo>
                  <a:lnTo>
                    <a:pt x="745" y="1023"/>
                  </a:lnTo>
                  <a:cubicBezTo>
                    <a:pt x="745" y="1023"/>
                    <a:pt x="626" y="844"/>
                    <a:pt x="507" y="591"/>
                  </a:cubicBezTo>
                  <a:cubicBezTo>
                    <a:pt x="432" y="338"/>
                    <a:pt x="313" y="99"/>
                    <a:pt x="313" y="99"/>
                  </a:cubicBezTo>
                  <a:cubicBezTo>
                    <a:pt x="271" y="46"/>
                    <a:pt x="228" y="1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30"/>
            <p:cNvSpPr/>
            <p:nvPr/>
          </p:nvSpPr>
          <p:spPr>
            <a:xfrm>
              <a:off x="1297646" y="3692818"/>
              <a:ext cx="36748" cy="29760"/>
            </a:xfrm>
            <a:custGeom>
              <a:avLst/>
              <a:gdLst/>
              <a:ahLst/>
              <a:cxnLst/>
              <a:rect l="l" t="t" r="r" b="b"/>
              <a:pathLst>
                <a:path w="1178" h="954" extrusionOk="0">
                  <a:moveTo>
                    <a:pt x="150" y="0"/>
                  </a:moveTo>
                  <a:cubicBezTo>
                    <a:pt x="120" y="0"/>
                    <a:pt x="90" y="15"/>
                    <a:pt x="60" y="45"/>
                  </a:cubicBezTo>
                  <a:cubicBezTo>
                    <a:pt x="1" y="104"/>
                    <a:pt x="1" y="164"/>
                    <a:pt x="60" y="224"/>
                  </a:cubicBezTo>
                  <a:cubicBezTo>
                    <a:pt x="60" y="224"/>
                    <a:pt x="239" y="417"/>
                    <a:pt x="492" y="596"/>
                  </a:cubicBezTo>
                  <a:cubicBezTo>
                    <a:pt x="552" y="671"/>
                    <a:pt x="671" y="730"/>
                    <a:pt x="805" y="790"/>
                  </a:cubicBezTo>
                  <a:cubicBezTo>
                    <a:pt x="865" y="849"/>
                    <a:pt x="924" y="909"/>
                    <a:pt x="924" y="909"/>
                  </a:cubicBezTo>
                  <a:cubicBezTo>
                    <a:pt x="954" y="939"/>
                    <a:pt x="984" y="954"/>
                    <a:pt x="1016" y="954"/>
                  </a:cubicBezTo>
                  <a:cubicBezTo>
                    <a:pt x="1047" y="954"/>
                    <a:pt x="1081" y="939"/>
                    <a:pt x="1118" y="909"/>
                  </a:cubicBezTo>
                  <a:cubicBezTo>
                    <a:pt x="1178" y="849"/>
                    <a:pt x="1118" y="730"/>
                    <a:pt x="1044" y="730"/>
                  </a:cubicBezTo>
                  <a:cubicBezTo>
                    <a:pt x="1044" y="730"/>
                    <a:pt x="865" y="536"/>
                    <a:pt x="671" y="417"/>
                  </a:cubicBezTo>
                  <a:cubicBezTo>
                    <a:pt x="433" y="224"/>
                    <a:pt x="239" y="45"/>
                    <a:pt x="239" y="45"/>
                  </a:cubicBezTo>
                  <a:cubicBezTo>
                    <a:pt x="209" y="15"/>
                    <a:pt x="18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30"/>
            <p:cNvSpPr/>
            <p:nvPr/>
          </p:nvSpPr>
          <p:spPr>
            <a:xfrm>
              <a:off x="1361315" y="3730907"/>
              <a:ext cx="40928" cy="15379"/>
            </a:xfrm>
            <a:custGeom>
              <a:avLst/>
              <a:gdLst/>
              <a:ahLst/>
              <a:cxnLst/>
              <a:rect l="l" t="t" r="r" b="b"/>
              <a:pathLst>
                <a:path w="1312" h="493" extrusionOk="0">
                  <a:moveTo>
                    <a:pt x="120" y="1"/>
                  </a:moveTo>
                  <a:cubicBezTo>
                    <a:pt x="60" y="1"/>
                    <a:pt x="1" y="60"/>
                    <a:pt x="1" y="120"/>
                  </a:cubicBezTo>
                  <a:cubicBezTo>
                    <a:pt x="1" y="194"/>
                    <a:pt x="1" y="254"/>
                    <a:pt x="60" y="254"/>
                  </a:cubicBezTo>
                  <a:cubicBezTo>
                    <a:pt x="60" y="254"/>
                    <a:pt x="373" y="314"/>
                    <a:pt x="626" y="373"/>
                  </a:cubicBezTo>
                  <a:cubicBezTo>
                    <a:pt x="865" y="433"/>
                    <a:pt x="1178" y="492"/>
                    <a:pt x="1178" y="492"/>
                  </a:cubicBezTo>
                  <a:cubicBezTo>
                    <a:pt x="1237" y="492"/>
                    <a:pt x="1312" y="433"/>
                    <a:pt x="1312" y="373"/>
                  </a:cubicBezTo>
                  <a:cubicBezTo>
                    <a:pt x="1312" y="314"/>
                    <a:pt x="1237" y="254"/>
                    <a:pt x="1178" y="254"/>
                  </a:cubicBezTo>
                  <a:cubicBezTo>
                    <a:pt x="1178" y="254"/>
                    <a:pt x="939" y="194"/>
                    <a:pt x="686" y="194"/>
                  </a:cubicBezTo>
                  <a:cubicBezTo>
                    <a:pt x="433" y="120"/>
                    <a:pt x="120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30"/>
            <p:cNvSpPr/>
            <p:nvPr/>
          </p:nvSpPr>
          <p:spPr>
            <a:xfrm>
              <a:off x="1434748" y="3734619"/>
              <a:ext cx="40928" cy="11667"/>
            </a:xfrm>
            <a:custGeom>
              <a:avLst/>
              <a:gdLst/>
              <a:ahLst/>
              <a:cxnLst/>
              <a:rect l="l" t="t" r="r" b="b"/>
              <a:pathLst>
                <a:path w="1312" h="374" extrusionOk="0">
                  <a:moveTo>
                    <a:pt x="1192" y="1"/>
                  </a:moveTo>
                  <a:cubicBezTo>
                    <a:pt x="1192" y="1"/>
                    <a:pt x="939" y="75"/>
                    <a:pt x="626" y="135"/>
                  </a:cubicBezTo>
                  <a:cubicBezTo>
                    <a:pt x="373" y="135"/>
                    <a:pt x="135" y="195"/>
                    <a:pt x="135" y="195"/>
                  </a:cubicBezTo>
                  <a:cubicBezTo>
                    <a:pt x="75" y="195"/>
                    <a:pt x="1" y="195"/>
                    <a:pt x="1" y="254"/>
                  </a:cubicBezTo>
                  <a:cubicBezTo>
                    <a:pt x="1" y="314"/>
                    <a:pt x="75" y="373"/>
                    <a:pt x="135" y="373"/>
                  </a:cubicBezTo>
                  <a:cubicBezTo>
                    <a:pt x="135" y="373"/>
                    <a:pt x="373" y="314"/>
                    <a:pt x="686" y="254"/>
                  </a:cubicBezTo>
                  <a:cubicBezTo>
                    <a:pt x="939" y="254"/>
                    <a:pt x="1192" y="195"/>
                    <a:pt x="1192" y="195"/>
                  </a:cubicBezTo>
                  <a:cubicBezTo>
                    <a:pt x="1252" y="195"/>
                    <a:pt x="1312" y="135"/>
                    <a:pt x="1312" y="75"/>
                  </a:cubicBezTo>
                  <a:cubicBezTo>
                    <a:pt x="1252" y="75"/>
                    <a:pt x="1252" y="1"/>
                    <a:pt x="1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30"/>
            <p:cNvSpPr/>
            <p:nvPr/>
          </p:nvSpPr>
          <p:spPr>
            <a:xfrm>
              <a:off x="1508649" y="3712689"/>
              <a:ext cx="36748" cy="16409"/>
            </a:xfrm>
            <a:custGeom>
              <a:avLst/>
              <a:gdLst/>
              <a:ahLst/>
              <a:cxnLst/>
              <a:rect l="l" t="t" r="r" b="b"/>
              <a:pathLst>
                <a:path w="1178" h="526" extrusionOk="0">
                  <a:moveTo>
                    <a:pt x="1102" y="0"/>
                  </a:moveTo>
                  <a:cubicBezTo>
                    <a:pt x="1091" y="0"/>
                    <a:pt x="1078" y="9"/>
                    <a:pt x="1058" y="34"/>
                  </a:cubicBezTo>
                  <a:lnTo>
                    <a:pt x="60" y="406"/>
                  </a:lnTo>
                  <a:cubicBezTo>
                    <a:pt x="0" y="406"/>
                    <a:pt x="0" y="466"/>
                    <a:pt x="0" y="466"/>
                  </a:cubicBezTo>
                  <a:cubicBezTo>
                    <a:pt x="0" y="525"/>
                    <a:pt x="60" y="525"/>
                    <a:pt x="119" y="525"/>
                  </a:cubicBezTo>
                  <a:lnTo>
                    <a:pt x="1118" y="153"/>
                  </a:lnTo>
                  <a:cubicBezTo>
                    <a:pt x="1177" y="93"/>
                    <a:pt x="1177" y="93"/>
                    <a:pt x="1177" y="34"/>
                  </a:cubicBezTo>
                  <a:cubicBezTo>
                    <a:pt x="1137" y="34"/>
                    <a:pt x="1124" y="0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30"/>
            <p:cNvSpPr/>
            <p:nvPr/>
          </p:nvSpPr>
          <p:spPr>
            <a:xfrm>
              <a:off x="1090386" y="2473499"/>
              <a:ext cx="329045" cy="566595"/>
            </a:xfrm>
            <a:custGeom>
              <a:avLst/>
              <a:gdLst/>
              <a:ahLst/>
              <a:cxnLst/>
              <a:rect l="l" t="t" r="r" b="b"/>
              <a:pathLst>
                <a:path w="10548" h="18163" extrusionOk="0">
                  <a:moveTo>
                    <a:pt x="8478" y="0"/>
                  </a:moveTo>
                  <a:cubicBezTo>
                    <a:pt x="7456" y="0"/>
                    <a:pt x="5902" y="1014"/>
                    <a:pt x="4529" y="2693"/>
                  </a:cubicBezTo>
                  <a:cubicBezTo>
                    <a:pt x="2846" y="4674"/>
                    <a:pt x="3099" y="8279"/>
                    <a:pt x="2295" y="8279"/>
                  </a:cubicBezTo>
                  <a:cubicBezTo>
                    <a:pt x="1431" y="8339"/>
                    <a:pt x="745" y="8160"/>
                    <a:pt x="373" y="9590"/>
                  </a:cubicBezTo>
                  <a:cubicBezTo>
                    <a:pt x="0" y="11005"/>
                    <a:pt x="552" y="17843"/>
                    <a:pt x="1803" y="18156"/>
                  </a:cubicBezTo>
                  <a:cubicBezTo>
                    <a:pt x="1825" y="18160"/>
                    <a:pt x="1851" y="18163"/>
                    <a:pt x="1878" y="18163"/>
                  </a:cubicBezTo>
                  <a:cubicBezTo>
                    <a:pt x="3013" y="18163"/>
                    <a:pt x="8745" y="14692"/>
                    <a:pt x="8745" y="13180"/>
                  </a:cubicBezTo>
                  <a:cubicBezTo>
                    <a:pt x="8686" y="11631"/>
                    <a:pt x="7628" y="12316"/>
                    <a:pt x="7390" y="11825"/>
                  </a:cubicBezTo>
                  <a:cubicBezTo>
                    <a:pt x="7196" y="11318"/>
                    <a:pt x="10548" y="7355"/>
                    <a:pt x="9922" y="5925"/>
                  </a:cubicBezTo>
                  <a:cubicBezTo>
                    <a:pt x="9311" y="4555"/>
                    <a:pt x="8135" y="4987"/>
                    <a:pt x="8000" y="4182"/>
                  </a:cubicBezTo>
                  <a:cubicBezTo>
                    <a:pt x="7881" y="3378"/>
                    <a:pt x="9922" y="711"/>
                    <a:pt x="9058" y="145"/>
                  </a:cubicBezTo>
                  <a:cubicBezTo>
                    <a:pt x="8894" y="47"/>
                    <a:pt x="8699" y="0"/>
                    <a:pt x="8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30"/>
            <p:cNvSpPr/>
            <p:nvPr/>
          </p:nvSpPr>
          <p:spPr>
            <a:xfrm>
              <a:off x="1057382" y="2563527"/>
              <a:ext cx="234274" cy="556332"/>
            </a:xfrm>
            <a:custGeom>
              <a:avLst/>
              <a:gdLst/>
              <a:ahLst/>
              <a:cxnLst/>
              <a:rect l="l" t="t" r="r" b="b"/>
              <a:pathLst>
                <a:path w="7510" h="17834" extrusionOk="0">
                  <a:moveTo>
                    <a:pt x="7256" y="0"/>
                  </a:moveTo>
                  <a:cubicBezTo>
                    <a:pt x="7196" y="0"/>
                    <a:pt x="7137" y="60"/>
                    <a:pt x="7137" y="179"/>
                  </a:cubicBezTo>
                  <a:cubicBezTo>
                    <a:pt x="7137" y="179"/>
                    <a:pt x="7137" y="492"/>
                    <a:pt x="7077" y="983"/>
                  </a:cubicBezTo>
                  <a:lnTo>
                    <a:pt x="7077" y="1922"/>
                  </a:lnTo>
                  <a:cubicBezTo>
                    <a:pt x="7077" y="2294"/>
                    <a:pt x="7018" y="2726"/>
                    <a:pt x="6958" y="3158"/>
                  </a:cubicBezTo>
                  <a:cubicBezTo>
                    <a:pt x="6883" y="3591"/>
                    <a:pt x="6824" y="4097"/>
                    <a:pt x="6764" y="4648"/>
                  </a:cubicBezTo>
                  <a:cubicBezTo>
                    <a:pt x="6764" y="4767"/>
                    <a:pt x="6705" y="4901"/>
                    <a:pt x="6705" y="5021"/>
                  </a:cubicBezTo>
                  <a:cubicBezTo>
                    <a:pt x="6645" y="5140"/>
                    <a:pt x="6645" y="5274"/>
                    <a:pt x="6645" y="5393"/>
                  </a:cubicBezTo>
                  <a:cubicBezTo>
                    <a:pt x="6585" y="5646"/>
                    <a:pt x="6511" y="5959"/>
                    <a:pt x="6451" y="6198"/>
                  </a:cubicBezTo>
                  <a:cubicBezTo>
                    <a:pt x="6392" y="6510"/>
                    <a:pt x="6332" y="6764"/>
                    <a:pt x="6213" y="7077"/>
                  </a:cubicBezTo>
                  <a:cubicBezTo>
                    <a:pt x="6139" y="7315"/>
                    <a:pt x="6079" y="7628"/>
                    <a:pt x="5960" y="7881"/>
                  </a:cubicBezTo>
                  <a:cubicBezTo>
                    <a:pt x="5900" y="8194"/>
                    <a:pt x="5766" y="8432"/>
                    <a:pt x="5707" y="8745"/>
                  </a:cubicBezTo>
                  <a:cubicBezTo>
                    <a:pt x="5587" y="8998"/>
                    <a:pt x="5468" y="9311"/>
                    <a:pt x="5334" y="9550"/>
                  </a:cubicBezTo>
                  <a:cubicBezTo>
                    <a:pt x="5155" y="10116"/>
                    <a:pt x="4902" y="10667"/>
                    <a:pt x="4649" y="11233"/>
                  </a:cubicBezTo>
                  <a:cubicBezTo>
                    <a:pt x="4351" y="11725"/>
                    <a:pt x="4098" y="12216"/>
                    <a:pt x="3785" y="12723"/>
                  </a:cubicBezTo>
                  <a:cubicBezTo>
                    <a:pt x="3234" y="13706"/>
                    <a:pt x="2667" y="14585"/>
                    <a:pt x="2116" y="15270"/>
                  </a:cubicBezTo>
                  <a:cubicBezTo>
                    <a:pt x="1803" y="15643"/>
                    <a:pt x="1550" y="15941"/>
                    <a:pt x="1297" y="16253"/>
                  </a:cubicBezTo>
                  <a:cubicBezTo>
                    <a:pt x="1058" y="16507"/>
                    <a:pt x="865" y="16760"/>
                    <a:pt x="686" y="16939"/>
                  </a:cubicBezTo>
                  <a:cubicBezTo>
                    <a:pt x="314" y="17311"/>
                    <a:pt x="120" y="17564"/>
                    <a:pt x="120" y="17564"/>
                  </a:cubicBezTo>
                  <a:cubicBezTo>
                    <a:pt x="60" y="17564"/>
                    <a:pt x="1" y="17684"/>
                    <a:pt x="60" y="17743"/>
                  </a:cubicBezTo>
                  <a:cubicBezTo>
                    <a:pt x="102" y="17785"/>
                    <a:pt x="180" y="17834"/>
                    <a:pt x="244" y="17834"/>
                  </a:cubicBezTo>
                  <a:cubicBezTo>
                    <a:pt x="271" y="17834"/>
                    <a:pt x="296" y="17825"/>
                    <a:pt x="314" y="17803"/>
                  </a:cubicBezTo>
                  <a:cubicBezTo>
                    <a:pt x="314" y="17803"/>
                    <a:pt x="552" y="17624"/>
                    <a:pt x="999" y="17252"/>
                  </a:cubicBezTo>
                  <a:cubicBezTo>
                    <a:pt x="1371" y="16879"/>
                    <a:pt x="1923" y="16313"/>
                    <a:pt x="2489" y="15643"/>
                  </a:cubicBezTo>
                  <a:cubicBezTo>
                    <a:pt x="2787" y="15270"/>
                    <a:pt x="3099" y="14823"/>
                    <a:pt x="3412" y="14451"/>
                  </a:cubicBezTo>
                  <a:cubicBezTo>
                    <a:pt x="3725" y="14019"/>
                    <a:pt x="4038" y="13527"/>
                    <a:pt x="4351" y="13036"/>
                  </a:cubicBezTo>
                  <a:cubicBezTo>
                    <a:pt x="4649" y="12529"/>
                    <a:pt x="4902" y="12037"/>
                    <a:pt x="5215" y="11471"/>
                  </a:cubicBezTo>
                  <a:cubicBezTo>
                    <a:pt x="5468" y="10920"/>
                    <a:pt x="5707" y="10354"/>
                    <a:pt x="5960" y="9803"/>
                  </a:cubicBezTo>
                  <a:cubicBezTo>
                    <a:pt x="6079" y="9490"/>
                    <a:pt x="6213" y="9237"/>
                    <a:pt x="6273" y="8939"/>
                  </a:cubicBezTo>
                  <a:cubicBezTo>
                    <a:pt x="6392" y="8626"/>
                    <a:pt x="6451" y="8373"/>
                    <a:pt x="6585" y="8060"/>
                  </a:cubicBezTo>
                  <a:cubicBezTo>
                    <a:pt x="6645" y="7747"/>
                    <a:pt x="6764" y="7509"/>
                    <a:pt x="6824" y="7196"/>
                  </a:cubicBezTo>
                  <a:cubicBezTo>
                    <a:pt x="6883" y="6942"/>
                    <a:pt x="6958" y="6630"/>
                    <a:pt x="7018" y="6332"/>
                  </a:cubicBezTo>
                  <a:cubicBezTo>
                    <a:pt x="7077" y="6078"/>
                    <a:pt x="7137" y="5766"/>
                    <a:pt x="7196" y="5512"/>
                  </a:cubicBezTo>
                  <a:cubicBezTo>
                    <a:pt x="7196" y="5393"/>
                    <a:pt x="7256" y="5214"/>
                    <a:pt x="7256" y="5080"/>
                  </a:cubicBezTo>
                  <a:cubicBezTo>
                    <a:pt x="7256" y="4961"/>
                    <a:pt x="7330" y="4842"/>
                    <a:pt x="7330" y="4708"/>
                  </a:cubicBezTo>
                  <a:cubicBezTo>
                    <a:pt x="7390" y="4157"/>
                    <a:pt x="7450" y="3650"/>
                    <a:pt x="7450" y="3218"/>
                  </a:cubicBezTo>
                  <a:cubicBezTo>
                    <a:pt x="7509" y="2786"/>
                    <a:pt x="7509" y="2354"/>
                    <a:pt x="7509" y="1982"/>
                  </a:cubicBezTo>
                  <a:lnTo>
                    <a:pt x="7509" y="983"/>
                  </a:lnTo>
                  <a:cubicBezTo>
                    <a:pt x="7450" y="432"/>
                    <a:pt x="7450" y="179"/>
                    <a:pt x="7450" y="179"/>
                  </a:cubicBezTo>
                  <a:cubicBezTo>
                    <a:pt x="7450" y="60"/>
                    <a:pt x="7390" y="0"/>
                    <a:pt x="725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30"/>
            <p:cNvSpPr/>
            <p:nvPr/>
          </p:nvSpPr>
          <p:spPr>
            <a:xfrm>
              <a:off x="1218192" y="2599464"/>
              <a:ext cx="129678" cy="140346"/>
            </a:xfrm>
            <a:custGeom>
              <a:avLst/>
              <a:gdLst/>
              <a:ahLst/>
              <a:cxnLst/>
              <a:rect l="l" t="t" r="r" b="b"/>
              <a:pathLst>
                <a:path w="4157" h="4499" extrusionOk="0">
                  <a:moveTo>
                    <a:pt x="186" y="0"/>
                  </a:moveTo>
                  <a:cubicBezTo>
                    <a:pt x="161" y="0"/>
                    <a:pt x="137" y="8"/>
                    <a:pt x="120" y="25"/>
                  </a:cubicBezTo>
                  <a:cubicBezTo>
                    <a:pt x="60" y="85"/>
                    <a:pt x="0" y="144"/>
                    <a:pt x="60" y="263"/>
                  </a:cubicBezTo>
                  <a:cubicBezTo>
                    <a:pt x="179" y="576"/>
                    <a:pt x="373" y="889"/>
                    <a:pt x="492" y="1202"/>
                  </a:cubicBezTo>
                  <a:lnTo>
                    <a:pt x="745" y="1694"/>
                  </a:lnTo>
                  <a:cubicBezTo>
                    <a:pt x="805" y="1887"/>
                    <a:pt x="864" y="2066"/>
                    <a:pt x="924" y="2200"/>
                  </a:cubicBezTo>
                  <a:cubicBezTo>
                    <a:pt x="984" y="2379"/>
                    <a:pt x="1058" y="2498"/>
                    <a:pt x="1118" y="2692"/>
                  </a:cubicBezTo>
                  <a:lnTo>
                    <a:pt x="1177" y="2945"/>
                  </a:lnTo>
                  <a:cubicBezTo>
                    <a:pt x="1237" y="3005"/>
                    <a:pt x="1237" y="3124"/>
                    <a:pt x="1237" y="3183"/>
                  </a:cubicBezTo>
                  <a:cubicBezTo>
                    <a:pt x="1296" y="3243"/>
                    <a:pt x="1296" y="3377"/>
                    <a:pt x="1296" y="3437"/>
                  </a:cubicBezTo>
                  <a:cubicBezTo>
                    <a:pt x="1356" y="3496"/>
                    <a:pt x="1356" y="3615"/>
                    <a:pt x="1356" y="3690"/>
                  </a:cubicBezTo>
                  <a:cubicBezTo>
                    <a:pt x="1356" y="3749"/>
                    <a:pt x="1430" y="3869"/>
                    <a:pt x="1430" y="3928"/>
                  </a:cubicBezTo>
                  <a:lnTo>
                    <a:pt x="1430" y="4182"/>
                  </a:lnTo>
                  <a:cubicBezTo>
                    <a:pt x="1430" y="4301"/>
                    <a:pt x="1490" y="4360"/>
                    <a:pt x="1550" y="4435"/>
                  </a:cubicBezTo>
                  <a:cubicBezTo>
                    <a:pt x="1617" y="4479"/>
                    <a:pt x="1686" y="4499"/>
                    <a:pt x="1749" y="4499"/>
                  </a:cubicBezTo>
                  <a:cubicBezTo>
                    <a:pt x="1855" y="4499"/>
                    <a:pt x="1944" y="4444"/>
                    <a:pt x="1982" y="4360"/>
                  </a:cubicBezTo>
                  <a:lnTo>
                    <a:pt x="2235" y="4062"/>
                  </a:lnTo>
                  <a:lnTo>
                    <a:pt x="2473" y="3749"/>
                  </a:lnTo>
                  <a:cubicBezTo>
                    <a:pt x="2607" y="3556"/>
                    <a:pt x="2786" y="3377"/>
                    <a:pt x="2920" y="3183"/>
                  </a:cubicBezTo>
                  <a:cubicBezTo>
                    <a:pt x="2980" y="3064"/>
                    <a:pt x="3099" y="3005"/>
                    <a:pt x="3159" y="2871"/>
                  </a:cubicBezTo>
                  <a:cubicBezTo>
                    <a:pt x="3218" y="2871"/>
                    <a:pt x="3293" y="2811"/>
                    <a:pt x="3293" y="2751"/>
                  </a:cubicBezTo>
                  <a:cubicBezTo>
                    <a:pt x="3352" y="2751"/>
                    <a:pt x="3412" y="2692"/>
                    <a:pt x="3412" y="2632"/>
                  </a:cubicBezTo>
                  <a:lnTo>
                    <a:pt x="3591" y="2498"/>
                  </a:lnTo>
                  <a:lnTo>
                    <a:pt x="3725" y="2439"/>
                  </a:lnTo>
                  <a:lnTo>
                    <a:pt x="3844" y="2319"/>
                  </a:lnTo>
                  <a:cubicBezTo>
                    <a:pt x="3903" y="2319"/>
                    <a:pt x="3963" y="2319"/>
                    <a:pt x="3963" y="2260"/>
                  </a:cubicBezTo>
                  <a:lnTo>
                    <a:pt x="4038" y="2260"/>
                  </a:lnTo>
                  <a:cubicBezTo>
                    <a:pt x="4097" y="2200"/>
                    <a:pt x="4157" y="2126"/>
                    <a:pt x="4157" y="2066"/>
                  </a:cubicBezTo>
                  <a:cubicBezTo>
                    <a:pt x="4113" y="1979"/>
                    <a:pt x="4069" y="1924"/>
                    <a:pt x="4020" y="1924"/>
                  </a:cubicBezTo>
                  <a:cubicBezTo>
                    <a:pt x="4002" y="1924"/>
                    <a:pt x="3983" y="1931"/>
                    <a:pt x="3963" y="1947"/>
                  </a:cubicBezTo>
                  <a:lnTo>
                    <a:pt x="3725" y="1947"/>
                  </a:lnTo>
                  <a:cubicBezTo>
                    <a:pt x="3665" y="2006"/>
                    <a:pt x="3591" y="2006"/>
                    <a:pt x="3531" y="2066"/>
                  </a:cubicBezTo>
                  <a:lnTo>
                    <a:pt x="3352" y="2126"/>
                  </a:lnTo>
                  <a:lnTo>
                    <a:pt x="3159" y="2260"/>
                  </a:lnTo>
                  <a:cubicBezTo>
                    <a:pt x="3099" y="2319"/>
                    <a:pt x="3039" y="2319"/>
                    <a:pt x="2980" y="2379"/>
                  </a:cubicBezTo>
                  <a:cubicBezTo>
                    <a:pt x="2920" y="2439"/>
                    <a:pt x="2846" y="2439"/>
                    <a:pt x="2846" y="2498"/>
                  </a:cubicBezTo>
                  <a:cubicBezTo>
                    <a:pt x="2727" y="2632"/>
                    <a:pt x="2607" y="2692"/>
                    <a:pt x="2548" y="2811"/>
                  </a:cubicBezTo>
                  <a:lnTo>
                    <a:pt x="1983" y="3376"/>
                  </a:lnTo>
                  <a:lnTo>
                    <a:pt x="1983" y="3376"/>
                  </a:lnTo>
                  <a:cubicBezTo>
                    <a:pt x="1982" y="3354"/>
                    <a:pt x="1982" y="3333"/>
                    <a:pt x="1982" y="3317"/>
                  </a:cubicBezTo>
                  <a:cubicBezTo>
                    <a:pt x="1922" y="3183"/>
                    <a:pt x="1922" y="3124"/>
                    <a:pt x="1863" y="3005"/>
                  </a:cubicBezTo>
                  <a:cubicBezTo>
                    <a:pt x="1863" y="2945"/>
                    <a:pt x="1863" y="2811"/>
                    <a:pt x="1803" y="2751"/>
                  </a:cubicBezTo>
                  <a:lnTo>
                    <a:pt x="1669" y="2498"/>
                  </a:lnTo>
                  <a:cubicBezTo>
                    <a:pt x="1609" y="2319"/>
                    <a:pt x="1550" y="2126"/>
                    <a:pt x="1490" y="1947"/>
                  </a:cubicBezTo>
                  <a:cubicBezTo>
                    <a:pt x="1430" y="1828"/>
                    <a:pt x="1296" y="1634"/>
                    <a:pt x="1237" y="1455"/>
                  </a:cubicBezTo>
                  <a:cubicBezTo>
                    <a:pt x="1118" y="1321"/>
                    <a:pt x="1058" y="1142"/>
                    <a:pt x="924" y="1008"/>
                  </a:cubicBezTo>
                  <a:cubicBezTo>
                    <a:pt x="745" y="636"/>
                    <a:pt x="552" y="398"/>
                    <a:pt x="313" y="85"/>
                  </a:cubicBezTo>
                  <a:cubicBezTo>
                    <a:pt x="313" y="43"/>
                    <a:pt x="246" y="0"/>
                    <a:pt x="18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30"/>
            <p:cNvSpPr/>
            <p:nvPr/>
          </p:nvSpPr>
          <p:spPr>
            <a:xfrm>
              <a:off x="1179136" y="2703406"/>
              <a:ext cx="139473" cy="137944"/>
            </a:xfrm>
            <a:custGeom>
              <a:avLst/>
              <a:gdLst/>
              <a:ahLst/>
              <a:cxnLst/>
              <a:rect l="l" t="t" r="r" b="b"/>
              <a:pathLst>
                <a:path w="4471" h="4422" extrusionOk="0">
                  <a:moveTo>
                    <a:pt x="224" y="0"/>
                  </a:moveTo>
                  <a:cubicBezTo>
                    <a:pt x="195" y="0"/>
                    <a:pt x="165" y="15"/>
                    <a:pt x="135" y="45"/>
                  </a:cubicBezTo>
                  <a:cubicBezTo>
                    <a:pt x="75" y="45"/>
                    <a:pt x="1" y="164"/>
                    <a:pt x="75" y="224"/>
                  </a:cubicBezTo>
                  <a:cubicBezTo>
                    <a:pt x="254" y="537"/>
                    <a:pt x="448" y="850"/>
                    <a:pt x="627" y="1222"/>
                  </a:cubicBezTo>
                  <a:cubicBezTo>
                    <a:pt x="820" y="1535"/>
                    <a:pt x="999" y="1848"/>
                    <a:pt x="1118" y="2146"/>
                  </a:cubicBezTo>
                  <a:cubicBezTo>
                    <a:pt x="1193" y="2339"/>
                    <a:pt x="1312" y="2458"/>
                    <a:pt x="1372" y="2652"/>
                  </a:cubicBezTo>
                  <a:cubicBezTo>
                    <a:pt x="1431" y="2771"/>
                    <a:pt x="1491" y="2965"/>
                    <a:pt x="1565" y="3144"/>
                  </a:cubicBezTo>
                  <a:cubicBezTo>
                    <a:pt x="1565" y="3203"/>
                    <a:pt x="1625" y="3263"/>
                    <a:pt x="1625" y="3397"/>
                  </a:cubicBezTo>
                  <a:cubicBezTo>
                    <a:pt x="1684" y="3457"/>
                    <a:pt x="1684" y="3516"/>
                    <a:pt x="1684" y="3635"/>
                  </a:cubicBezTo>
                  <a:cubicBezTo>
                    <a:pt x="1684" y="3710"/>
                    <a:pt x="1744" y="3769"/>
                    <a:pt x="1744" y="3889"/>
                  </a:cubicBezTo>
                  <a:lnTo>
                    <a:pt x="1744" y="4082"/>
                  </a:lnTo>
                  <a:lnTo>
                    <a:pt x="1744" y="4142"/>
                  </a:lnTo>
                  <a:cubicBezTo>
                    <a:pt x="1804" y="4201"/>
                    <a:pt x="1804" y="4261"/>
                    <a:pt x="1863" y="4321"/>
                  </a:cubicBezTo>
                  <a:cubicBezTo>
                    <a:pt x="1960" y="4388"/>
                    <a:pt x="2053" y="4421"/>
                    <a:pt x="2131" y="4421"/>
                  </a:cubicBezTo>
                  <a:cubicBezTo>
                    <a:pt x="2209" y="4421"/>
                    <a:pt x="2273" y="4388"/>
                    <a:pt x="2310" y="4321"/>
                  </a:cubicBezTo>
                  <a:cubicBezTo>
                    <a:pt x="2429" y="4201"/>
                    <a:pt x="2489" y="4142"/>
                    <a:pt x="2548" y="4008"/>
                  </a:cubicBezTo>
                  <a:cubicBezTo>
                    <a:pt x="2608" y="3948"/>
                    <a:pt x="2682" y="3829"/>
                    <a:pt x="2802" y="3769"/>
                  </a:cubicBezTo>
                  <a:cubicBezTo>
                    <a:pt x="2861" y="3710"/>
                    <a:pt x="2921" y="3576"/>
                    <a:pt x="3055" y="3516"/>
                  </a:cubicBezTo>
                  <a:lnTo>
                    <a:pt x="3293" y="3263"/>
                  </a:lnTo>
                  <a:cubicBezTo>
                    <a:pt x="3353" y="3203"/>
                    <a:pt x="3427" y="3084"/>
                    <a:pt x="3547" y="3025"/>
                  </a:cubicBezTo>
                  <a:cubicBezTo>
                    <a:pt x="3606" y="2965"/>
                    <a:pt x="3725" y="2890"/>
                    <a:pt x="3800" y="2771"/>
                  </a:cubicBezTo>
                  <a:cubicBezTo>
                    <a:pt x="3919" y="2712"/>
                    <a:pt x="3979" y="2652"/>
                    <a:pt x="4038" y="2593"/>
                  </a:cubicBezTo>
                  <a:cubicBezTo>
                    <a:pt x="4172" y="2518"/>
                    <a:pt x="4291" y="2458"/>
                    <a:pt x="4351" y="2399"/>
                  </a:cubicBezTo>
                  <a:lnTo>
                    <a:pt x="4411" y="2399"/>
                  </a:lnTo>
                  <a:cubicBezTo>
                    <a:pt x="4470" y="2339"/>
                    <a:pt x="4470" y="2280"/>
                    <a:pt x="4470" y="2220"/>
                  </a:cubicBezTo>
                  <a:cubicBezTo>
                    <a:pt x="4426" y="2121"/>
                    <a:pt x="4350" y="2063"/>
                    <a:pt x="4289" y="2063"/>
                  </a:cubicBezTo>
                  <a:cubicBezTo>
                    <a:pt x="4267" y="2063"/>
                    <a:pt x="4248" y="2070"/>
                    <a:pt x="4232" y="2086"/>
                  </a:cubicBezTo>
                  <a:cubicBezTo>
                    <a:pt x="4098" y="2146"/>
                    <a:pt x="3979" y="2220"/>
                    <a:pt x="3859" y="2220"/>
                  </a:cubicBezTo>
                  <a:cubicBezTo>
                    <a:pt x="3800" y="2280"/>
                    <a:pt x="3725" y="2280"/>
                    <a:pt x="3666" y="2339"/>
                  </a:cubicBezTo>
                  <a:lnTo>
                    <a:pt x="3547" y="2399"/>
                  </a:lnTo>
                  <a:cubicBezTo>
                    <a:pt x="3427" y="2458"/>
                    <a:pt x="3293" y="2518"/>
                    <a:pt x="3234" y="2652"/>
                  </a:cubicBezTo>
                  <a:cubicBezTo>
                    <a:pt x="3115" y="2712"/>
                    <a:pt x="2980" y="2771"/>
                    <a:pt x="2921" y="2831"/>
                  </a:cubicBezTo>
                  <a:lnTo>
                    <a:pt x="2608" y="3084"/>
                  </a:lnTo>
                  <a:cubicBezTo>
                    <a:pt x="2548" y="3203"/>
                    <a:pt x="2429" y="3263"/>
                    <a:pt x="2370" y="3337"/>
                  </a:cubicBezTo>
                  <a:cubicBezTo>
                    <a:pt x="2347" y="3357"/>
                    <a:pt x="2327" y="3375"/>
                    <a:pt x="2308" y="3393"/>
                  </a:cubicBezTo>
                  <a:lnTo>
                    <a:pt x="2308" y="3393"/>
                  </a:lnTo>
                  <a:cubicBezTo>
                    <a:pt x="2304" y="3328"/>
                    <a:pt x="2289" y="3246"/>
                    <a:pt x="2236" y="3203"/>
                  </a:cubicBezTo>
                  <a:cubicBezTo>
                    <a:pt x="2236" y="3084"/>
                    <a:pt x="2176" y="3025"/>
                    <a:pt x="2176" y="2890"/>
                  </a:cubicBezTo>
                  <a:cubicBezTo>
                    <a:pt x="2116" y="2712"/>
                    <a:pt x="1997" y="2518"/>
                    <a:pt x="1938" y="2399"/>
                  </a:cubicBezTo>
                  <a:cubicBezTo>
                    <a:pt x="1863" y="2280"/>
                    <a:pt x="1863" y="2220"/>
                    <a:pt x="1804" y="2086"/>
                  </a:cubicBezTo>
                  <a:cubicBezTo>
                    <a:pt x="1744" y="2026"/>
                    <a:pt x="1744" y="1967"/>
                    <a:pt x="1684" y="1848"/>
                  </a:cubicBezTo>
                  <a:cubicBezTo>
                    <a:pt x="1565" y="1714"/>
                    <a:pt x="1491" y="1535"/>
                    <a:pt x="1372" y="1341"/>
                  </a:cubicBezTo>
                  <a:cubicBezTo>
                    <a:pt x="1252" y="1222"/>
                    <a:pt x="1193" y="1028"/>
                    <a:pt x="1059" y="909"/>
                  </a:cubicBezTo>
                  <a:cubicBezTo>
                    <a:pt x="820" y="596"/>
                    <a:pt x="627" y="283"/>
                    <a:pt x="314" y="45"/>
                  </a:cubicBezTo>
                  <a:cubicBezTo>
                    <a:pt x="284" y="15"/>
                    <a:pt x="254" y="0"/>
                    <a:pt x="22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30"/>
            <p:cNvSpPr/>
            <p:nvPr/>
          </p:nvSpPr>
          <p:spPr>
            <a:xfrm>
              <a:off x="1115467" y="2768479"/>
              <a:ext cx="185922" cy="163399"/>
            </a:xfrm>
            <a:custGeom>
              <a:avLst/>
              <a:gdLst/>
              <a:ahLst/>
              <a:cxnLst/>
              <a:rect l="l" t="t" r="r" b="b"/>
              <a:pathLst>
                <a:path w="5960" h="5238" extrusionOk="0">
                  <a:moveTo>
                    <a:pt x="120" y="0"/>
                  </a:moveTo>
                  <a:cubicBezTo>
                    <a:pt x="1" y="60"/>
                    <a:pt x="1" y="194"/>
                    <a:pt x="61" y="253"/>
                  </a:cubicBezTo>
                  <a:lnTo>
                    <a:pt x="493" y="804"/>
                  </a:lnTo>
                  <a:cubicBezTo>
                    <a:pt x="552" y="939"/>
                    <a:pt x="627" y="998"/>
                    <a:pt x="686" y="1117"/>
                  </a:cubicBezTo>
                  <a:lnTo>
                    <a:pt x="925" y="1371"/>
                  </a:lnTo>
                  <a:cubicBezTo>
                    <a:pt x="1059" y="1549"/>
                    <a:pt x="1178" y="1743"/>
                    <a:pt x="1297" y="1922"/>
                  </a:cubicBezTo>
                  <a:lnTo>
                    <a:pt x="1491" y="2235"/>
                  </a:lnTo>
                  <a:cubicBezTo>
                    <a:pt x="1550" y="2294"/>
                    <a:pt x="1610" y="2428"/>
                    <a:pt x="1669" y="2547"/>
                  </a:cubicBezTo>
                  <a:cubicBezTo>
                    <a:pt x="1744" y="2607"/>
                    <a:pt x="1804" y="2741"/>
                    <a:pt x="1863" y="2801"/>
                  </a:cubicBezTo>
                  <a:lnTo>
                    <a:pt x="1982" y="3114"/>
                  </a:lnTo>
                  <a:lnTo>
                    <a:pt x="2176" y="3412"/>
                  </a:lnTo>
                  <a:cubicBezTo>
                    <a:pt x="2236" y="3486"/>
                    <a:pt x="2236" y="3605"/>
                    <a:pt x="2295" y="3724"/>
                  </a:cubicBezTo>
                  <a:cubicBezTo>
                    <a:pt x="2355" y="3784"/>
                    <a:pt x="2414" y="3918"/>
                    <a:pt x="2414" y="4037"/>
                  </a:cubicBezTo>
                  <a:cubicBezTo>
                    <a:pt x="2489" y="4097"/>
                    <a:pt x="2489" y="4231"/>
                    <a:pt x="2548" y="4350"/>
                  </a:cubicBezTo>
                  <a:cubicBezTo>
                    <a:pt x="2548" y="4410"/>
                    <a:pt x="2548" y="4529"/>
                    <a:pt x="2608" y="4663"/>
                  </a:cubicBezTo>
                  <a:lnTo>
                    <a:pt x="2608" y="4976"/>
                  </a:lnTo>
                  <a:cubicBezTo>
                    <a:pt x="2608" y="5035"/>
                    <a:pt x="2668" y="5035"/>
                    <a:pt x="2668" y="5095"/>
                  </a:cubicBezTo>
                  <a:cubicBezTo>
                    <a:pt x="2711" y="5182"/>
                    <a:pt x="2827" y="5238"/>
                    <a:pt x="2956" y="5238"/>
                  </a:cubicBezTo>
                  <a:cubicBezTo>
                    <a:pt x="3003" y="5238"/>
                    <a:pt x="3052" y="5230"/>
                    <a:pt x="3100" y="5214"/>
                  </a:cubicBezTo>
                  <a:cubicBezTo>
                    <a:pt x="3159" y="5155"/>
                    <a:pt x="3293" y="5095"/>
                    <a:pt x="3413" y="5035"/>
                  </a:cubicBezTo>
                  <a:cubicBezTo>
                    <a:pt x="3532" y="4976"/>
                    <a:pt x="3606" y="4901"/>
                    <a:pt x="3725" y="4842"/>
                  </a:cubicBezTo>
                  <a:cubicBezTo>
                    <a:pt x="3845" y="4842"/>
                    <a:pt x="3979" y="4782"/>
                    <a:pt x="4098" y="4723"/>
                  </a:cubicBezTo>
                  <a:lnTo>
                    <a:pt x="4411" y="4603"/>
                  </a:lnTo>
                  <a:lnTo>
                    <a:pt x="4783" y="4410"/>
                  </a:lnTo>
                  <a:cubicBezTo>
                    <a:pt x="4843" y="4410"/>
                    <a:pt x="4962" y="4350"/>
                    <a:pt x="5096" y="4350"/>
                  </a:cubicBezTo>
                  <a:lnTo>
                    <a:pt x="5275" y="4290"/>
                  </a:lnTo>
                  <a:cubicBezTo>
                    <a:pt x="5334" y="4231"/>
                    <a:pt x="5394" y="4231"/>
                    <a:pt x="5468" y="4231"/>
                  </a:cubicBezTo>
                  <a:cubicBezTo>
                    <a:pt x="5588" y="4231"/>
                    <a:pt x="5707" y="4156"/>
                    <a:pt x="5841" y="4156"/>
                  </a:cubicBezTo>
                  <a:cubicBezTo>
                    <a:pt x="5900" y="4097"/>
                    <a:pt x="5960" y="4037"/>
                    <a:pt x="5960" y="3978"/>
                  </a:cubicBezTo>
                  <a:cubicBezTo>
                    <a:pt x="5960" y="3858"/>
                    <a:pt x="5900" y="3784"/>
                    <a:pt x="5766" y="3784"/>
                  </a:cubicBezTo>
                  <a:cubicBezTo>
                    <a:pt x="5647" y="3784"/>
                    <a:pt x="5528" y="3784"/>
                    <a:pt x="5394" y="3858"/>
                  </a:cubicBezTo>
                  <a:lnTo>
                    <a:pt x="4962" y="3858"/>
                  </a:lnTo>
                  <a:cubicBezTo>
                    <a:pt x="4843" y="3918"/>
                    <a:pt x="4723" y="3918"/>
                    <a:pt x="4589" y="3978"/>
                  </a:cubicBezTo>
                  <a:lnTo>
                    <a:pt x="4217" y="4037"/>
                  </a:lnTo>
                  <a:cubicBezTo>
                    <a:pt x="4098" y="4097"/>
                    <a:pt x="3979" y="4156"/>
                    <a:pt x="3845" y="4231"/>
                  </a:cubicBezTo>
                  <a:cubicBezTo>
                    <a:pt x="3725" y="4231"/>
                    <a:pt x="3606" y="4290"/>
                    <a:pt x="3472" y="4350"/>
                  </a:cubicBezTo>
                  <a:cubicBezTo>
                    <a:pt x="3389" y="4391"/>
                    <a:pt x="3307" y="4404"/>
                    <a:pt x="3219" y="4428"/>
                  </a:cubicBezTo>
                  <a:lnTo>
                    <a:pt x="3219" y="4428"/>
                  </a:lnTo>
                  <a:cubicBezTo>
                    <a:pt x="3198" y="4341"/>
                    <a:pt x="3159" y="4253"/>
                    <a:pt x="3159" y="4156"/>
                  </a:cubicBezTo>
                  <a:cubicBezTo>
                    <a:pt x="3100" y="4037"/>
                    <a:pt x="3040" y="3918"/>
                    <a:pt x="3040" y="3784"/>
                  </a:cubicBezTo>
                  <a:cubicBezTo>
                    <a:pt x="2980" y="3665"/>
                    <a:pt x="2980" y="3605"/>
                    <a:pt x="2921" y="3486"/>
                  </a:cubicBezTo>
                  <a:cubicBezTo>
                    <a:pt x="2861" y="3352"/>
                    <a:pt x="2787" y="3233"/>
                    <a:pt x="2727" y="3114"/>
                  </a:cubicBezTo>
                  <a:lnTo>
                    <a:pt x="2608" y="2801"/>
                  </a:lnTo>
                  <a:cubicBezTo>
                    <a:pt x="2489" y="2607"/>
                    <a:pt x="2355" y="2369"/>
                    <a:pt x="2176" y="2175"/>
                  </a:cubicBezTo>
                  <a:cubicBezTo>
                    <a:pt x="2042" y="1996"/>
                    <a:pt x="1923" y="1803"/>
                    <a:pt x="1804" y="1624"/>
                  </a:cubicBezTo>
                  <a:cubicBezTo>
                    <a:pt x="1610" y="1430"/>
                    <a:pt x="1491" y="1251"/>
                    <a:pt x="1297" y="1058"/>
                  </a:cubicBezTo>
                  <a:cubicBezTo>
                    <a:pt x="1178" y="879"/>
                    <a:pt x="999" y="685"/>
                    <a:pt x="805" y="507"/>
                  </a:cubicBezTo>
                  <a:cubicBezTo>
                    <a:pt x="686" y="372"/>
                    <a:pt x="493" y="194"/>
                    <a:pt x="314" y="60"/>
                  </a:cubicBezTo>
                  <a:cubicBezTo>
                    <a:pt x="254" y="0"/>
                    <a:pt x="18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30"/>
            <p:cNvSpPr/>
            <p:nvPr/>
          </p:nvSpPr>
          <p:spPr>
            <a:xfrm>
              <a:off x="1117339" y="2878285"/>
              <a:ext cx="131549" cy="123501"/>
            </a:xfrm>
            <a:custGeom>
              <a:avLst/>
              <a:gdLst/>
              <a:ahLst/>
              <a:cxnLst/>
              <a:rect l="l" t="t" r="r" b="b"/>
              <a:pathLst>
                <a:path w="4217" h="3959" extrusionOk="0">
                  <a:moveTo>
                    <a:pt x="220" y="1"/>
                  </a:moveTo>
                  <a:cubicBezTo>
                    <a:pt x="192" y="1"/>
                    <a:pt x="159" y="8"/>
                    <a:pt x="120" y="26"/>
                  </a:cubicBezTo>
                  <a:cubicBezTo>
                    <a:pt x="60" y="26"/>
                    <a:pt x="1" y="145"/>
                    <a:pt x="60" y="204"/>
                  </a:cubicBezTo>
                  <a:cubicBezTo>
                    <a:pt x="313" y="830"/>
                    <a:pt x="626" y="1381"/>
                    <a:pt x="805" y="1947"/>
                  </a:cubicBezTo>
                  <a:cubicBezTo>
                    <a:pt x="865" y="2067"/>
                    <a:pt x="939" y="2260"/>
                    <a:pt x="999" y="2379"/>
                  </a:cubicBezTo>
                  <a:cubicBezTo>
                    <a:pt x="1058" y="2439"/>
                    <a:pt x="1058" y="2499"/>
                    <a:pt x="1058" y="2573"/>
                  </a:cubicBezTo>
                  <a:cubicBezTo>
                    <a:pt x="1118" y="2633"/>
                    <a:pt x="1118" y="2752"/>
                    <a:pt x="1177" y="2811"/>
                  </a:cubicBezTo>
                  <a:lnTo>
                    <a:pt x="1237" y="3005"/>
                  </a:lnTo>
                  <a:lnTo>
                    <a:pt x="1237" y="3184"/>
                  </a:lnTo>
                  <a:cubicBezTo>
                    <a:pt x="1312" y="3318"/>
                    <a:pt x="1312" y="3378"/>
                    <a:pt x="1312" y="3437"/>
                  </a:cubicBezTo>
                  <a:lnTo>
                    <a:pt x="1312" y="3556"/>
                  </a:lnTo>
                  <a:lnTo>
                    <a:pt x="1312" y="3616"/>
                  </a:lnTo>
                  <a:cubicBezTo>
                    <a:pt x="1312" y="3690"/>
                    <a:pt x="1312" y="3810"/>
                    <a:pt x="1371" y="3869"/>
                  </a:cubicBezTo>
                  <a:cubicBezTo>
                    <a:pt x="1431" y="3929"/>
                    <a:pt x="1524" y="3959"/>
                    <a:pt x="1617" y="3959"/>
                  </a:cubicBezTo>
                  <a:cubicBezTo>
                    <a:pt x="1710" y="3959"/>
                    <a:pt x="1803" y="3929"/>
                    <a:pt x="1863" y="3869"/>
                  </a:cubicBezTo>
                  <a:cubicBezTo>
                    <a:pt x="1922" y="3810"/>
                    <a:pt x="1982" y="3690"/>
                    <a:pt x="2056" y="3616"/>
                  </a:cubicBezTo>
                  <a:cubicBezTo>
                    <a:pt x="2176" y="3556"/>
                    <a:pt x="2235" y="3497"/>
                    <a:pt x="2295" y="3437"/>
                  </a:cubicBezTo>
                  <a:cubicBezTo>
                    <a:pt x="2429" y="3378"/>
                    <a:pt x="2488" y="3318"/>
                    <a:pt x="2608" y="3243"/>
                  </a:cubicBezTo>
                  <a:cubicBezTo>
                    <a:pt x="2667" y="3184"/>
                    <a:pt x="2801" y="3124"/>
                    <a:pt x="2861" y="3065"/>
                  </a:cubicBezTo>
                  <a:lnTo>
                    <a:pt x="3174" y="2871"/>
                  </a:lnTo>
                  <a:cubicBezTo>
                    <a:pt x="3174" y="2871"/>
                    <a:pt x="3233" y="2871"/>
                    <a:pt x="3293" y="2811"/>
                  </a:cubicBezTo>
                  <a:lnTo>
                    <a:pt x="3472" y="2752"/>
                  </a:lnTo>
                  <a:lnTo>
                    <a:pt x="3606" y="2692"/>
                  </a:lnTo>
                  <a:lnTo>
                    <a:pt x="3785" y="2633"/>
                  </a:lnTo>
                  <a:cubicBezTo>
                    <a:pt x="3844" y="2633"/>
                    <a:pt x="3978" y="2573"/>
                    <a:pt x="4097" y="2573"/>
                  </a:cubicBezTo>
                  <a:cubicBezTo>
                    <a:pt x="4157" y="2499"/>
                    <a:pt x="4217" y="2439"/>
                    <a:pt x="4217" y="2379"/>
                  </a:cubicBezTo>
                  <a:cubicBezTo>
                    <a:pt x="4217" y="2260"/>
                    <a:pt x="4157" y="2201"/>
                    <a:pt x="4038" y="2201"/>
                  </a:cubicBezTo>
                  <a:cubicBezTo>
                    <a:pt x="3919" y="2201"/>
                    <a:pt x="3785" y="2260"/>
                    <a:pt x="3665" y="2260"/>
                  </a:cubicBezTo>
                  <a:lnTo>
                    <a:pt x="3472" y="2260"/>
                  </a:lnTo>
                  <a:lnTo>
                    <a:pt x="3293" y="2320"/>
                  </a:lnTo>
                  <a:cubicBezTo>
                    <a:pt x="3174" y="2320"/>
                    <a:pt x="3040" y="2379"/>
                    <a:pt x="2920" y="2439"/>
                  </a:cubicBezTo>
                  <a:lnTo>
                    <a:pt x="2608" y="2573"/>
                  </a:lnTo>
                  <a:cubicBezTo>
                    <a:pt x="2488" y="2633"/>
                    <a:pt x="2354" y="2692"/>
                    <a:pt x="2295" y="2752"/>
                  </a:cubicBezTo>
                  <a:cubicBezTo>
                    <a:pt x="2235" y="2752"/>
                    <a:pt x="2176" y="2811"/>
                    <a:pt x="2116" y="2811"/>
                  </a:cubicBezTo>
                  <a:lnTo>
                    <a:pt x="1982" y="2946"/>
                  </a:lnTo>
                  <a:cubicBezTo>
                    <a:pt x="1946" y="2964"/>
                    <a:pt x="1910" y="2982"/>
                    <a:pt x="1875" y="3000"/>
                  </a:cubicBezTo>
                  <a:lnTo>
                    <a:pt x="1875" y="3000"/>
                  </a:lnTo>
                  <a:cubicBezTo>
                    <a:pt x="1863" y="2944"/>
                    <a:pt x="1863" y="2891"/>
                    <a:pt x="1863" y="2811"/>
                  </a:cubicBezTo>
                  <a:lnTo>
                    <a:pt x="1744" y="2633"/>
                  </a:lnTo>
                  <a:cubicBezTo>
                    <a:pt x="1744" y="2499"/>
                    <a:pt x="1684" y="2439"/>
                    <a:pt x="1684" y="2379"/>
                  </a:cubicBezTo>
                  <a:cubicBezTo>
                    <a:pt x="1684" y="2260"/>
                    <a:pt x="1609" y="2201"/>
                    <a:pt x="1609" y="2126"/>
                  </a:cubicBezTo>
                  <a:cubicBezTo>
                    <a:pt x="1550" y="2007"/>
                    <a:pt x="1431" y="1828"/>
                    <a:pt x="1371" y="1694"/>
                  </a:cubicBezTo>
                  <a:cubicBezTo>
                    <a:pt x="1237" y="1381"/>
                    <a:pt x="1058" y="1143"/>
                    <a:pt x="939" y="830"/>
                  </a:cubicBezTo>
                  <a:cubicBezTo>
                    <a:pt x="745" y="577"/>
                    <a:pt x="567" y="338"/>
                    <a:pt x="373" y="85"/>
                  </a:cubicBezTo>
                  <a:cubicBezTo>
                    <a:pt x="331" y="43"/>
                    <a:pt x="289" y="1"/>
                    <a:pt x="2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30"/>
            <p:cNvSpPr/>
            <p:nvPr/>
          </p:nvSpPr>
          <p:spPr>
            <a:xfrm>
              <a:off x="1180103" y="3884854"/>
              <a:ext cx="183115" cy="71998"/>
            </a:xfrm>
            <a:custGeom>
              <a:avLst/>
              <a:gdLst/>
              <a:ahLst/>
              <a:cxnLst/>
              <a:rect l="l" t="t" r="r" b="b"/>
              <a:pathLst>
                <a:path w="5870" h="2308" extrusionOk="0">
                  <a:moveTo>
                    <a:pt x="1860" y="1"/>
                  </a:moveTo>
                  <a:cubicBezTo>
                    <a:pt x="913" y="1"/>
                    <a:pt x="0" y="276"/>
                    <a:pt x="223" y="1338"/>
                  </a:cubicBezTo>
                  <a:cubicBezTo>
                    <a:pt x="355" y="2013"/>
                    <a:pt x="1087" y="2308"/>
                    <a:pt x="2012" y="2308"/>
                  </a:cubicBezTo>
                  <a:cubicBezTo>
                    <a:pt x="3290" y="2308"/>
                    <a:pt x="4936" y="1745"/>
                    <a:pt x="5869" y="846"/>
                  </a:cubicBezTo>
                  <a:cubicBezTo>
                    <a:pt x="5869" y="846"/>
                    <a:pt x="4007" y="339"/>
                    <a:pt x="2949" y="101"/>
                  </a:cubicBezTo>
                  <a:cubicBezTo>
                    <a:pt x="2629" y="45"/>
                    <a:pt x="2242" y="1"/>
                    <a:pt x="1860" y="1"/>
                  </a:cubicBezTo>
                  <a:close/>
                </a:path>
              </a:pathLst>
            </a:custGeom>
            <a:solidFill>
              <a:srgbClr val="FCD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30"/>
            <p:cNvSpPr/>
            <p:nvPr/>
          </p:nvSpPr>
          <p:spPr>
            <a:xfrm>
              <a:off x="1229797" y="3897301"/>
              <a:ext cx="158502" cy="33004"/>
            </a:xfrm>
            <a:custGeom>
              <a:avLst/>
              <a:gdLst/>
              <a:ahLst/>
              <a:cxnLst/>
              <a:rect l="l" t="t" r="r" b="b"/>
              <a:pathLst>
                <a:path w="5081" h="1058" extrusionOk="0">
                  <a:moveTo>
                    <a:pt x="4962" y="0"/>
                  </a:moveTo>
                  <a:cubicBezTo>
                    <a:pt x="4962" y="0"/>
                    <a:pt x="4902" y="74"/>
                    <a:pt x="4783" y="74"/>
                  </a:cubicBezTo>
                  <a:cubicBezTo>
                    <a:pt x="4708" y="134"/>
                    <a:pt x="4649" y="134"/>
                    <a:pt x="4530" y="194"/>
                  </a:cubicBezTo>
                  <a:cubicBezTo>
                    <a:pt x="4470" y="253"/>
                    <a:pt x="4336" y="253"/>
                    <a:pt x="4217" y="313"/>
                  </a:cubicBezTo>
                  <a:cubicBezTo>
                    <a:pt x="4157" y="313"/>
                    <a:pt x="4038" y="372"/>
                    <a:pt x="3904" y="447"/>
                  </a:cubicBezTo>
                  <a:lnTo>
                    <a:pt x="3725" y="447"/>
                  </a:lnTo>
                  <a:cubicBezTo>
                    <a:pt x="3591" y="507"/>
                    <a:pt x="3531" y="507"/>
                    <a:pt x="3472" y="507"/>
                  </a:cubicBezTo>
                  <a:cubicBezTo>
                    <a:pt x="3412" y="507"/>
                    <a:pt x="3353" y="566"/>
                    <a:pt x="3293" y="566"/>
                  </a:cubicBezTo>
                  <a:lnTo>
                    <a:pt x="3040" y="566"/>
                  </a:lnTo>
                  <a:cubicBezTo>
                    <a:pt x="2921" y="626"/>
                    <a:pt x="2727" y="626"/>
                    <a:pt x="2608" y="626"/>
                  </a:cubicBezTo>
                  <a:cubicBezTo>
                    <a:pt x="2414" y="685"/>
                    <a:pt x="2295" y="685"/>
                    <a:pt x="2101" y="685"/>
                  </a:cubicBezTo>
                  <a:lnTo>
                    <a:pt x="1237" y="685"/>
                  </a:lnTo>
                  <a:cubicBezTo>
                    <a:pt x="1118" y="685"/>
                    <a:pt x="984" y="685"/>
                    <a:pt x="865" y="626"/>
                  </a:cubicBezTo>
                  <a:lnTo>
                    <a:pt x="314" y="626"/>
                  </a:lnTo>
                  <a:cubicBezTo>
                    <a:pt x="239" y="566"/>
                    <a:pt x="180" y="566"/>
                    <a:pt x="180" y="566"/>
                  </a:cubicBezTo>
                  <a:lnTo>
                    <a:pt x="120" y="566"/>
                  </a:lnTo>
                  <a:cubicBezTo>
                    <a:pt x="60" y="566"/>
                    <a:pt x="1" y="566"/>
                    <a:pt x="1" y="626"/>
                  </a:cubicBezTo>
                  <a:cubicBezTo>
                    <a:pt x="1" y="685"/>
                    <a:pt x="1" y="745"/>
                    <a:pt x="60" y="745"/>
                  </a:cubicBezTo>
                  <a:lnTo>
                    <a:pt x="120" y="745"/>
                  </a:lnTo>
                  <a:cubicBezTo>
                    <a:pt x="180" y="819"/>
                    <a:pt x="180" y="819"/>
                    <a:pt x="314" y="819"/>
                  </a:cubicBezTo>
                  <a:cubicBezTo>
                    <a:pt x="433" y="879"/>
                    <a:pt x="612" y="939"/>
                    <a:pt x="865" y="939"/>
                  </a:cubicBezTo>
                  <a:cubicBezTo>
                    <a:pt x="1118" y="998"/>
                    <a:pt x="1356" y="998"/>
                    <a:pt x="1669" y="1058"/>
                  </a:cubicBezTo>
                  <a:lnTo>
                    <a:pt x="2176" y="1058"/>
                  </a:lnTo>
                  <a:cubicBezTo>
                    <a:pt x="2295" y="1058"/>
                    <a:pt x="2474" y="1058"/>
                    <a:pt x="2608" y="998"/>
                  </a:cubicBezTo>
                  <a:cubicBezTo>
                    <a:pt x="2787" y="998"/>
                    <a:pt x="2980" y="998"/>
                    <a:pt x="3099" y="939"/>
                  </a:cubicBezTo>
                  <a:cubicBezTo>
                    <a:pt x="3293" y="939"/>
                    <a:pt x="3412" y="879"/>
                    <a:pt x="3531" y="879"/>
                  </a:cubicBezTo>
                  <a:cubicBezTo>
                    <a:pt x="3666" y="819"/>
                    <a:pt x="3725" y="819"/>
                    <a:pt x="3785" y="819"/>
                  </a:cubicBezTo>
                  <a:cubicBezTo>
                    <a:pt x="3844" y="745"/>
                    <a:pt x="3904" y="745"/>
                    <a:pt x="3964" y="685"/>
                  </a:cubicBezTo>
                  <a:cubicBezTo>
                    <a:pt x="4098" y="685"/>
                    <a:pt x="4217" y="626"/>
                    <a:pt x="4336" y="566"/>
                  </a:cubicBezTo>
                  <a:cubicBezTo>
                    <a:pt x="4470" y="507"/>
                    <a:pt x="4589" y="507"/>
                    <a:pt x="4649" y="447"/>
                  </a:cubicBezTo>
                  <a:cubicBezTo>
                    <a:pt x="4708" y="372"/>
                    <a:pt x="4842" y="313"/>
                    <a:pt x="4902" y="313"/>
                  </a:cubicBezTo>
                  <a:cubicBezTo>
                    <a:pt x="4962" y="194"/>
                    <a:pt x="5081" y="194"/>
                    <a:pt x="5081" y="194"/>
                  </a:cubicBezTo>
                  <a:lnTo>
                    <a:pt x="5081" y="74"/>
                  </a:lnTo>
                  <a:cubicBezTo>
                    <a:pt x="5081" y="0"/>
                    <a:pt x="5021" y="0"/>
                    <a:pt x="4962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30"/>
            <p:cNvSpPr/>
            <p:nvPr/>
          </p:nvSpPr>
          <p:spPr>
            <a:xfrm>
              <a:off x="1196824" y="3729597"/>
              <a:ext cx="160810" cy="137071"/>
            </a:xfrm>
            <a:custGeom>
              <a:avLst/>
              <a:gdLst/>
              <a:ahLst/>
              <a:cxnLst/>
              <a:rect l="l" t="t" r="r" b="b"/>
              <a:pathLst>
                <a:path w="5155" h="4394" extrusionOk="0">
                  <a:moveTo>
                    <a:pt x="1085" y="0"/>
                  </a:moveTo>
                  <a:cubicBezTo>
                    <a:pt x="864" y="0"/>
                    <a:pt x="644" y="104"/>
                    <a:pt x="432" y="356"/>
                  </a:cubicBezTo>
                  <a:cubicBezTo>
                    <a:pt x="0" y="847"/>
                    <a:pt x="432" y="2218"/>
                    <a:pt x="1743" y="3335"/>
                  </a:cubicBezTo>
                  <a:cubicBezTo>
                    <a:pt x="2968" y="4345"/>
                    <a:pt x="4765" y="4393"/>
                    <a:pt x="5100" y="4393"/>
                  </a:cubicBezTo>
                  <a:cubicBezTo>
                    <a:pt x="5135" y="4393"/>
                    <a:pt x="5155" y="4393"/>
                    <a:pt x="5155" y="4393"/>
                  </a:cubicBezTo>
                  <a:cubicBezTo>
                    <a:pt x="5155" y="4393"/>
                    <a:pt x="3531" y="2650"/>
                    <a:pt x="2980" y="1845"/>
                  </a:cubicBezTo>
                  <a:cubicBezTo>
                    <a:pt x="2599" y="1222"/>
                    <a:pt x="1843" y="0"/>
                    <a:pt x="1085" y="0"/>
                  </a:cubicBezTo>
                  <a:close/>
                </a:path>
              </a:pathLst>
            </a:custGeom>
            <a:solidFill>
              <a:srgbClr val="F3A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30"/>
            <p:cNvSpPr/>
            <p:nvPr/>
          </p:nvSpPr>
          <p:spPr>
            <a:xfrm>
              <a:off x="1243273" y="3759169"/>
              <a:ext cx="141313" cy="122815"/>
            </a:xfrm>
            <a:custGeom>
              <a:avLst/>
              <a:gdLst/>
              <a:ahLst/>
              <a:cxnLst/>
              <a:rect l="l" t="t" r="r" b="b"/>
              <a:pathLst>
                <a:path w="4530" h="3937" extrusionOk="0">
                  <a:moveTo>
                    <a:pt x="105" y="0"/>
                  </a:moveTo>
                  <a:cubicBezTo>
                    <a:pt x="93" y="0"/>
                    <a:pt x="80" y="8"/>
                    <a:pt x="60" y="33"/>
                  </a:cubicBezTo>
                  <a:cubicBezTo>
                    <a:pt x="1" y="33"/>
                    <a:pt x="1" y="93"/>
                    <a:pt x="1" y="152"/>
                  </a:cubicBezTo>
                  <a:cubicBezTo>
                    <a:pt x="1" y="152"/>
                    <a:pt x="180" y="465"/>
                    <a:pt x="492" y="897"/>
                  </a:cubicBezTo>
                  <a:cubicBezTo>
                    <a:pt x="686" y="1151"/>
                    <a:pt x="865" y="1389"/>
                    <a:pt x="1118" y="1642"/>
                  </a:cubicBezTo>
                  <a:cubicBezTo>
                    <a:pt x="1178" y="1761"/>
                    <a:pt x="1297" y="1955"/>
                    <a:pt x="1431" y="2074"/>
                  </a:cubicBezTo>
                  <a:cubicBezTo>
                    <a:pt x="1610" y="2193"/>
                    <a:pt x="1744" y="2327"/>
                    <a:pt x="1863" y="2447"/>
                  </a:cubicBezTo>
                  <a:cubicBezTo>
                    <a:pt x="1982" y="2566"/>
                    <a:pt x="2116" y="2700"/>
                    <a:pt x="2295" y="2819"/>
                  </a:cubicBezTo>
                  <a:cubicBezTo>
                    <a:pt x="2414" y="2879"/>
                    <a:pt x="2548" y="3013"/>
                    <a:pt x="2727" y="3132"/>
                  </a:cubicBezTo>
                  <a:cubicBezTo>
                    <a:pt x="2861" y="3192"/>
                    <a:pt x="2980" y="3311"/>
                    <a:pt x="3099" y="3385"/>
                  </a:cubicBezTo>
                  <a:cubicBezTo>
                    <a:pt x="3293" y="3445"/>
                    <a:pt x="3412" y="3564"/>
                    <a:pt x="3532" y="3564"/>
                  </a:cubicBezTo>
                  <a:cubicBezTo>
                    <a:pt x="3666" y="3624"/>
                    <a:pt x="3785" y="3683"/>
                    <a:pt x="3844" y="3758"/>
                  </a:cubicBezTo>
                  <a:cubicBezTo>
                    <a:pt x="3978" y="3817"/>
                    <a:pt x="4098" y="3817"/>
                    <a:pt x="4157" y="3877"/>
                  </a:cubicBezTo>
                  <a:cubicBezTo>
                    <a:pt x="4276" y="3877"/>
                    <a:pt x="4410" y="3936"/>
                    <a:pt x="4410" y="3936"/>
                  </a:cubicBezTo>
                  <a:cubicBezTo>
                    <a:pt x="4410" y="3936"/>
                    <a:pt x="4470" y="3936"/>
                    <a:pt x="4530" y="3877"/>
                  </a:cubicBezTo>
                  <a:cubicBezTo>
                    <a:pt x="4530" y="3817"/>
                    <a:pt x="4530" y="3758"/>
                    <a:pt x="4470" y="3758"/>
                  </a:cubicBezTo>
                  <a:cubicBezTo>
                    <a:pt x="4470" y="3758"/>
                    <a:pt x="4410" y="3683"/>
                    <a:pt x="4217" y="3624"/>
                  </a:cubicBezTo>
                  <a:cubicBezTo>
                    <a:pt x="4157" y="3624"/>
                    <a:pt x="4098" y="3564"/>
                    <a:pt x="3978" y="3504"/>
                  </a:cubicBezTo>
                  <a:cubicBezTo>
                    <a:pt x="3904" y="3445"/>
                    <a:pt x="3785" y="3385"/>
                    <a:pt x="3666" y="3311"/>
                  </a:cubicBezTo>
                  <a:cubicBezTo>
                    <a:pt x="3532" y="3251"/>
                    <a:pt x="3412" y="3192"/>
                    <a:pt x="3293" y="3132"/>
                  </a:cubicBezTo>
                  <a:cubicBezTo>
                    <a:pt x="3159" y="3013"/>
                    <a:pt x="3040" y="2938"/>
                    <a:pt x="2921" y="2819"/>
                  </a:cubicBezTo>
                  <a:cubicBezTo>
                    <a:pt x="2787" y="2759"/>
                    <a:pt x="2667" y="2640"/>
                    <a:pt x="2489" y="2506"/>
                  </a:cubicBezTo>
                  <a:cubicBezTo>
                    <a:pt x="2355" y="2387"/>
                    <a:pt x="2235" y="2268"/>
                    <a:pt x="2116" y="2134"/>
                  </a:cubicBezTo>
                  <a:cubicBezTo>
                    <a:pt x="1982" y="2015"/>
                    <a:pt x="1863" y="1895"/>
                    <a:pt x="1744" y="1761"/>
                  </a:cubicBezTo>
                  <a:cubicBezTo>
                    <a:pt x="1610" y="1642"/>
                    <a:pt x="1491" y="1583"/>
                    <a:pt x="1371" y="1449"/>
                  </a:cubicBezTo>
                  <a:cubicBezTo>
                    <a:pt x="1118" y="1210"/>
                    <a:pt x="924" y="957"/>
                    <a:pt x="746" y="704"/>
                  </a:cubicBezTo>
                  <a:cubicBezTo>
                    <a:pt x="552" y="525"/>
                    <a:pt x="433" y="331"/>
                    <a:pt x="314" y="212"/>
                  </a:cubicBezTo>
                  <a:cubicBezTo>
                    <a:pt x="254" y="93"/>
                    <a:pt x="180" y="33"/>
                    <a:pt x="180" y="33"/>
                  </a:cubicBezTo>
                  <a:cubicBezTo>
                    <a:pt x="140" y="33"/>
                    <a:pt x="127" y="0"/>
                    <a:pt x="105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30"/>
            <p:cNvSpPr/>
            <p:nvPr/>
          </p:nvSpPr>
          <p:spPr>
            <a:xfrm>
              <a:off x="1338074" y="4681044"/>
              <a:ext cx="56900" cy="83447"/>
            </a:xfrm>
            <a:custGeom>
              <a:avLst/>
              <a:gdLst/>
              <a:ahLst/>
              <a:cxnLst/>
              <a:rect l="l" t="t" r="r" b="b"/>
              <a:pathLst>
                <a:path w="1824" h="2675" extrusionOk="0">
                  <a:moveTo>
                    <a:pt x="1265" y="1"/>
                  </a:moveTo>
                  <a:cubicBezTo>
                    <a:pt x="1155" y="1"/>
                    <a:pt x="1039" y="43"/>
                    <a:pt x="939" y="142"/>
                  </a:cubicBezTo>
                  <a:cubicBezTo>
                    <a:pt x="567" y="515"/>
                    <a:pt x="373" y="1140"/>
                    <a:pt x="195" y="1632"/>
                  </a:cubicBezTo>
                  <a:cubicBezTo>
                    <a:pt x="120" y="1885"/>
                    <a:pt x="60" y="2064"/>
                    <a:pt x="1" y="2317"/>
                  </a:cubicBezTo>
                  <a:cubicBezTo>
                    <a:pt x="1" y="2377"/>
                    <a:pt x="60" y="2511"/>
                    <a:pt x="60" y="2570"/>
                  </a:cubicBezTo>
                  <a:lnTo>
                    <a:pt x="120" y="2570"/>
                  </a:lnTo>
                  <a:lnTo>
                    <a:pt x="120" y="2630"/>
                  </a:lnTo>
                  <a:cubicBezTo>
                    <a:pt x="120" y="2660"/>
                    <a:pt x="168" y="2675"/>
                    <a:pt x="224" y="2675"/>
                  </a:cubicBezTo>
                  <a:cubicBezTo>
                    <a:pt x="280" y="2675"/>
                    <a:pt x="344" y="2660"/>
                    <a:pt x="373" y="2630"/>
                  </a:cubicBezTo>
                  <a:lnTo>
                    <a:pt x="373" y="2570"/>
                  </a:lnTo>
                  <a:cubicBezTo>
                    <a:pt x="567" y="2436"/>
                    <a:pt x="686" y="2064"/>
                    <a:pt x="746" y="1885"/>
                  </a:cubicBezTo>
                  <a:cubicBezTo>
                    <a:pt x="999" y="1453"/>
                    <a:pt x="1237" y="1021"/>
                    <a:pt x="1550" y="649"/>
                  </a:cubicBezTo>
                  <a:cubicBezTo>
                    <a:pt x="1824" y="321"/>
                    <a:pt x="1567" y="1"/>
                    <a:pt x="1265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30"/>
            <p:cNvSpPr/>
            <p:nvPr/>
          </p:nvSpPr>
          <p:spPr>
            <a:xfrm>
              <a:off x="1315146" y="4661859"/>
              <a:ext cx="26703" cy="69003"/>
            </a:xfrm>
            <a:custGeom>
              <a:avLst/>
              <a:gdLst/>
              <a:ahLst/>
              <a:cxnLst/>
              <a:rect l="l" t="t" r="r" b="b"/>
              <a:pathLst>
                <a:path w="856" h="2212" extrusionOk="0">
                  <a:moveTo>
                    <a:pt x="387" y="0"/>
                  </a:moveTo>
                  <a:cubicBezTo>
                    <a:pt x="194" y="0"/>
                    <a:pt x="0" y="156"/>
                    <a:pt x="110" y="385"/>
                  </a:cubicBezTo>
                  <a:cubicBezTo>
                    <a:pt x="244" y="757"/>
                    <a:pt x="304" y="1130"/>
                    <a:pt x="363" y="1502"/>
                  </a:cubicBezTo>
                  <a:cubicBezTo>
                    <a:pt x="363" y="1636"/>
                    <a:pt x="304" y="1934"/>
                    <a:pt x="423" y="2128"/>
                  </a:cubicBezTo>
                  <a:cubicBezTo>
                    <a:pt x="423" y="2170"/>
                    <a:pt x="490" y="2212"/>
                    <a:pt x="550" y="2212"/>
                  </a:cubicBezTo>
                  <a:cubicBezTo>
                    <a:pt x="575" y="2212"/>
                    <a:pt x="599" y="2205"/>
                    <a:pt x="617" y="2187"/>
                  </a:cubicBezTo>
                  <a:cubicBezTo>
                    <a:pt x="676" y="2128"/>
                    <a:pt x="736" y="2068"/>
                    <a:pt x="736" y="2009"/>
                  </a:cubicBezTo>
                  <a:cubicBezTo>
                    <a:pt x="795" y="1815"/>
                    <a:pt x="795" y="1636"/>
                    <a:pt x="795" y="1502"/>
                  </a:cubicBezTo>
                  <a:cubicBezTo>
                    <a:pt x="795" y="1070"/>
                    <a:pt x="855" y="578"/>
                    <a:pt x="676" y="206"/>
                  </a:cubicBezTo>
                  <a:cubicBezTo>
                    <a:pt x="630" y="62"/>
                    <a:pt x="509" y="0"/>
                    <a:pt x="387" y="0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30"/>
            <p:cNvSpPr/>
            <p:nvPr/>
          </p:nvSpPr>
          <p:spPr>
            <a:xfrm>
              <a:off x="1184002" y="4110581"/>
              <a:ext cx="122971" cy="68379"/>
            </a:xfrm>
            <a:custGeom>
              <a:avLst/>
              <a:gdLst/>
              <a:ahLst/>
              <a:cxnLst/>
              <a:rect l="l" t="t" r="r" b="b"/>
              <a:pathLst>
                <a:path w="3942" h="2192" extrusionOk="0">
                  <a:moveTo>
                    <a:pt x="1960" y="1"/>
                  </a:moveTo>
                  <a:cubicBezTo>
                    <a:pt x="1096" y="61"/>
                    <a:pt x="471" y="746"/>
                    <a:pt x="158" y="1491"/>
                  </a:cubicBezTo>
                  <a:cubicBezTo>
                    <a:pt x="1" y="1893"/>
                    <a:pt x="322" y="2192"/>
                    <a:pt x="649" y="2192"/>
                  </a:cubicBezTo>
                  <a:cubicBezTo>
                    <a:pt x="818" y="2192"/>
                    <a:pt x="989" y="2111"/>
                    <a:pt x="1096" y="1923"/>
                  </a:cubicBezTo>
                  <a:cubicBezTo>
                    <a:pt x="1409" y="1431"/>
                    <a:pt x="1782" y="1178"/>
                    <a:pt x="2333" y="1118"/>
                  </a:cubicBezTo>
                  <a:cubicBezTo>
                    <a:pt x="2705" y="1118"/>
                    <a:pt x="3078" y="1237"/>
                    <a:pt x="3510" y="1237"/>
                  </a:cubicBezTo>
                  <a:cubicBezTo>
                    <a:pt x="3763" y="1237"/>
                    <a:pt x="3942" y="865"/>
                    <a:pt x="3763" y="612"/>
                  </a:cubicBezTo>
                  <a:cubicBezTo>
                    <a:pt x="3331" y="120"/>
                    <a:pt x="2586" y="1"/>
                    <a:pt x="19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30"/>
            <p:cNvSpPr/>
            <p:nvPr/>
          </p:nvSpPr>
          <p:spPr>
            <a:xfrm>
              <a:off x="1338074" y="2972650"/>
              <a:ext cx="36623" cy="32599"/>
            </a:xfrm>
            <a:custGeom>
              <a:avLst/>
              <a:gdLst/>
              <a:ahLst/>
              <a:cxnLst/>
              <a:rect l="l" t="t" r="r" b="b"/>
              <a:pathLst>
                <a:path w="1174" h="1045" extrusionOk="0">
                  <a:moveTo>
                    <a:pt x="646" y="1"/>
                  </a:moveTo>
                  <a:cubicBezTo>
                    <a:pt x="581" y="1"/>
                    <a:pt x="513" y="15"/>
                    <a:pt x="433" y="40"/>
                  </a:cubicBezTo>
                  <a:lnTo>
                    <a:pt x="314" y="40"/>
                  </a:lnTo>
                  <a:cubicBezTo>
                    <a:pt x="60" y="99"/>
                    <a:pt x="1" y="353"/>
                    <a:pt x="1" y="531"/>
                  </a:cubicBezTo>
                  <a:cubicBezTo>
                    <a:pt x="1" y="785"/>
                    <a:pt x="195" y="904"/>
                    <a:pt x="373" y="963"/>
                  </a:cubicBezTo>
                  <a:cubicBezTo>
                    <a:pt x="433" y="963"/>
                    <a:pt x="493" y="963"/>
                    <a:pt x="567" y="1038"/>
                  </a:cubicBezTo>
                  <a:cubicBezTo>
                    <a:pt x="588" y="1042"/>
                    <a:pt x="610" y="1044"/>
                    <a:pt x="631" y="1044"/>
                  </a:cubicBezTo>
                  <a:cubicBezTo>
                    <a:pt x="908" y="1044"/>
                    <a:pt x="1174" y="702"/>
                    <a:pt x="1118" y="412"/>
                  </a:cubicBezTo>
                  <a:cubicBezTo>
                    <a:pt x="1118" y="293"/>
                    <a:pt x="1059" y="159"/>
                    <a:pt x="939" y="99"/>
                  </a:cubicBezTo>
                  <a:cubicBezTo>
                    <a:pt x="826" y="29"/>
                    <a:pt x="738" y="1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30"/>
            <p:cNvSpPr/>
            <p:nvPr/>
          </p:nvSpPr>
          <p:spPr>
            <a:xfrm>
              <a:off x="1262801" y="2237290"/>
              <a:ext cx="42332" cy="39680"/>
            </a:xfrm>
            <a:custGeom>
              <a:avLst/>
              <a:gdLst/>
              <a:ahLst/>
              <a:cxnLst/>
              <a:rect l="l" t="t" r="r" b="b"/>
              <a:pathLst>
                <a:path w="1357" h="1272" extrusionOk="0">
                  <a:moveTo>
                    <a:pt x="535" y="0"/>
                  </a:moveTo>
                  <a:cubicBezTo>
                    <a:pt x="478" y="0"/>
                    <a:pt x="422" y="9"/>
                    <a:pt x="373" y="30"/>
                  </a:cubicBezTo>
                  <a:cubicBezTo>
                    <a:pt x="239" y="90"/>
                    <a:pt x="120" y="209"/>
                    <a:pt x="60" y="402"/>
                  </a:cubicBezTo>
                  <a:cubicBezTo>
                    <a:pt x="0" y="522"/>
                    <a:pt x="0" y="700"/>
                    <a:pt x="60" y="834"/>
                  </a:cubicBezTo>
                  <a:cubicBezTo>
                    <a:pt x="120" y="1013"/>
                    <a:pt x="239" y="1147"/>
                    <a:pt x="433" y="1207"/>
                  </a:cubicBezTo>
                  <a:cubicBezTo>
                    <a:pt x="501" y="1252"/>
                    <a:pt x="580" y="1272"/>
                    <a:pt x="662" y="1272"/>
                  </a:cubicBezTo>
                  <a:cubicBezTo>
                    <a:pt x="794" y="1272"/>
                    <a:pt x="933" y="1221"/>
                    <a:pt x="1043" y="1147"/>
                  </a:cubicBezTo>
                  <a:cubicBezTo>
                    <a:pt x="1297" y="954"/>
                    <a:pt x="1356" y="522"/>
                    <a:pt x="1177" y="268"/>
                  </a:cubicBezTo>
                  <a:cubicBezTo>
                    <a:pt x="1118" y="209"/>
                    <a:pt x="1043" y="149"/>
                    <a:pt x="984" y="149"/>
                  </a:cubicBezTo>
                  <a:cubicBezTo>
                    <a:pt x="854" y="63"/>
                    <a:pt x="686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30"/>
            <p:cNvSpPr/>
            <p:nvPr/>
          </p:nvSpPr>
          <p:spPr>
            <a:xfrm>
              <a:off x="1421272" y="1891525"/>
              <a:ext cx="34876" cy="33036"/>
            </a:xfrm>
            <a:custGeom>
              <a:avLst/>
              <a:gdLst/>
              <a:ahLst/>
              <a:cxnLst/>
              <a:rect l="l" t="t" r="r" b="b"/>
              <a:pathLst>
                <a:path w="1118" h="1059" extrusionOk="0">
                  <a:moveTo>
                    <a:pt x="507" y="0"/>
                  </a:moveTo>
                  <a:cubicBezTo>
                    <a:pt x="194" y="0"/>
                    <a:pt x="1" y="313"/>
                    <a:pt x="1" y="552"/>
                  </a:cubicBezTo>
                  <a:cubicBezTo>
                    <a:pt x="1" y="686"/>
                    <a:pt x="135" y="865"/>
                    <a:pt x="194" y="924"/>
                  </a:cubicBezTo>
                  <a:cubicBezTo>
                    <a:pt x="313" y="984"/>
                    <a:pt x="433" y="1058"/>
                    <a:pt x="626" y="1058"/>
                  </a:cubicBezTo>
                  <a:cubicBezTo>
                    <a:pt x="880" y="1058"/>
                    <a:pt x="1118" y="686"/>
                    <a:pt x="1058" y="432"/>
                  </a:cubicBezTo>
                  <a:cubicBezTo>
                    <a:pt x="1058" y="313"/>
                    <a:pt x="999" y="179"/>
                    <a:pt x="880" y="120"/>
                  </a:cubicBezTo>
                  <a:cubicBezTo>
                    <a:pt x="745" y="0"/>
                    <a:pt x="626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30"/>
            <p:cNvSpPr/>
            <p:nvPr/>
          </p:nvSpPr>
          <p:spPr>
            <a:xfrm>
              <a:off x="1119210" y="1064764"/>
              <a:ext cx="52532" cy="36748"/>
            </a:xfrm>
            <a:custGeom>
              <a:avLst/>
              <a:gdLst/>
              <a:ahLst/>
              <a:cxnLst/>
              <a:rect l="l" t="t" r="r" b="b"/>
              <a:pathLst>
                <a:path w="1684" h="1178" extrusionOk="0">
                  <a:moveTo>
                    <a:pt x="745" y="1"/>
                  </a:moveTo>
                  <a:cubicBezTo>
                    <a:pt x="0" y="1"/>
                    <a:pt x="134" y="1178"/>
                    <a:pt x="939" y="1178"/>
                  </a:cubicBezTo>
                  <a:cubicBezTo>
                    <a:pt x="1684" y="1178"/>
                    <a:pt x="1549" y="1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30"/>
            <p:cNvSpPr/>
            <p:nvPr/>
          </p:nvSpPr>
          <p:spPr>
            <a:xfrm>
              <a:off x="1216320" y="118651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30"/>
            <p:cNvSpPr/>
            <p:nvPr/>
          </p:nvSpPr>
          <p:spPr>
            <a:xfrm>
              <a:off x="1188900" y="1166615"/>
              <a:ext cx="31164" cy="29074"/>
            </a:xfrm>
            <a:custGeom>
              <a:avLst/>
              <a:gdLst/>
              <a:ahLst/>
              <a:cxnLst/>
              <a:rect l="l" t="t" r="r" b="b"/>
              <a:pathLst>
                <a:path w="999" h="932" extrusionOk="0">
                  <a:moveTo>
                    <a:pt x="677" y="0"/>
                  </a:moveTo>
                  <a:cubicBezTo>
                    <a:pt x="619" y="0"/>
                    <a:pt x="563" y="13"/>
                    <a:pt x="507" y="13"/>
                  </a:cubicBezTo>
                  <a:cubicBezTo>
                    <a:pt x="433" y="13"/>
                    <a:pt x="373" y="88"/>
                    <a:pt x="314" y="88"/>
                  </a:cubicBezTo>
                  <a:cubicBezTo>
                    <a:pt x="1" y="207"/>
                    <a:pt x="1" y="639"/>
                    <a:pt x="194" y="833"/>
                  </a:cubicBezTo>
                  <a:cubicBezTo>
                    <a:pt x="264" y="902"/>
                    <a:pt x="360" y="931"/>
                    <a:pt x="451" y="931"/>
                  </a:cubicBezTo>
                  <a:cubicBezTo>
                    <a:pt x="515" y="931"/>
                    <a:pt x="577" y="917"/>
                    <a:pt x="626" y="892"/>
                  </a:cubicBezTo>
                  <a:cubicBezTo>
                    <a:pt x="805" y="833"/>
                    <a:pt x="880" y="699"/>
                    <a:pt x="939" y="579"/>
                  </a:cubicBezTo>
                  <a:lnTo>
                    <a:pt x="939" y="579"/>
                  </a:lnTo>
                  <a:lnTo>
                    <a:pt x="880" y="639"/>
                  </a:lnTo>
                  <a:cubicBezTo>
                    <a:pt x="939" y="579"/>
                    <a:pt x="939" y="520"/>
                    <a:pt x="999" y="386"/>
                  </a:cubicBezTo>
                  <a:cubicBezTo>
                    <a:pt x="999" y="267"/>
                    <a:pt x="939" y="147"/>
                    <a:pt x="880" y="88"/>
                  </a:cubicBezTo>
                  <a:cubicBezTo>
                    <a:pt x="809" y="17"/>
                    <a:pt x="742" y="0"/>
                    <a:pt x="6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30"/>
            <p:cNvSpPr/>
            <p:nvPr/>
          </p:nvSpPr>
          <p:spPr>
            <a:xfrm>
              <a:off x="1518413" y="1347328"/>
              <a:ext cx="44172" cy="38588"/>
            </a:xfrm>
            <a:custGeom>
              <a:avLst/>
              <a:gdLst/>
              <a:ahLst/>
              <a:cxnLst/>
              <a:rect l="l" t="t" r="r" b="b"/>
              <a:pathLst>
                <a:path w="1416" h="1237" extrusionOk="0">
                  <a:moveTo>
                    <a:pt x="551" y="0"/>
                  </a:moveTo>
                  <a:cubicBezTo>
                    <a:pt x="179" y="0"/>
                    <a:pt x="0" y="373"/>
                    <a:pt x="0" y="686"/>
                  </a:cubicBezTo>
                  <a:cubicBezTo>
                    <a:pt x="0" y="865"/>
                    <a:pt x="119" y="999"/>
                    <a:pt x="239" y="1118"/>
                  </a:cubicBezTo>
                  <a:cubicBezTo>
                    <a:pt x="373" y="1177"/>
                    <a:pt x="492" y="1237"/>
                    <a:pt x="611" y="1237"/>
                  </a:cubicBezTo>
                  <a:lnTo>
                    <a:pt x="671" y="1237"/>
                  </a:lnTo>
                  <a:cubicBezTo>
                    <a:pt x="924" y="1237"/>
                    <a:pt x="1177" y="1118"/>
                    <a:pt x="1296" y="865"/>
                  </a:cubicBezTo>
                  <a:cubicBezTo>
                    <a:pt x="1415" y="626"/>
                    <a:pt x="1296" y="179"/>
                    <a:pt x="924" y="60"/>
                  </a:cubicBezTo>
                  <a:cubicBezTo>
                    <a:pt x="805" y="0"/>
                    <a:pt x="671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30"/>
            <p:cNvSpPr/>
            <p:nvPr/>
          </p:nvSpPr>
          <p:spPr>
            <a:xfrm>
              <a:off x="1537442" y="1385885"/>
              <a:ext cx="1903" cy="31"/>
            </a:xfrm>
            <a:custGeom>
              <a:avLst/>
              <a:gdLst/>
              <a:ahLst/>
              <a:cxnLst/>
              <a:rect l="l" t="t" r="r" b="b"/>
              <a:pathLst>
                <a:path w="61" h="1" extrusionOk="0">
                  <a:moveTo>
                    <a:pt x="1" y="1"/>
                  </a:moveTo>
                  <a:lnTo>
                    <a:pt x="1" y="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30"/>
            <p:cNvSpPr/>
            <p:nvPr/>
          </p:nvSpPr>
          <p:spPr>
            <a:xfrm>
              <a:off x="1537442" y="138588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30"/>
            <p:cNvSpPr/>
            <p:nvPr/>
          </p:nvSpPr>
          <p:spPr>
            <a:xfrm>
              <a:off x="1646187" y="1387320"/>
              <a:ext cx="42332" cy="39493"/>
            </a:xfrm>
            <a:custGeom>
              <a:avLst/>
              <a:gdLst/>
              <a:ahLst/>
              <a:cxnLst/>
              <a:rect l="l" t="t" r="r" b="b"/>
              <a:pathLst>
                <a:path w="1357" h="1266" extrusionOk="0">
                  <a:moveTo>
                    <a:pt x="605" y="1"/>
                  </a:moveTo>
                  <a:cubicBezTo>
                    <a:pt x="359" y="1"/>
                    <a:pt x="170" y="135"/>
                    <a:pt x="120" y="387"/>
                  </a:cubicBezTo>
                  <a:cubicBezTo>
                    <a:pt x="61" y="462"/>
                    <a:pt x="61" y="521"/>
                    <a:pt x="61" y="521"/>
                  </a:cubicBezTo>
                  <a:lnTo>
                    <a:pt x="61" y="581"/>
                  </a:lnTo>
                  <a:cubicBezTo>
                    <a:pt x="1" y="1013"/>
                    <a:pt x="373" y="1266"/>
                    <a:pt x="746" y="1266"/>
                  </a:cubicBezTo>
                  <a:lnTo>
                    <a:pt x="865" y="1266"/>
                  </a:lnTo>
                  <a:lnTo>
                    <a:pt x="925" y="1206"/>
                  </a:lnTo>
                  <a:lnTo>
                    <a:pt x="984" y="1206"/>
                  </a:lnTo>
                  <a:cubicBezTo>
                    <a:pt x="1237" y="1072"/>
                    <a:pt x="1357" y="894"/>
                    <a:pt x="1297" y="581"/>
                  </a:cubicBezTo>
                  <a:lnTo>
                    <a:pt x="1297" y="521"/>
                  </a:lnTo>
                  <a:cubicBezTo>
                    <a:pt x="1297" y="149"/>
                    <a:pt x="984" y="15"/>
                    <a:pt x="746" y="15"/>
                  </a:cubicBezTo>
                  <a:cubicBezTo>
                    <a:pt x="697" y="5"/>
                    <a:pt x="650" y="1"/>
                    <a:pt x="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30"/>
            <p:cNvSpPr/>
            <p:nvPr/>
          </p:nvSpPr>
          <p:spPr>
            <a:xfrm>
              <a:off x="1113626" y="3388105"/>
              <a:ext cx="143684" cy="68161"/>
            </a:xfrm>
            <a:custGeom>
              <a:avLst/>
              <a:gdLst/>
              <a:ahLst/>
              <a:cxnLst/>
              <a:rect l="l" t="t" r="r" b="b"/>
              <a:pathLst>
                <a:path w="4606" h="2185" extrusionOk="0">
                  <a:moveTo>
                    <a:pt x="3746" y="0"/>
                  </a:moveTo>
                  <a:cubicBezTo>
                    <a:pt x="3631" y="0"/>
                    <a:pt x="3515" y="39"/>
                    <a:pt x="3412" y="129"/>
                  </a:cubicBezTo>
                  <a:cubicBezTo>
                    <a:pt x="2920" y="502"/>
                    <a:pt x="2414" y="755"/>
                    <a:pt x="1803" y="934"/>
                  </a:cubicBezTo>
                  <a:cubicBezTo>
                    <a:pt x="1237" y="1128"/>
                    <a:pt x="686" y="1187"/>
                    <a:pt x="179" y="1560"/>
                  </a:cubicBezTo>
                  <a:cubicBezTo>
                    <a:pt x="0" y="1679"/>
                    <a:pt x="60" y="1932"/>
                    <a:pt x="179" y="1992"/>
                  </a:cubicBezTo>
                  <a:cubicBezTo>
                    <a:pt x="530" y="2123"/>
                    <a:pt x="919" y="2184"/>
                    <a:pt x="1319" y="2184"/>
                  </a:cubicBezTo>
                  <a:cubicBezTo>
                    <a:pt x="2414" y="2184"/>
                    <a:pt x="3583" y="1725"/>
                    <a:pt x="4216" y="993"/>
                  </a:cubicBezTo>
                  <a:cubicBezTo>
                    <a:pt x="4605" y="557"/>
                    <a:pt x="4183" y="0"/>
                    <a:pt x="3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30"/>
            <p:cNvSpPr/>
            <p:nvPr/>
          </p:nvSpPr>
          <p:spPr>
            <a:xfrm>
              <a:off x="1127103" y="3498878"/>
              <a:ext cx="106437" cy="30852"/>
            </a:xfrm>
            <a:custGeom>
              <a:avLst/>
              <a:gdLst/>
              <a:ahLst/>
              <a:cxnLst/>
              <a:rect l="l" t="t" r="r" b="b"/>
              <a:pathLst>
                <a:path w="3412" h="989" extrusionOk="0">
                  <a:moveTo>
                    <a:pt x="2320" y="1"/>
                  </a:moveTo>
                  <a:cubicBezTo>
                    <a:pt x="1914" y="1"/>
                    <a:pt x="1467" y="88"/>
                    <a:pt x="1118" y="184"/>
                  </a:cubicBezTo>
                  <a:cubicBezTo>
                    <a:pt x="864" y="243"/>
                    <a:pt x="626" y="303"/>
                    <a:pt x="432" y="362"/>
                  </a:cubicBezTo>
                  <a:cubicBezTo>
                    <a:pt x="254" y="482"/>
                    <a:pt x="179" y="675"/>
                    <a:pt x="0" y="794"/>
                  </a:cubicBezTo>
                  <a:cubicBezTo>
                    <a:pt x="36" y="783"/>
                    <a:pt x="73" y="778"/>
                    <a:pt x="109" y="778"/>
                  </a:cubicBezTo>
                  <a:cubicBezTo>
                    <a:pt x="256" y="778"/>
                    <a:pt x="409" y="854"/>
                    <a:pt x="552" y="854"/>
                  </a:cubicBezTo>
                  <a:lnTo>
                    <a:pt x="1237" y="854"/>
                  </a:lnTo>
                  <a:cubicBezTo>
                    <a:pt x="1743" y="854"/>
                    <a:pt x="2235" y="988"/>
                    <a:pt x="2667" y="988"/>
                  </a:cubicBezTo>
                  <a:cubicBezTo>
                    <a:pt x="3293" y="988"/>
                    <a:pt x="3412" y="184"/>
                    <a:pt x="2786" y="50"/>
                  </a:cubicBezTo>
                  <a:cubicBezTo>
                    <a:pt x="2644" y="15"/>
                    <a:pt x="2486" y="1"/>
                    <a:pt x="2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30"/>
            <p:cNvSpPr/>
            <p:nvPr/>
          </p:nvSpPr>
          <p:spPr>
            <a:xfrm>
              <a:off x="1231856" y="1882291"/>
              <a:ext cx="114174" cy="41302"/>
            </a:xfrm>
            <a:custGeom>
              <a:avLst/>
              <a:gdLst/>
              <a:ahLst/>
              <a:cxnLst/>
              <a:rect l="l" t="t" r="r" b="b"/>
              <a:pathLst>
                <a:path w="3660" h="1324" extrusionOk="0">
                  <a:moveTo>
                    <a:pt x="2230" y="0"/>
                  </a:moveTo>
                  <a:cubicBezTo>
                    <a:pt x="1627" y="0"/>
                    <a:pt x="1002" y="151"/>
                    <a:pt x="486" y="356"/>
                  </a:cubicBezTo>
                  <a:cubicBezTo>
                    <a:pt x="0" y="579"/>
                    <a:pt x="278" y="1323"/>
                    <a:pt x="687" y="1323"/>
                  </a:cubicBezTo>
                  <a:cubicBezTo>
                    <a:pt x="743" y="1323"/>
                    <a:pt x="800" y="1310"/>
                    <a:pt x="858" y="1280"/>
                  </a:cubicBezTo>
                  <a:cubicBezTo>
                    <a:pt x="1737" y="788"/>
                    <a:pt x="2661" y="669"/>
                    <a:pt x="3600" y="416"/>
                  </a:cubicBezTo>
                  <a:cubicBezTo>
                    <a:pt x="3600" y="416"/>
                    <a:pt x="3659" y="356"/>
                    <a:pt x="3600" y="356"/>
                  </a:cubicBezTo>
                  <a:cubicBezTo>
                    <a:pt x="3204" y="101"/>
                    <a:pt x="2724" y="0"/>
                    <a:pt x="22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30"/>
            <p:cNvSpPr/>
            <p:nvPr/>
          </p:nvSpPr>
          <p:spPr>
            <a:xfrm>
              <a:off x="1316706" y="1371379"/>
              <a:ext cx="160592" cy="130894"/>
            </a:xfrm>
            <a:custGeom>
              <a:avLst/>
              <a:gdLst/>
              <a:ahLst/>
              <a:cxnLst/>
              <a:rect l="l" t="t" r="r" b="b"/>
              <a:pathLst>
                <a:path w="5148" h="4196" extrusionOk="0">
                  <a:moveTo>
                    <a:pt x="4293" y="0"/>
                  </a:moveTo>
                  <a:cubicBezTo>
                    <a:pt x="4141" y="0"/>
                    <a:pt x="3986" y="67"/>
                    <a:pt x="3859" y="228"/>
                  </a:cubicBezTo>
                  <a:cubicBezTo>
                    <a:pt x="3293" y="973"/>
                    <a:pt x="2667" y="1643"/>
                    <a:pt x="1997" y="2328"/>
                  </a:cubicBezTo>
                  <a:cubicBezTo>
                    <a:pt x="1371" y="3013"/>
                    <a:pt x="686" y="3580"/>
                    <a:pt x="1" y="4190"/>
                  </a:cubicBezTo>
                  <a:cubicBezTo>
                    <a:pt x="45" y="4194"/>
                    <a:pt x="90" y="4195"/>
                    <a:pt x="135" y="4195"/>
                  </a:cubicBezTo>
                  <a:cubicBezTo>
                    <a:pt x="888" y="4195"/>
                    <a:pt x="1588" y="3734"/>
                    <a:pt x="2235" y="3326"/>
                  </a:cubicBezTo>
                  <a:cubicBezTo>
                    <a:pt x="3174" y="2641"/>
                    <a:pt x="3978" y="1777"/>
                    <a:pt x="4783" y="973"/>
                  </a:cubicBezTo>
                  <a:cubicBezTo>
                    <a:pt x="5148" y="552"/>
                    <a:pt x="4732" y="0"/>
                    <a:pt x="4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30"/>
            <p:cNvSpPr/>
            <p:nvPr/>
          </p:nvSpPr>
          <p:spPr>
            <a:xfrm>
              <a:off x="1851139" y="1207980"/>
              <a:ext cx="83915" cy="141251"/>
            </a:xfrm>
            <a:custGeom>
              <a:avLst/>
              <a:gdLst/>
              <a:ahLst/>
              <a:cxnLst/>
              <a:rect l="l" t="t" r="r" b="b"/>
              <a:pathLst>
                <a:path w="2690" h="4528" extrusionOk="0">
                  <a:moveTo>
                    <a:pt x="2150" y="1"/>
                  </a:moveTo>
                  <a:cubicBezTo>
                    <a:pt x="1980" y="1"/>
                    <a:pt x="1813" y="77"/>
                    <a:pt x="1744" y="252"/>
                  </a:cubicBezTo>
                  <a:cubicBezTo>
                    <a:pt x="1491" y="922"/>
                    <a:pt x="1312" y="1667"/>
                    <a:pt x="1059" y="2352"/>
                  </a:cubicBezTo>
                  <a:cubicBezTo>
                    <a:pt x="746" y="3097"/>
                    <a:pt x="254" y="3723"/>
                    <a:pt x="1" y="4467"/>
                  </a:cubicBezTo>
                  <a:lnTo>
                    <a:pt x="1" y="4527"/>
                  </a:lnTo>
                  <a:cubicBezTo>
                    <a:pt x="1252" y="3782"/>
                    <a:pt x="2235" y="1860"/>
                    <a:pt x="2608" y="490"/>
                  </a:cubicBezTo>
                  <a:cubicBezTo>
                    <a:pt x="2690" y="190"/>
                    <a:pt x="2416" y="1"/>
                    <a:pt x="2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18" name="Google Shape;5018;p30"/>
            <p:cNvGrpSpPr/>
            <p:nvPr/>
          </p:nvGrpSpPr>
          <p:grpSpPr>
            <a:xfrm>
              <a:off x="1785222" y="716222"/>
              <a:ext cx="1307601" cy="590241"/>
              <a:chOff x="1314344" y="705547"/>
              <a:chExt cx="1307601" cy="590241"/>
            </a:xfrm>
          </p:grpSpPr>
          <p:sp>
            <p:nvSpPr>
              <p:cNvPr id="5019" name="Google Shape;5019;p30"/>
              <p:cNvSpPr/>
              <p:nvPr/>
            </p:nvSpPr>
            <p:spPr>
              <a:xfrm flipH="1">
                <a:off x="1516332" y="737740"/>
                <a:ext cx="758943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24329" h="11155" extrusionOk="0">
                    <a:moveTo>
                      <a:pt x="14634" y="0"/>
                    </a:moveTo>
                    <a:cubicBezTo>
                      <a:pt x="14558" y="0"/>
                      <a:pt x="14477" y="4"/>
                      <a:pt x="14392" y="12"/>
                    </a:cubicBezTo>
                    <a:cubicBezTo>
                      <a:pt x="11600" y="311"/>
                      <a:pt x="9381" y="2829"/>
                      <a:pt x="8592" y="2829"/>
                    </a:cubicBezTo>
                    <a:cubicBezTo>
                      <a:pt x="8556" y="2829"/>
                      <a:pt x="8522" y="2823"/>
                      <a:pt x="8492" y="2812"/>
                    </a:cubicBezTo>
                    <a:cubicBezTo>
                      <a:pt x="8120" y="2619"/>
                      <a:pt x="10116" y="1129"/>
                      <a:pt x="8194" y="458"/>
                    </a:cubicBezTo>
                    <a:cubicBezTo>
                      <a:pt x="7758" y="307"/>
                      <a:pt x="7241" y="239"/>
                      <a:pt x="6685" y="239"/>
                    </a:cubicBezTo>
                    <a:cubicBezTo>
                      <a:pt x="4224" y="239"/>
                      <a:pt x="981" y="1571"/>
                      <a:pt x="373" y="2931"/>
                    </a:cubicBezTo>
                    <a:cubicBezTo>
                      <a:pt x="1" y="3930"/>
                      <a:pt x="1669" y="10321"/>
                      <a:pt x="5513" y="11065"/>
                    </a:cubicBezTo>
                    <a:cubicBezTo>
                      <a:pt x="5817" y="11127"/>
                      <a:pt x="6078" y="11155"/>
                      <a:pt x="6301" y="11155"/>
                    </a:cubicBezTo>
                    <a:cubicBezTo>
                      <a:pt x="8128" y="11155"/>
                      <a:pt x="7443" y="9303"/>
                      <a:pt x="8001" y="9144"/>
                    </a:cubicBezTo>
                    <a:cubicBezTo>
                      <a:pt x="8090" y="9122"/>
                      <a:pt x="8182" y="9113"/>
                      <a:pt x="8277" y="9113"/>
                    </a:cubicBezTo>
                    <a:cubicBezTo>
                      <a:pt x="9327" y="9113"/>
                      <a:pt x="10743" y="10304"/>
                      <a:pt x="12739" y="10304"/>
                    </a:cubicBezTo>
                    <a:cubicBezTo>
                      <a:pt x="13216" y="10304"/>
                      <a:pt x="13726" y="10236"/>
                      <a:pt x="14273" y="10067"/>
                    </a:cubicBezTo>
                    <a:cubicBezTo>
                      <a:pt x="16075" y="9516"/>
                      <a:pt x="14019" y="8280"/>
                      <a:pt x="15569" y="8086"/>
                    </a:cubicBezTo>
                    <a:cubicBezTo>
                      <a:pt x="18742" y="7773"/>
                      <a:pt x="24328" y="6283"/>
                      <a:pt x="22585" y="3304"/>
                    </a:cubicBezTo>
                    <a:cubicBezTo>
                      <a:pt x="22082" y="2436"/>
                      <a:pt x="21091" y="2206"/>
                      <a:pt x="20024" y="2206"/>
                    </a:cubicBezTo>
                    <a:cubicBezTo>
                      <a:pt x="18823" y="2206"/>
                      <a:pt x="17524" y="2497"/>
                      <a:pt x="16715" y="2497"/>
                    </a:cubicBezTo>
                    <a:cubicBezTo>
                      <a:pt x="16391" y="2497"/>
                      <a:pt x="16146" y="2451"/>
                      <a:pt x="16016" y="2321"/>
                    </a:cubicBezTo>
                    <a:cubicBezTo>
                      <a:pt x="15588" y="1836"/>
                      <a:pt x="16320" y="0"/>
                      <a:pt x="146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0" name="Google Shape;5020;p30"/>
              <p:cNvSpPr/>
              <p:nvPr/>
            </p:nvSpPr>
            <p:spPr>
              <a:xfrm flipH="1">
                <a:off x="1613005" y="705547"/>
                <a:ext cx="809573" cy="224510"/>
              </a:xfrm>
              <a:custGeom>
                <a:avLst/>
                <a:gdLst/>
                <a:ahLst/>
                <a:cxnLst/>
                <a:rect l="l" t="t" r="r" b="b"/>
                <a:pathLst>
                  <a:path w="25952" h="7197" extrusionOk="0">
                    <a:moveTo>
                      <a:pt x="60" y="1"/>
                    </a:moveTo>
                    <a:cubicBezTo>
                      <a:pt x="0" y="60"/>
                      <a:pt x="0" y="179"/>
                      <a:pt x="60" y="239"/>
                    </a:cubicBezTo>
                    <a:cubicBezTo>
                      <a:pt x="60" y="239"/>
                      <a:pt x="313" y="612"/>
                      <a:pt x="864" y="1178"/>
                    </a:cubicBezTo>
                    <a:cubicBezTo>
                      <a:pt x="1117" y="1416"/>
                      <a:pt x="1490" y="1788"/>
                      <a:pt x="1862" y="2101"/>
                    </a:cubicBezTo>
                    <a:cubicBezTo>
                      <a:pt x="2235" y="2474"/>
                      <a:pt x="2726" y="2846"/>
                      <a:pt x="3292" y="3219"/>
                    </a:cubicBezTo>
                    <a:cubicBezTo>
                      <a:pt x="3784" y="3651"/>
                      <a:pt x="4410" y="4023"/>
                      <a:pt x="5021" y="4395"/>
                    </a:cubicBezTo>
                    <a:cubicBezTo>
                      <a:pt x="5706" y="4768"/>
                      <a:pt x="6391" y="5140"/>
                      <a:pt x="7136" y="5453"/>
                    </a:cubicBezTo>
                    <a:cubicBezTo>
                      <a:pt x="7509" y="5647"/>
                      <a:pt x="7941" y="5766"/>
                      <a:pt x="8313" y="5960"/>
                    </a:cubicBezTo>
                    <a:cubicBezTo>
                      <a:pt x="8507" y="6019"/>
                      <a:pt x="8745" y="6079"/>
                      <a:pt x="8939" y="6138"/>
                    </a:cubicBezTo>
                    <a:cubicBezTo>
                      <a:pt x="9117" y="6198"/>
                      <a:pt x="9311" y="6258"/>
                      <a:pt x="9564" y="6332"/>
                    </a:cubicBezTo>
                    <a:cubicBezTo>
                      <a:pt x="9743" y="6392"/>
                      <a:pt x="9996" y="6451"/>
                      <a:pt x="10175" y="6511"/>
                    </a:cubicBezTo>
                    <a:cubicBezTo>
                      <a:pt x="10369" y="6571"/>
                      <a:pt x="10607" y="6630"/>
                      <a:pt x="10801" y="6705"/>
                    </a:cubicBezTo>
                    <a:cubicBezTo>
                      <a:pt x="11233" y="6764"/>
                      <a:pt x="11665" y="6824"/>
                      <a:pt x="12097" y="6943"/>
                    </a:cubicBezTo>
                    <a:lnTo>
                      <a:pt x="12410" y="6943"/>
                    </a:lnTo>
                    <a:lnTo>
                      <a:pt x="12782" y="7003"/>
                    </a:lnTo>
                    <a:lnTo>
                      <a:pt x="13408" y="7077"/>
                    </a:lnTo>
                    <a:cubicBezTo>
                      <a:pt x="13840" y="7137"/>
                      <a:pt x="14272" y="7137"/>
                      <a:pt x="14704" y="7196"/>
                    </a:cubicBezTo>
                    <a:lnTo>
                      <a:pt x="16015" y="7196"/>
                    </a:lnTo>
                    <a:cubicBezTo>
                      <a:pt x="16447" y="7196"/>
                      <a:pt x="16819" y="7137"/>
                      <a:pt x="17252" y="7137"/>
                    </a:cubicBezTo>
                    <a:cubicBezTo>
                      <a:pt x="17684" y="7077"/>
                      <a:pt x="18056" y="7077"/>
                      <a:pt x="18428" y="7003"/>
                    </a:cubicBezTo>
                    <a:cubicBezTo>
                      <a:pt x="18875" y="6943"/>
                      <a:pt x="19248" y="6883"/>
                      <a:pt x="19620" y="6824"/>
                    </a:cubicBezTo>
                    <a:cubicBezTo>
                      <a:pt x="19993" y="6764"/>
                      <a:pt x="20365" y="6705"/>
                      <a:pt x="20663" y="6630"/>
                    </a:cubicBezTo>
                    <a:cubicBezTo>
                      <a:pt x="21035" y="6511"/>
                      <a:pt x="21348" y="6451"/>
                      <a:pt x="21661" y="6392"/>
                    </a:cubicBezTo>
                    <a:cubicBezTo>
                      <a:pt x="21974" y="6332"/>
                      <a:pt x="22287" y="6198"/>
                      <a:pt x="22600" y="6138"/>
                    </a:cubicBezTo>
                    <a:cubicBezTo>
                      <a:pt x="22838" y="6079"/>
                      <a:pt x="23151" y="5960"/>
                      <a:pt x="23404" y="5885"/>
                    </a:cubicBezTo>
                    <a:cubicBezTo>
                      <a:pt x="23896" y="5706"/>
                      <a:pt x="24328" y="5587"/>
                      <a:pt x="24700" y="5394"/>
                    </a:cubicBezTo>
                    <a:cubicBezTo>
                      <a:pt x="25386" y="5140"/>
                      <a:pt x="25818" y="4962"/>
                      <a:pt x="25818" y="4962"/>
                    </a:cubicBezTo>
                    <a:cubicBezTo>
                      <a:pt x="25877" y="4962"/>
                      <a:pt x="25952" y="4842"/>
                      <a:pt x="25877" y="4768"/>
                    </a:cubicBezTo>
                    <a:cubicBezTo>
                      <a:pt x="25877" y="4681"/>
                      <a:pt x="25813" y="4625"/>
                      <a:pt x="25756" y="4625"/>
                    </a:cubicBezTo>
                    <a:cubicBezTo>
                      <a:pt x="25735" y="4625"/>
                      <a:pt x="25714" y="4633"/>
                      <a:pt x="25698" y="4649"/>
                    </a:cubicBezTo>
                    <a:cubicBezTo>
                      <a:pt x="25698" y="4649"/>
                      <a:pt x="25266" y="4768"/>
                      <a:pt x="24581" y="5021"/>
                    </a:cubicBezTo>
                    <a:cubicBezTo>
                      <a:pt x="24209" y="5140"/>
                      <a:pt x="23777" y="5274"/>
                      <a:pt x="23270" y="5453"/>
                    </a:cubicBezTo>
                    <a:cubicBezTo>
                      <a:pt x="22778" y="5587"/>
                      <a:pt x="22153" y="5706"/>
                      <a:pt x="21542" y="5885"/>
                    </a:cubicBezTo>
                    <a:cubicBezTo>
                      <a:pt x="21229" y="5960"/>
                      <a:pt x="20916" y="6019"/>
                      <a:pt x="20544" y="6079"/>
                    </a:cubicBezTo>
                    <a:cubicBezTo>
                      <a:pt x="20231" y="6138"/>
                      <a:pt x="19859" y="6258"/>
                      <a:pt x="19486" y="6258"/>
                    </a:cubicBezTo>
                    <a:cubicBezTo>
                      <a:pt x="19114" y="6332"/>
                      <a:pt x="18741" y="6392"/>
                      <a:pt x="18369" y="6451"/>
                    </a:cubicBezTo>
                    <a:cubicBezTo>
                      <a:pt x="17996" y="6451"/>
                      <a:pt x="17624" y="6511"/>
                      <a:pt x="17192" y="6511"/>
                    </a:cubicBezTo>
                    <a:cubicBezTo>
                      <a:pt x="16819" y="6571"/>
                      <a:pt x="16387" y="6571"/>
                      <a:pt x="16015" y="6571"/>
                    </a:cubicBezTo>
                    <a:lnTo>
                      <a:pt x="14779" y="6571"/>
                    </a:lnTo>
                    <a:cubicBezTo>
                      <a:pt x="14332" y="6511"/>
                      <a:pt x="13900" y="6511"/>
                      <a:pt x="13468" y="6451"/>
                    </a:cubicBezTo>
                    <a:lnTo>
                      <a:pt x="12842" y="6392"/>
                    </a:lnTo>
                    <a:lnTo>
                      <a:pt x="12544" y="6332"/>
                    </a:lnTo>
                    <a:lnTo>
                      <a:pt x="12231" y="6258"/>
                    </a:lnTo>
                    <a:lnTo>
                      <a:pt x="11605" y="6198"/>
                    </a:lnTo>
                    <a:cubicBezTo>
                      <a:pt x="11352" y="6138"/>
                      <a:pt x="11173" y="6079"/>
                      <a:pt x="10980" y="6019"/>
                    </a:cubicBezTo>
                    <a:cubicBezTo>
                      <a:pt x="10741" y="6019"/>
                      <a:pt x="10548" y="5960"/>
                      <a:pt x="10369" y="5885"/>
                    </a:cubicBezTo>
                    <a:cubicBezTo>
                      <a:pt x="10116" y="5826"/>
                      <a:pt x="9937" y="5766"/>
                      <a:pt x="9743" y="5706"/>
                    </a:cubicBezTo>
                    <a:cubicBezTo>
                      <a:pt x="9490" y="5706"/>
                      <a:pt x="9311" y="5647"/>
                      <a:pt x="9117" y="5513"/>
                    </a:cubicBezTo>
                    <a:cubicBezTo>
                      <a:pt x="8939" y="5453"/>
                      <a:pt x="8745" y="5394"/>
                      <a:pt x="8566" y="5334"/>
                    </a:cubicBezTo>
                    <a:cubicBezTo>
                      <a:pt x="8134" y="5215"/>
                      <a:pt x="7762" y="5081"/>
                      <a:pt x="7389" y="4902"/>
                    </a:cubicBezTo>
                    <a:cubicBezTo>
                      <a:pt x="7196" y="4842"/>
                      <a:pt x="7017" y="4768"/>
                      <a:pt x="6823" y="4649"/>
                    </a:cubicBezTo>
                    <a:cubicBezTo>
                      <a:pt x="6704" y="4589"/>
                      <a:pt x="6510" y="4530"/>
                      <a:pt x="6332" y="4395"/>
                    </a:cubicBezTo>
                    <a:cubicBezTo>
                      <a:pt x="5959" y="4276"/>
                      <a:pt x="5646" y="4098"/>
                      <a:pt x="5333" y="3904"/>
                    </a:cubicBezTo>
                    <a:cubicBezTo>
                      <a:pt x="4648" y="3531"/>
                      <a:pt x="4097" y="3159"/>
                      <a:pt x="3531" y="2846"/>
                    </a:cubicBezTo>
                    <a:cubicBezTo>
                      <a:pt x="3039" y="2474"/>
                      <a:pt x="2548" y="2101"/>
                      <a:pt x="2175" y="1788"/>
                    </a:cubicBezTo>
                    <a:cubicBezTo>
                      <a:pt x="1743" y="1416"/>
                      <a:pt x="1430" y="1118"/>
                      <a:pt x="1117" y="865"/>
                    </a:cubicBezTo>
                    <a:cubicBezTo>
                      <a:pt x="626" y="373"/>
                      <a:pt x="313" y="60"/>
                      <a:pt x="313" y="60"/>
                    </a:cubicBezTo>
                    <a:cubicBezTo>
                      <a:pt x="253" y="1"/>
                      <a:pt x="179" y="1"/>
                      <a:pt x="60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1" name="Google Shape;5021;p30"/>
              <p:cNvSpPr/>
              <p:nvPr/>
            </p:nvSpPr>
            <p:spPr>
              <a:xfrm flipH="1">
                <a:off x="1671090" y="824057"/>
                <a:ext cx="168734" cy="116513"/>
              </a:xfrm>
              <a:custGeom>
                <a:avLst/>
                <a:gdLst/>
                <a:ahLst/>
                <a:cxnLst/>
                <a:rect l="l" t="t" r="r" b="b"/>
                <a:pathLst>
                  <a:path w="5409" h="3735" extrusionOk="0">
                    <a:moveTo>
                      <a:pt x="3911" y="1"/>
                    </a:moveTo>
                    <a:cubicBezTo>
                      <a:pt x="3863" y="1"/>
                      <a:pt x="3814" y="15"/>
                      <a:pt x="3785" y="45"/>
                    </a:cubicBezTo>
                    <a:cubicBezTo>
                      <a:pt x="3546" y="299"/>
                      <a:pt x="3233" y="537"/>
                      <a:pt x="2921" y="790"/>
                    </a:cubicBezTo>
                    <a:cubicBezTo>
                      <a:pt x="2667" y="1043"/>
                      <a:pt x="2354" y="1282"/>
                      <a:pt x="2057" y="1475"/>
                    </a:cubicBezTo>
                    <a:cubicBezTo>
                      <a:pt x="1803" y="1714"/>
                      <a:pt x="1490" y="1907"/>
                      <a:pt x="1178" y="2161"/>
                    </a:cubicBezTo>
                    <a:cubicBezTo>
                      <a:pt x="865" y="2339"/>
                      <a:pt x="567" y="2533"/>
                      <a:pt x="254" y="2593"/>
                    </a:cubicBezTo>
                    <a:cubicBezTo>
                      <a:pt x="120" y="2652"/>
                      <a:pt x="1" y="2772"/>
                      <a:pt x="1" y="2906"/>
                    </a:cubicBezTo>
                    <a:cubicBezTo>
                      <a:pt x="1" y="3084"/>
                      <a:pt x="194" y="3278"/>
                      <a:pt x="314" y="3278"/>
                    </a:cubicBezTo>
                    <a:lnTo>
                      <a:pt x="1550" y="3278"/>
                    </a:lnTo>
                    <a:cubicBezTo>
                      <a:pt x="1982" y="3278"/>
                      <a:pt x="2354" y="3278"/>
                      <a:pt x="2801" y="3338"/>
                    </a:cubicBezTo>
                    <a:cubicBezTo>
                      <a:pt x="3174" y="3338"/>
                      <a:pt x="3606" y="3397"/>
                      <a:pt x="3978" y="3457"/>
                    </a:cubicBezTo>
                    <a:cubicBezTo>
                      <a:pt x="4217" y="3457"/>
                      <a:pt x="4410" y="3457"/>
                      <a:pt x="4589" y="3516"/>
                    </a:cubicBezTo>
                    <a:cubicBezTo>
                      <a:pt x="4664" y="3516"/>
                      <a:pt x="4783" y="3576"/>
                      <a:pt x="4842" y="3576"/>
                    </a:cubicBezTo>
                    <a:cubicBezTo>
                      <a:pt x="4962" y="3650"/>
                      <a:pt x="5036" y="3650"/>
                      <a:pt x="5096" y="3710"/>
                    </a:cubicBezTo>
                    <a:lnTo>
                      <a:pt x="5155" y="3710"/>
                    </a:lnTo>
                    <a:cubicBezTo>
                      <a:pt x="5173" y="3727"/>
                      <a:pt x="5190" y="3735"/>
                      <a:pt x="5208" y="3735"/>
                    </a:cubicBezTo>
                    <a:cubicBezTo>
                      <a:pt x="5250" y="3735"/>
                      <a:pt x="5292" y="3693"/>
                      <a:pt x="5334" y="3650"/>
                    </a:cubicBezTo>
                    <a:cubicBezTo>
                      <a:pt x="5408" y="3576"/>
                      <a:pt x="5408" y="3457"/>
                      <a:pt x="5274" y="3397"/>
                    </a:cubicBezTo>
                    <a:cubicBezTo>
                      <a:pt x="5096" y="3278"/>
                      <a:pt x="4902" y="3204"/>
                      <a:pt x="4723" y="3144"/>
                    </a:cubicBezTo>
                    <a:cubicBezTo>
                      <a:pt x="4470" y="3025"/>
                      <a:pt x="4291" y="2965"/>
                      <a:pt x="4097" y="2965"/>
                    </a:cubicBezTo>
                    <a:cubicBezTo>
                      <a:pt x="3665" y="2831"/>
                      <a:pt x="3233" y="2772"/>
                      <a:pt x="2861" y="2712"/>
                    </a:cubicBezTo>
                    <a:cubicBezTo>
                      <a:pt x="2429" y="2712"/>
                      <a:pt x="1982" y="2652"/>
                      <a:pt x="1610" y="2652"/>
                    </a:cubicBezTo>
                    <a:cubicBezTo>
                      <a:pt x="1593" y="2650"/>
                      <a:pt x="1575" y="2648"/>
                      <a:pt x="1558" y="2646"/>
                    </a:cubicBezTo>
                    <a:lnTo>
                      <a:pt x="1558" y="2646"/>
                    </a:lnTo>
                    <a:cubicBezTo>
                      <a:pt x="1868" y="2396"/>
                      <a:pt x="2178" y="2217"/>
                      <a:pt x="2429" y="1907"/>
                    </a:cubicBezTo>
                    <a:cubicBezTo>
                      <a:pt x="2727" y="1654"/>
                      <a:pt x="2980" y="1416"/>
                      <a:pt x="3293" y="1103"/>
                    </a:cubicBezTo>
                    <a:cubicBezTo>
                      <a:pt x="3546" y="850"/>
                      <a:pt x="3785" y="537"/>
                      <a:pt x="4038" y="299"/>
                    </a:cubicBezTo>
                    <a:cubicBezTo>
                      <a:pt x="4097" y="164"/>
                      <a:pt x="4097" y="105"/>
                      <a:pt x="4038" y="45"/>
                    </a:cubicBezTo>
                    <a:cubicBezTo>
                      <a:pt x="4008" y="15"/>
                      <a:pt x="3960" y="1"/>
                      <a:pt x="39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2" name="Google Shape;5022;p30"/>
              <p:cNvSpPr/>
              <p:nvPr/>
            </p:nvSpPr>
            <p:spPr>
              <a:xfrm flipH="1">
                <a:off x="1828157" y="779448"/>
                <a:ext cx="195686" cy="239234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7669" extrusionOk="0">
                    <a:moveTo>
                      <a:pt x="6086" y="0"/>
                    </a:moveTo>
                    <a:cubicBezTo>
                      <a:pt x="6037" y="0"/>
                      <a:pt x="5989" y="15"/>
                      <a:pt x="5959" y="45"/>
                    </a:cubicBezTo>
                    <a:cubicBezTo>
                      <a:pt x="5721" y="239"/>
                      <a:pt x="5527" y="477"/>
                      <a:pt x="5348" y="671"/>
                    </a:cubicBezTo>
                    <a:cubicBezTo>
                      <a:pt x="5095" y="850"/>
                      <a:pt x="4902" y="1043"/>
                      <a:pt x="4663" y="1222"/>
                    </a:cubicBezTo>
                    <a:cubicBezTo>
                      <a:pt x="4410" y="1475"/>
                      <a:pt x="4231" y="1654"/>
                      <a:pt x="3978" y="1848"/>
                    </a:cubicBezTo>
                    <a:cubicBezTo>
                      <a:pt x="3784" y="2026"/>
                      <a:pt x="3546" y="2161"/>
                      <a:pt x="3293" y="2339"/>
                    </a:cubicBezTo>
                    <a:cubicBezTo>
                      <a:pt x="3039" y="2533"/>
                      <a:pt x="2801" y="2712"/>
                      <a:pt x="2607" y="2846"/>
                    </a:cubicBezTo>
                    <a:cubicBezTo>
                      <a:pt x="2488" y="2965"/>
                      <a:pt x="2369" y="3025"/>
                      <a:pt x="2235" y="3084"/>
                    </a:cubicBezTo>
                    <a:lnTo>
                      <a:pt x="1862" y="3337"/>
                    </a:lnTo>
                    <a:lnTo>
                      <a:pt x="1490" y="3516"/>
                    </a:lnTo>
                    <a:cubicBezTo>
                      <a:pt x="1371" y="3591"/>
                      <a:pt x="1177" y="3650"/>
                      <a:pt x="1058" y="3710"/>
                    </a:cubicBezTo>
                    <a:cubicBezTo>
                      <a:pt x="939" y="3769"/>
                      <a:pt x="805" y="3829"/>
                      <a:pt x="686" y="3889"/>
                    </a:cubicBezTo>
                    <a:lnTo>
                      <a:pt x="313" y="4023"/>
                    </a:lnTo>
                    <a:lnTo>
                      <a:pt x="253" y="4023"/>
                    </a:lnTo>
                    <a:cubicBezTo>
                      <a:pt x="194" y="4082"/>
                      <a:pt x="134" y="4142"/>
                      <a:pt x="60" y="4202"/>
                    </a:cubicBezTo>
                    <a:cubicBezTo>
                      <a:pt x="0" y="4395"/>
                      <a:pt x="134" y="4574"/>
                      <a:pt x="313" y="4634"/>
                    </a:cubicBezTo>
                    <a:cubicBezTo>
                      <a:pt x="373" y="4708"/>
                      <a:pt x="507" y="4708"/>
                      <a:pt x="626" y="4768"/>
                    </a:cubicBezTo>
                    <a:cubicBezTo>
                      <a:pt x="686" y="4827"/>
                      <a:pt x="805" y="4887"/>
                      <a:pt x="939" y="4887"/>
                    </a:cubicBezTo>
                    <a:cubicBezTo>
                      <a:pt x="1058" y="4946"/>
                      <a:pt x="1118" y="5006"/>
                      <a:pt x="1252" y="5080"/>
                    </a:cubicBezTo>
                    <a:lnTo>
                      <a:pt x="1550" y="5200"/>
                    </a:lnTo>
                    <a:cubicBezTo>
                      <a:pt x="1684" y="5259"/>
                      <a:pt x="1803" y="5319"/>
                      <a:pt x="1862" y="5378"/>
                    </a:cubicBezTo>
                    <a:lnTo>
                      <a:pt x="2175" y="5572"/>
                    </a:lnTo>
                    <a:lnTo>
                      <a:pt x="2488" y="5691"/>
                    </a:lnTo>
                    <a:lnTo>
                      <a:pt x="2801" y="5885"/>
                    </a:lnTo>
                    <a:lnTo>
                      <a:pt x="3114" y="6064"/>
                    </a:lnTo>
                    <a:cubicBezTo>
                      <a:pt x="3173" y="6198"/>
                      <a:pt x="3293" y="6198"/>
                      <a:pt x="3412" y="6317"/>
                    </a:cubicBezTo>
                    <a:cubicBezTo>
                      <a:pt x="3605" y="6436"/>
                      <a:pt x="3784" y="6570"/>
                      <a:pt x="3978" y="6689"/>
                    </a:cubicBezTo>
                    <a:cubicBezTo>
                      <a:pt x="4097" y="6749"/>
                      <a:pt x="4157" y="6809"/>
                      <a:pt x="4291" y="6943"/>
                    </a:cubicBezTo>
                    <a:lnTo>
                      <a:pt x="4529" y="7121"/>
                    </a:lnTo>
                    <a:cubicBezTo>
                      <a:pt x="4723" y="7315"/>
                      <a:pt x="4902" y="7434"/>
                      <a:pt x="5095" y="7613"/>
                    </a:cubicBezTo>
                    <a:cubicBezTo>
                      <a:pt x="5125" y="7650"/>
                      <a:pt x="5170" y="7669"/>
                      <a:pt x="5216" y="7669"/>
                    </a:cubicBezTo>
                    <a:cubicBezTo>
                      <a:pt x="5263" y="7669"/>
                      <a:pt x="5311" y="7650"/>
                      <a:pt x="5348" y="7613"/>
                    </a:cubicBezTo>
                    <a:cubicBezTo>
                      <a:pt x="5408" y="7553"/>
                      <a:pt x="5408" y="7434"/>
                      <a:pt x="5348" y="7375"/>
                    </a:cubicBezTo>
                    <a:lnTo>
                      <a:pt x="4782" y="6809"/>
                    </a:lnTo>
                    <a:lnTo>
                      <a:pt x="4529" y="6570"/>
                    </a:lnTo>
                    <a:cubicBezTo>
                      <a:pt x="4470" y="6496"/>
                      <a:pt x="4350" y="6436"/>
                      <a:pt x="4291" y="6317"/>
                    </a:cubicBezTo>
                    <a:cubicBezTo>
                      <a:pt x="4097" y="6198"/>
                      <a:pt x="3918" y="6004"/>
                      <a:pt x="3725" y="5885"/>
                    </a:cubicBezTo>
                    <a:cubicBezTo>
                      <a:pt x="3605" y="5825"/>
                      <a:pt x="3486" y="5751"/>
                      <a:pt x="3412" y="5632"/>
                    </a:cubicBezTo>
                    <a:lnTo>
                      <a:pt x="3114" y="5453"/>
                    </a:lnTo>
                    <a:lnTo>
                      <a:pt x="2801" y="5259"/>
                    </a:lnTo>
                    <a:lnTo>
                      <a:pt x="2488" y="5006"/>
                    </a:lnTo>
                    <a:lnTo>
                      <a:pt x="2175" y="4827"/>
                    </a:lnTo>
                    <a:cubicBezTo>
                      <a:pt x="2056" y="4768"/>
                      <a:pt x="1997" y="4708"/>
                      <a:pt x="1862" y="4634"/>
                    </a:cubicBezTo>
                    <a:lnTo>
                      <a:pt x="1550" y="4514"/>
                    </a:lnTo>
                    <a:cubicBezTo>
                      <a:pt x="1459" y="4469"/>
                      <a:pt x="1369" y="4424"/>
                      <a:pt x="1272" y="4379"/>
                    </a:cubicBezTo>
                    <a:lnTo>
                      <a:pt x="1272" y="4379"/>
                    </a:lnTo>
                    <a:cubicBezTo>
                      <a:pt x="1308" y="4365"/>
                      <a:pt x="1342" y="4350"/>
                      <a:pt x="1371" y="4336"/>
                    </a:cubicBezTo>
                    <a:cubicBezTo>
                      <a:pt x="1490" y="4202"/>
                      <a:pt x="1624" y="4142"/>
                      <a:pt x="1743" y="4082"/>
                    </a:cubicBezTo>
                    <a:lnTo>
                      <a:pt x="2175" y="3889"/>
                    </a:lnTo>
                    <a:lnTo>
                      <a:pt x="2548" y="3650"/>
                    </a:lnTo>
                    <a:cubicBezTo>
                      <a:pt x="2667" y="3516"/>
                      <a:pt x="2801" y="3457"/>
                      <a:pt x="2920" y="3397"/>
                    </a:cubicBezTo>
                    <a:cubicBezTo>
                      <a:pt x="3173" y="3218"/>
                      <a:pt x="3412" y="3025"/>
                      <a:pt x="3665" y="2846"/>
                    </a:cubicBezTo>
                    <a:cubicBezTo>
                      <a:pt x="3918" y="2652"/>
                      <a:pt x="4097" y="2473"/>
                      <a:pt x="4350" y="2220"/>
                    </a:cubicBezTo>
                    <a:cubicBezTo>
                      <a:pt x="4604" y="2026"/>
                      <a:pt x="4782" y="1848"/>
                      <a:pt x="5036" y="1594"/>
                    </a:cubicBezTo>
                    <a:cubicBezTo>
                      <a:pt x="5214" y="1416"/>
                      <a:pt x="5408" y="1162"/>
                      <a:pt x="5646" y="984"/>
                    </a:cubicBezTo>
                    <a:cubicBezTo>
                      <a:pt x="5840" y="730"/>
                      <a:pt x="6019" y="537"/>
                      <a:pt x="6213" y="298"/>
                    </a:cubicBezTo>
                    <a:cubicBezTo>
                      <a:pt x="6272" y="239"/>
                      <a:pt x="6272" y="105"/>
                      <a:pt x="6213" y="45"/>
                    </a:cubicBezTo>
                    <a:cubicBezTo>
                      <a:pt x="6183" y="15"/>
                      <a:pt x="6134" y="0"/>
                      <a:pt x="6086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3" name="Google Shape;5023;p30"/>
              <p:cNvSpPr/>
              <p:nvPr/>
            </p:nvSpPr>
            <p:spPr>
              <a:xfrm flipH="1">
                <a:off x="2050765" y="778200"/>
                <a:ext cx="135729" cy="10166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259" extrusionOk="0">
                    <a:moveTo>
                      <a:pt x="4223" y="1"/>
                    </a:moveTo>
                    <a:cubicBezTo>
                      <a:pt x="4159" y="1"/>
                      <a:pt x="4079" y="43"/>
                      <a:pt x="4037" y="85"/>
                    </a:cubicBezTo>
                    <a:lnTo>
                      <a:pt x="4037" y="145"/>
                    </a:lnTo>
                    <a:cubicBezTo>
                      <a:pt x="3978" y="145"/>
                      <a:pt x="3978" y="204"/>
                      <a:pt x="3918" y="204"/>
                    </a:cubicBezTo>
                    <a:cubicBezTo>
                      <a:pt x="3859" y="279"/>
                      <a:pt x="3859" y="338"/>
                      <a:pt x="3724" y="398"/>
                    </a:cubicBezTo>
                    <a:cubicBezTo>
                      <a:pt x="3665" y="458"/>
                      <a:pt x="3605" y="517"/>
                      <a:pt x="3546" y="577"/>
                    </a:cubicBezTo>
                    <a:cubicBezTo>
                      <a:pt x="3486" y="711"/>
                      <a:pt x="3352" y="770"/>
                      <a:pt x="3292" y="830"/>
                    </a:cubicBezTo>
                    <a:cubicBezTo>
                      <a:pt x="3173" y="949"/>
                      <a:pt x="3039" y="1024"/>
                      <a:pt x="2920" y="1083"/>
                    </a:cubicBezTo>
                    <a:cubicBezTo>
                      <a:pt x="2860" y="1202"/>
                      <a:pt x="2741" y="1262"/>
                      <a:pt x="2607" y="1396"/>
                    </a:cubicBezTo>
                    <a:cubicBezTo>
                      <a:pt x="2488" y="1456"/>
                      <a:pt x="2369" y="1515"/>
                      <a:pt x="2235" y="1634"/>
                    </a:cubicBezTo>
                    <a:lnTo>
                      <a:pt x="2056" y="1769"/>
                    </a:lnTo>
                    <a:cubicBezTo>
                      <a:pt x="1996" y="1769"/>
                      <a:pt x="1922" y="1828"/>
                      <a:pt x="1862" y="1888"/>
                    </a:cubicBezTo>
                    <a:cubicBezTo>
                      <a:pt x="1743" y="1947"/>
                      <a:pt x="1624" y="2007"/>
                      <a:pt x="1490" y="2141"/>
                    </a:cubicBezTo>
                    <a:cubicBezTo>
                      <a:pt x="1371" y="2201"/>
                      <a:pt x="1251" y="2260"/>
                      <a:pt x="1117" y="2320"/>
                    </a:cubicBezTo>
                    <a:cubicBezTo>
                      <a:pt x="998" y="2379"/>
                      <a:pt x="879" y="2439"/>
                      <a:pt x="805" y="2513"/>
                    </a:cubicBezTo>
                    <a:cubicBezTo>
                      <a:pt x="373" y="2752"/>
                      <a:pt x="134" y="2945"/>
                      <a:pt x="134" y="2945"/>
                    </a:cubicBezTo>
                    <a:cubicBezTo>
                      <a:pt x="60" y="2945"/>
                      <a:pt x="0" y="3065"/>
                      <a:pt x="60" y="3124"/>
                    </a:cubicBezTo>
                    <a:cubicBezTo>
                      <a:pt x="60" y="3184"/>
                      <a:pt x="194" y="3258"/>
                      <a:pt x="253" y="3258"/>
                    </a:cubicBezTo>
                    <a:cubicBezTo>
                      <a:pt x="253" y="3258"/>
                      <a:pt x="566" y="3124"/>
                      <a:pt x="998" y="2945"/>
                    </a:cubicBezTo>
                    <a:cubicBezTo>
                      <a:pt x="1117" y="2945"/>
                      <a:pt x="1251" y="2886"/>
                      <a:pt x="1371" y="2811"/>
                    </a:cubicBezTo>
                    <a:cubicBezTo>
                      <a:pt x="1490" y="2752"/>
                      <a:pt x="1624" y="2692"/>
                      <a:pt x="1743" y="2633"/>
                    </a:cubicBezTo>
                    <a:cubicBezTo>
                      <a:pt x="1922" y="2573"/>
                      <a:pt x="2056" y="2513"/>
                      <a:pt x="2175" y="2379"/>
                    </a:cubicBezTo>
                    <a:cubicBezTo>
                      <a:pt x="2235" y="2379"/>
                      <a:pt x="2294" y="2320"/>
                      <a:pt x="2369" y="2320"/>
                    </a:cubicBezTo>
                    <a:lnTo>
                      <a:pt x="2607" y="2141"/>
                    </a:lnTo>
                    <a:cubicBezTo>
                      <a:pt x="2741" y="2066"/>
                      <a:pt x="2860" y="1947"/>
                      <a:pt x="2980" y="1888"/>
                    </a:cubicBezTo>
                    <a:cubicBezTo>
                      <a:pt x="3114" y="1769"/>
                      <a:pt x="3233" y="1694"/>
                      <a:pt x="3352" y="1575"/>
                    </a:cubicBezTo>
                    <a:cubicBezTo>
                      <a:pt x="3486" y="1456"/>
                      <a:pt x="3546" y="1396"/>
                      <a:pt x="3665" y="1262"/>
                    </a:cubicBezTo>
                    <a:cubicBezTo>
                      <a:pt x="3784" y="1143"/>
                      <a:pt x="3859" y="1083"/>
                      <a:pt x="3918" y="949"/>
                    </a:cubicBezTo>
                    <a:cubicBezTo>
                      <a:pt x="4037" y="890"/>
                      <a:pt x="4037" y="770"/>
                      <a:pt x="4097" y="711"/>
                    </a:cubicBezTo>
                    <a:cubicBezTo>
                      <a:pt x="4157" y="577"/>
                      <a:pt x="4231" y="517"/>
                      <a:pt x="4291" y="458"/>
                    </a:cubicBezTo>
                    <a:cubicBezTo>
                      <a:pt x="4350" y="338"/>
                      <a:pt x="4350" y="204"/>
                      <a:pt x="4350" y="204"/>
                    </a:cubicBezTo>
                    <a:cubicBezTo>
                      <a:pt x="4350" y="145"/>
                      <a:pt x="4350" y="85"/>
                      <a:pt x="4291" y="26"/>
                    </a:cubicBezTo>
                    <a:cubicBezTo>
                      <a:pt x="4273" y="8"/>
                      <a:pt x="4249" y="1"/>
                      <a:pt x="4223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4" name="Google Shape;5024;p30"/>
              <p:cNvSpPr/>
              <p:nvPr/>
            </p:nvSpPr>
            <p:spPr>
              <a:xfrm flipH="1">
                <a:off x="2077717" y="870069"/>
                <a:ext cx="108777" cy="162682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5215" extrusionOk="0">
                    <a:moveTo>
                      <a:pt x="194" y="0"/>
                    </a:moveTo>
                    <a:cubicBezTo>
                      <a:pt x="60" y="0"/>
                      <a:pt x="0" y="120"/>
                      <a:pt x="60" y="179"/>
                    </a:cubicBezTo>
                    <a:cubicBezTo>
                      <a:pt x="60" y="179"/>
                      <a:pt x="134" y="552"/>
                      <a:pt x="313" y="1118"/>
                    </a:cubicBezTo>
                    <a:cubicBezTo>
                      <a:pt x="432" y="1356"/>
                      <a:pt x="566" y="1669"/>
                      <a:pt x="685" y="1982"/>
                    </a:cubicBezTo>
                    <a:cubicBezTo>
                      <a:pt x="805" y="2295"/>
                      <a:pt x="998" y="2607"/>
                      <a:pt x="1177" y="2920"/>
                    </a:cubicBezTo>
                    <a:cubicBezTo>
                      <a:pt x="1311" y="3099"/>
                      <a:pt x="1371" y="3218"/>
                      <a:pt x="1490" y="3412"/>
                    </a:cubicBezTo>
                    <a:cubicBezTo>
                      <a:pt x="1549" y="3591"/>
                      <a:pt x="1684" y="3725"/>
                      <a:pt x="1803" y="3844"/>
                    </a:cubicBezTo>
                    <a:cubicBezTo>
                      <a:pt x="1922" y="3963"/>
                      <a:pt x="1996" y="4157"/>
                      <a:pt x="2116" y="4276"/>
                    </a:cubicBezTo>
                    <a:cubicBezTo>
                      <a:pt x="2235" y="4410"/>
                      <a:pt x="2294" y="4470"/>
                      <a:pt x="2428" y="4589"/>
                    </a:cubicBezTo>
                    <a:cubicBezTo>
                      <a:pt x="2548" y="4708"/>
                      <a:pt x="2607" y="4783"/>
                      <a:pt x="2741" y="4842"/>
                    </a:cubicBezTo>
                    <a:cubicBezTo>
                      <a:pt x="2801" y="4961"/>
                      <a:pt x="2860" y="5021"/>
                      <a:pt x="2980" y="5021"/>
                    </a:cubicBezTo>
                    <a:cubicBezTo>
                      <a:pt x="3114" y="5155"/>
                      <a:pt x="3173" y="5215"/>
                      <a:pt x="3173" y="5215"/>
                    </a:cubicBezTo>
                    <a:cubicBezTo>
                      <a:pt x="3233" y="5215"/>
                      <a:pt x="3352" y="5215"/>
                      <a:pt x="3352" y="5155"/>
                    </a:cubicBezTo>
                    <a:cubicBezTo>
                      <a:pt x="3486" y="5080"/>
                      <a:pt x="3486" y="5021"/>
                      <a:pt x="3412" y="4961"/>
                    </a:cubicBezTo>
                    <a:lnTo>
                      <a:pt x="3352" y="4902"/>
                    </a:lnTo>
                    <a:cubicBezTo>
                      <a:pt x="3352" y="4902"/>
                      <a:pt x="3352" y="4842"/>
                      <a:pt x="3233" y="4708"/>
                    </a:cubicBezTo>
                    <a:cubicBezTo>
                      <a:pt x="3173" y="4708"/>
                      <a:pt x="3114" y="4589"/>
                      <a:pt x="3039" y="4529"/>
                    </a:cubicBezTo>
                    <a:cubicBezTo>
                      <a:pt x="2980" y="4470"/>
                      <a:pt x="2920" y="4336"/>
                      <a:pt x="2801" y="4276"/>
                    </a:cubicBezTo>
                    <a:cubicBezTo>
                      <a:pt x="2741" y="4157"/>
                      <a:pt x="2667" y="4038"/>
                      <a:pt x="2548" y="3904"/>
                    </a:cubicBezTo>
                    <a:cubicBezTo>
                      <a:pt x="2488" y="3784"/>
                      <a:pt x="2369" y="3665"/>
                      <a:pt x="2294" y="3531"/>
                    </a:cubicBezTo>
                    <a:cubicBezTo>
                      <a:pt x="2175" y="3352"/>
                      <a:pt x="2116" y="3218"/>
                      <a:pt x="1996" y="3040"/>
                    </a:cubicBezTo>
                    <a:cubicBezTo>
                      <a:pt x="1922" y="2920"/>
                      <a:pt x="1803" y="2786"/>
                      <a:pt x="1743" y="2607"/>
                    </a:cubicBezTo>
                    <a:cubicBezTo>
                      <a:pt x="1684" y="2473"/>
                      <a:pt x="1549" y="2295"/>
                      <a:pt x="1490" y="2175"/>
                    </a:cubicBezTo>
                    <a:cubicBezTo>
                      <a:pt x="1371" y="1982"/>
                      <a:pt x="1311" y="1863"/>
                      <a:pt x="1251" y="1669"/>
                    </a:cubicBezTo>
                    <a:cubicBezTo>
                      <a:pt x="1058" y="1356"/>
                      <a:pt x="939" y="1118"/>
                      <a:pt x="805" y="864"/>
                    </a:cubicBezTo>
                    <a:cubicBezTo>
                      <a:pt x="566" y="373"/>
                      <a:pt x="373" y="60"/>
                      <a:pt x="373" y="60"/>
                    </a:cubicBezTo>
                    <a:cubicBezTo>
                      <a:pt x="313" y="0"/>
                      <a:pt x="253" y="0"/>
                      <a:pt x="194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5" name="Google Shape;5025;p30"/>
              <p:cNvSpPr/>
              <p:nvPr/>
            </p:nvSpPr>
            <p:spPr>
              <a:xfrm flipH="1">
                <a:off x="2292900" y="1209284"/>
                <a:ext cx="257484" cy="83166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2666" extrusionOk="0">
                    <a:moveTo>
                      <a:pt x="5673" y="1"/>
                    </a:moveTo>
                    <a:cubicBezTo>
                      <a:pt x="5010" y="1"/>
                      <a:pt x="4241" y="101"/>
                      <a:pt x="3412" y="300"/>
                    </a:cubicBezTo>
                    <a:cubicBezTo>
                      <a:pt x="1669" y="732"/>
                      <a:pt x="0" y="2102"/>
                      <a:pt x="0" y="2102"/>
                    </a:cubicBezTo>
                    <a:cubicBezTo>
                      <a:pt x="0" y="2102"/>
                      <a:pt x="1389" y="2666"/>
                      <a:pt x="3188" y="2666"/>
                    </a:cubicBezTo>
                    <a:cubicBezTo>
                      <a:pt x="3537" y="2666"/>
                      <a:pt x="3902" y="2645"/>
                      <a:pt x="4276" y="2594"/>
                    </a:cubicBezTo>
                    <a:cubicBezTo>
                      <a:pt x="6079" y="2340"/>
                      <a:pt x="8254" y="1283"/>
                      <a:pt x="7822" y="732"/>
                    </a:cubicBezTo>
                    <a:cubicBezTo>
                      <a:pt x="7477" y="242"/>
                      <a:pt x="6703" y="1"/>
                      <a:pt x="5673" y="1"/>
                    </a:cubicBezTo>
                    <a:close/>
                  </a:path>
                </a:pathLst>
              </a:custGeom>
              <a:solidFill>
                <a:srgbClr val="40AB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6" name="Google Shape;5026;p30"/>
              <p:cNvSpPr/>
              <p:nvPr/>
            </p:nvSpPr>
            <p:spPr>
              <a:xfrm flipH="1">
                <a:off x="2397466" y="1245564"/>
                <a:ext cx="187794" cy="50224"/>
              </a:xfrm>
              <a:custGeom>
                <a:avLst/>
                <a:gdLst/>
                <a:ahLst/>
                <a:cxnLst/>
                <a:rect l="l" t="t" r="r" b="b"/>
                <a:pathLst>
                  <a:path w="6020" h="1610" extrusionOk="0">
                    <a:moveTo>
                      <a:pt x="3979" y="1"/>
                    </a:moveTo>
                    <a:cubicBezTo>
                      <a:pt x="3785" y="60"/>
                      <a:pt x="3606" y="60"/>
                      <a:pt x="3413" y="60"/>
                    </a:cubicBezTo>
                    <a:cubicBezTo>
                      <a:pt x="3234" y="120"/>
                      <a:pt x="3040" y="120"/>
                      <a:pt x="2861" y="194"/>
                    </a:cubicBezTo>
                    <a:cubicBezTo>
                      <a:pt x="2489" y="254"/>
                      <a:pt x="2116" y="373"/>
                      <a:pt x="1804" y="492"/>
                    </a:cubicBezTo>
                    <a:cubicBezTo>
                      <a:pt x="1610" y="567"/>
                      <a:pt x="1431" y="626"/>
                      <a:pt x="1297" y="686"/>
                    </a:cubicBezTo>
                    <a:cubicBezTo>
                      <a:pt x="1178" y="745"/>
                      <a:pt x="999" y="805"/>
                      <a:pt x="865" y="865"/>
                    </a:cubicBezTo>
                    <a:cubicBezTo>
                      <a:pt x="746" y="939"/>
                      <a:pt x="627" y="999"/>
                      <a:pt x="552" y="1058"/>
                    </a:cubicBezTo>
                    <a:cubicBezTo>
                      <a:pt x="433" y="1118"/>
                      <a:pt x="373" y="1177"/>
                      <a:pt x="314" y="1237"/>
                    </a:cubicBezTo>
                    <a:cubicBezTo>
                      <a:pt x="120" y="1371"/>
                      <a:pt x="61" y="1431"/>
                      <a:pt x="61" y="1431"/>
                    </a:cubicBezTo>
                    <a:cubicBezTo>
                      <a:pt x="1" y="1431"/>
                      <a:pt x="1" y="1490"/>
                      <a:pt x="61" y="1550"/>
                    </a:cubicBezTo>
                    <a:cubicBezTo>
                      <a:pt x="61" y="1610"/>
                      <a:pt x="120" y="1610"/>
                      <a:pt x="180" y="1610"/>
                    </a:cubicBezTo>
                    <a:cubicBezTo>
                      <a:pt x="180" y="1610"/>
                      <a:pt x="254" y="1550"/>
                      <a:pt x="433" y="1490"/>
                    </a:cubicBezTo>
                    <a:cubicBezTo>
                      <a:pt x="493" y="1431"/>
                      <a:pt x="552" y="1431"/>
                      <a:pt x="686" y="1371"/>
                    </a:cubicBezTo>
                    <a:cubicBezTo>
                      <a:pt x="805" y="1312"/>
                      <a:pt x="925" y="1237"/>
                      <a:pt x="1059" y="1177"/>
                    </a:cubicBezTo>
                    <a:cubicBezTo>
                      <a:pt x="1178" y="1118"/>
                      <a:pt x="1297" y="1118"/>
                      <a:pt x="1431" y="1058"/>
                    </a:cubicBezTo>
                    <a:cubicBezTo>
                      <a:pt x="1610" y="999"/>
                      <a:pt x="1744" y="939"/>
                      <a:pt x="1923" y="865"/>
                    </a:cubicBezTo>
                    <a:cubicBezTo>
                      <a:pt x="2042" y="805"/>
                      <a:pt x="2236" y="805"/>
                      <a:pt x="2414" y="745"/>
                    </a:cubicBezTo>
                    <a:cubicBezTo>
                      <a:pt x="2608" y="686"/>
                      <a:pt x="2787" y="686"/>
                      <a:pt x="2981" y="626"/>
                    </a:cubicBezTo>
                    <a:cubicBezTo>
                      <a:pt x="3353" y="567"/>
                      <a:pt x="3666" y="492"/>
                      <a:pt x="4038" y="433"/>
                    </a:cubicBezTo>
                    <a:cubicBezTo>
                      <a:pt x="4217" y="433"/>
                      <a:pt x="4351" y="373"/>
                      <a:pt x="4530" y="373"/>
                    </a:cubicBezTo>
                    <a:cubicBezTo>
                      <a:pt x="4649" y="373"/>
                      <a:pt x="4843" y="313"/>
                      <a:pt x="4962" y="313"/>
                    </a:cubicBezTo>
                    <a:lnTo>
                      <a:pt x="5647" y="313"/>
                    </a:lnTo>
                    <a:cubicBezTo>
                      <a:pt x="5841" y="254"/>
                      <a:pt x="5900" y="254"/>
                      <a:pt x="5900" y="254"/>
                    </a:cubicBezTo>
                    <a:cubicBezTo>
                      <a:pt x="5960" y="254"/>
                      <a:pt x="6020" y="254"/>
                      <a:pt x="6020" y="194"/>
                    </a:cubicBezTo>
                    <a:cubicBezTo>
                      <a:pt x="6020" y="120"/>
                      <a:pt x="5960" y="60"/>
                      <a:pt x="5900" y="60"/>
                    </a:cubicBezTo>
                    <a:lnTo>
                      <a:pt x="5841" y="60"/>
                    </a:lnTo>
                    <a:cubicBezTo>
                      <a:pt x="5766" y="1"/>
                      <a:pt x="5707" y="1"/>
                      <a:pt x="5647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7" name="Google Shape;5027;p30"/>
              <p:cNvSpPr/>
              <p:nvPr/>
            </p:nvSpPr>
            <p:spPr>
              <a:xfrm flipH="1">
                <a:off x="2401677" y="1059173"/>
                <a:ext cx="137102" cy="178529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5723" extrusionOk="0">
                    <a:moveTo>
                      <a:pt x="3565" y="0"/>
                    </a:moveTo>
                    <a:cubicBezTo>
                      <a:pt x="3534" y="0"/>
                      <a:pt x="3503" y="6"/>
                      <a:pt x="3472" y="17"/>
                    </a:cubicBezTo>
                    <a:cubicBezTo>
                      <a:pt x="2980" y="210"/>
                      <a:pt x="180" y="2370"/>
                      <a:pt x="1" y="5722"/>
                    </a:cubicBezTo>
                    <a:cubicBezTo>
                      <a:pt x="1" y="5722"/>
                      <a:pt x="1982" y="5424"/>
                      <a:pt x="3234" y="3249"/>
                    </a:cubicBezTo>
                    <a:cubicBezTo>
                      <a:pt x="4394" y="1264"/>
                      <a:pt x="4032" y="0"/>
                      <a:pt x="35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8" name="Google Shape;5028;p30"/>
              <p:cNvSpPr/>
              <p:nvPr/>
            </p:nvSpPr>
            <p:spPr>
              <a:xfrm flipH="1">
                <a:off x="2593121" y="916987"/>
                <a:ext cx="28824" cy="2910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933" extrusionOk="0">
                    <a:moveTo>
                      <a:pt x="448" y="0"/>
                    </a:moveTo>
                    <a:cubicBezTo>
                      <a:pt x="376" y="0"/>
                      <a:pt x="303" y="15"/>
                      <a:pt x="238" y="46"/>
                    </a:cubicBezTo>
                    <a:cubicBezTo>
                      <a:pt x="119" y="105"/>
                      <a:pt x="0" y="225"/>
                      <a:pt x="0" y="418"/>
                    </a:cubicBezTo>
                    <a:cubicBezTo>
                      <a:pt x="0" y="537"/>
                      <a:pt x="0" y="671"/>
                      <a:pt x="60" y="731"/>
                    </a:cubicBezTo>
                    <a:cubicBezTo>
                      <a:pt x="149" y="865"/>
                      <a:pt x="314" y="932"/>
                      <a:pt x="441" y="932"/>
                    </a:cubicBezTo>
                    <a:cubicBezTo>
                      <a:pt x="483" y="932"/>
                      <a:pt x="521" y="925"/>
                      <a:pt x="551" y="910"/>
                    </a:cubicBezTo>
                    <a:cubicBezTo>
                      <a:pt x="805" y="791"/>
                      <a:pt x="924" y="597"/>
                      <a:pt x="864" y="359"/>
                    </a:cubicBezTo>
                    <a:cubicBezTo>
                      <a:pt x="864" y="126"/>
                      <a:pt x="658" y="0"/>
                      <a:pt x="4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9" name="Google Shape;5029;p30"/>
              <p:cNvSpPr/>
              <p:nvPr/>
            </p:nvSpPr>
            <p:spPr>
              <a:xfrm flipH="1">
                <a:off x="2587069" y="895150"/>
                <a:ext cx="3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0" name="Google Shape;5030;p30"/>
              <p:cNvSpPr/>
              <p:nvPr/>
            </p:nvSpPr>
            <p:spPr>
              <a:xfrm flipH="1">
                <a:off x="1413638" y="1071028"/>
                <a:ext cx="39056" cy="48633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559" extrusionOk="0">
                    <a:moveTo>
                      <a:pt x="660" y="0"/>
                    </a:moveTo>
                    <a:cubicBezTo>
                      <a:pt x="628" y="0"/>
                      <a:pt x="597" y="3"/>
                      <a:pt x="566" y="9"/>
                    </a:cubicBezTo>
                    <a:cubicBezTo>
                      <a:pt x="373" y="9"/>
                      <a:pt x="254" y="128"/>
                      <a:pt x="134" y="262"/>
                    </a:cubicBezTo>
                    <a:cubicBezTo>
                      <a:pt x="0" y="381"/>
                      <a:pt x="0" y="501"/>
                      <a:pt x="0" y="694"/>
                    </a:cubicBezTo>
                    <a:lnTo>
                      <a:pt x="0" y="1007"/>
                    </a:lnTo>
                    <a:cubicBezTo>
                      <a:pt x="0" y="1126"/>
                      <a:pt x="134" y="1320"/>
                      <a:pt x="254" y="1439"/>
                    </a:cubicBezTo>
                    <a:cubicBezTo>
                      <a:pt x="373" y="1499"/>
                      <a:pt x="566" y="1558"/>
                      <a:pt x="686" y="1558"/>
                    </a:cubicBezTo>
                    <a:cubicBezTo>
                      <a:pt x="879" y="1499"/>
                      <a:pt x="1058" y="1439"/>
                      <a:pt x="1118" y="1320"/>
                    </a:cubicBezTo>
                    <a:cubicBezTo>
                      <a:pt x="1252" y="1186"/>
                      <a:pt x="1252" y="1007"/>
                      <a:pt x="1252" y="813"/>
                    </a:cubicBezTo>
                    <a:lnTo>
                      <a:pt x="1252" y="575"/>
                    </a:lnTo>
                    <a:cubicBezTo>
                      <a:pt x="1252" y="239"/>
                      <a:pt x="949" y="0"/>
                      <a:pt x="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1" name="Google Shape;5031;p30"/>
              <p:cNvSpPr/>
              <p:nvPr/>
            </p:nvSpPr>
            <p:spPr>
              <a:xfrm flipH="1">
                <a:off x="1464299" y="1023424"/>
                <a:ext cx="17220" cy="16908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42" extrusionOk="0">
                    <a:moveTo>
                      <a:pt x="282" y="1"/>
                    </a:moveTo>
                    <a:cubicBezTo>
                      <a:pt x="250" y="1"/>
                      <a:pt x="217" y="15"/>
                      <a:pt x="179" y="45"/>
                    </a:cubicBezTo>
                    <a:cubicBezTo>
                      <a:pt x="162" y="28"/>
                      <a:pt x="139" y="21"/>
                      <a:pt x="116" y="21"/>
                    </a:cubicBezTo>
                    <a:cubicBezTo>
                      <a:pt x="60" y="21"/>
                      <a:pt x="1" y="63"/>
                      <a:pt x="1" y="105"/>
                    </a:cubicBezTo>
                    <a:lnTo>
                      <a:pt x="1" y="299"/>
                    </a:lnTo>
                    <a:cubicBezTo>
                      <a:pt x="35" y="438"/>
                      <a:pt x="177" y="541"/>
                      <a:pt x="312" y="541"/>
                    </a:cubicBezTo>
                    <a:cubicBezTo>
                      <a:pt x="409" y="541"/>
                      <a:pt x="502" y="488"/>
                      <a:pt x="552" y="358"/>
                    </a:cubicBezTo>
                    <a:lnTo>
                      <a:pt x="552" y="164"/>
                    </a:lnTo>
                    <a:cubicBezTo>
                      <a:pt x="492" y="105"/>
                      <a:pt x="492" y="45"/>
                      <a:pt x="373" y="45"/>
                    </a:cubicBezTo>
                    <a:cubicBezTo>
                      <a:pt x="343" y="15"/>
                      <a:pt x="314" y="1"/>
                      <a:pt x="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2" name="Google Shape;5032;p30"/>
              <p:cNvSpPr/>
              <p:nvPr/>
            </p:nvSpPr>
            <p:spPr>
              <a:xfrm flipH="1">
                <a:off x="2523400" y="928498"/>
                <a:ext cx="42332" cy="37996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18" extrusionOk="0">
                    <a:moveTo>
                      <a:pt x="775" y="1"/>
                    </a:moveTo>
                    <a:cubicBezTo>
                      <a:pt x="656" y="1"/>
                      <a:pt x="533" y="34"/>
                      <a:pt x="433" y="109"/>
                    </a:cubicBezTo>
                    <a:lnTo>
                      <a:pt x="299" y="228"/>
                    </a:lnTo>
                    <a:cubicBezTo>
                      <a:pt x="60" y="422"/>
                      <a:pt x="1" y="734"/>
                      <a:pt x="179" y="973"/>
                    </a:cubicBezTo>
                    <a:cubicBezTo>
                      <a:pt x="315" y="1140"/>
                      <a:pt x="501" y="1218"/>
                      <a:pt x="672" y="1218"/>
                    </a:cubicBezTo>
                    <a:cubicBezTo>
                      <a:pt x="822" y="1218"/>
                      <a:pt x="960" y="1158"/>
                      <a:pt x="1044" y="1047"/>
                    </a:cubicBezTo>
                    <a:cubicBezTo>
                      <a:pt x="1118" y="973"/>
                      <a:pt x="1178" y="913"/>
                      <a:pt x="1178" y="854"/>
                    </a:cubicBezTo>
                    <a:cubicBezTo>
                      <a:pt x="1356" y="675"/>
                      <a:pt x="1356" y="362"/>
                      <a:pt x="1178" y="168"/>
                    </a:cubicBezTo>
                    <a:cubicBezTo>
                      <a:pt x="1100" y="64"/>
                      <a:pt x="941" y="1"/>
                      <a:pt x="7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3" name="Google Shape;5033;p30"/>
              <p:cNvSpPr/>
              <p:nvPr/>
            </p:nvSpPr>
            <p:spPr>
              <a:xfrm flipH="1">
                <a:off x="1985162" y="1147050"/>
                <a:ext cx="253397" cy="107248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3438" extrusionOk="0">
                    <a:moveTo>
                      <a:pt x="1507" y="1"/>
                    </a:moveTo>
                    <a:cubicBezTo>
                      <a:pt x="1061" y="1"/>
                      <a:pt x="673" y="134"/>
                      <a:pt x="492" y="552"/>
                    </a:cubicBezTo>
                    <a:cubicBezTo>
                      <a:pt x="1" y="1728"/>
                      <a:pt x="1863" y="3039"/>
                      <a:pt x="2727" y="3278"/>
                    </a:cubicBezTo>
                    <a:cubicBezTo>
                      <a:pt x="3158" y="3385"/>
                      <a:pt x="3607" y="3437"/>
                      <a:pt x="4059" y="3437"/>
                    </a:cubicBezTo>
                    <a:cubicBezTo>
                      <a:pt x="5495" y="3437"/>
                      <a:pt x="6955" y="2908"/>
                      <a:pt x="7941" y="1922"/>
                    </a:cubicBezTo>
                    <a:cubicBezTo>
                      <a:pt x="8122" y="1741"/>
                      <a:pt x="8069" y="1350"/>
                      <a:pt x="7816" y="1350"/>
                    </a:cubicBezTo>
                    <a:cubicBezTo>
                      <a:pt x="7799" y="1350"/>
                      <a:pt x="7781" y="1352"/>
                      <a:pt x="7762" y="1356"/>
                    </a:cubicBezTo>
                    <a:cubicBezTo>
                      <a:pt x="7315" y="1490"/>
                      <a:pt x="6883" y="1490"/>
                      <a:pt x="6451" y="1490"/>
                    </a:cubicBezTo>
                    <a:cubicBezTo>
                      <a:pt x="5393" y="1296"/>
                      <a:pt x="4217" y="671"/>
                      <a:pt x="3293" y="373"/>
                    </a:cubicBezTo>
                    <a:cubicBezTo>
                      <a:pt x="2859" y="260"/>
                      <a:pt x="2128" y="1"/>
                      <a:pt x="15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4" name="Google Shape;5034;p30"/>
              <p:cNvSpPr/>
              <p:nvPr/>
            </p:nvSpPr>
            <p:spPr>
              <a:xfrm flipH="1">
                <a:off x="1314344" y="798508"/>
                <a:ext cx="118822" cy="161840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5188" extrusionOk="0">
                    <a:moveTo>
                      <a:pt x="864" y="0"/>
                    </a:moveTo>
                    <a:cubicBezTo>
                      <a:pt x="0" y="1728"/>
                      <a:pt x="998" y="4023"/>
                      <a:pt x="2548" y="5080"/>
                    </a:cubicBezTo>
                    <a:cubicBezTo>
                      <a:pt x="2657" y="5156"/>
                      <a:pt x="2769" y="5188"/>
                      <a:pt x="2878" y="5188"/>
                    </a:cubicBezTo>
                    <a:cubicBezTo>
                      <a:pt x="3391" y="5188"/>
                      <a:pt x="3809" y="4464"/>
                      <a:pt x="3292" y="4157"/>
                    </a:cubicBezTo>
                    <a:cubicBezTo>
                      <a:pt x="1609" y="3158"/>
                      <a:pt x="1683" y="1550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35" name="Google Shape;5035;p30"/>
            <p:cNvSpPr/>
            <p:nvPr/>
          </p:nvSpPr>
          <p:spPr>
            <a:xfrm>
              <a:off x="1212140" y="4276601"/>
              <a:ext cx="50692" cy="43143"/>
            </a:xfrm>
            <a:custGeom>
              <a:avLst/>
              <a:gdLst/>
              <a:ahLst/>
              <a:cxnLst/>
              <a:rect l="l" t="t" r="r" b="b"/>
              <a:pathLst>
                <a:path w="1625" h="1383" extrusionOk="0">
                  <a:moveTo>
                    <a:pt x="412" y="1"/>
                  </a:moveTo>
                  <a:cubicBezTo>
                    <a:pt x="380" y="1"/>
                    <a:pt x="347" y="4"/>
                    <a:pt x="314" y="12"/>
                  </a:cubicBezTo>
                  <a:cubicBezTo>
                    <a:pt x="1" y="131"/>
                    <a:pt x="1" y="504"/>
                    <a:pt x="194" y="757"/>
                  </a:cubicBezTo>
                  <a:cubicBezTo>
                    <a:pt x="507" y="1010"/>
                    <a:pt x="880" y="1249"/>
                    <a:pt x="1312" y="1383"/>
                  </a:cubicBezTo>
                  <a:cubicBezTo>
                    <a:pt x="1550" y="1383"/>
                    <a:pt x="1624" y="1130"/>
                    <a:pt x="1431" y="951"/>
                  </a:cubicBezTo>
                  <a:cubicBezTo>
                    <a:pt x="1371" y="817"/>
                    <a:pt x="1178" y="757"/>
                    <a:pt x="1058" y="638"/>
                  </a:cubicBezTo>
                  <a:cubicBezTo>
                    <a:pt x="1058" y="578"/>
                    <a:pt x="999" y="504"/>
                    <a:pt x="939" y="444"/>
                  </a:cubicBezTo>
                  <a:lnTo>
                    <a:pt x="880" y="385"/>
                  </a:lnTo>
                  <a:cubicBezTo>
                    <a:pt x="815" y="165"/>
                    <a:pt x="626" y="1"/>
                    <a:pt x="412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30"/>
            <p:cNvSpPr/>
            <p:nvPr/>
          </p:nvSpPr>
          <p:spPr>
            <a:xfrm>
              <a:off x="1245145" y="4241631"/>
              <a:ext cx="29292" cy="37216"/>
            </a:xfrm>
            <a:custGeom>
              <a:avLst/>
              <a:gdLst/>
              <a:ahLst/>
              <a:cxnLst/>
              <a:rect l="l" t="t" r="r" b="b"/>
              <a:pathLst>
                <a:path w="939" h="1193" extrusionOk="0">
                  <a:moveTo>
                    <a:pt x="376" y="1"/>
                  </a:moveTo>
                  <a:cubicBezTo>
                    <a:pt x="335" y="1"/>
                    <a:pt x="294" y="6"/>
                    <a:pt x="254" y="16"/>
                  </a:cubicBezTo>
                  <a:cubicBezTo>
                    <a:pt x="0" y="135"/>
                    <a:pt x="0" y="508"/>
                    <a:pt x="194" y="701"/>
                  </a:cubicBezTo>
                  <a:cubicBezTo>
                    <a:pt x="313" y="820"/>
                    <a:pt x="432" y="1074"/>
                    <a:pt x="686" y="1193"/>
                  </a:cubicBezTo>
                  <a:cubicBezTo>
                    <a:pt x="745" y="1193"/>
                    <a:pt x="805" y="1193"/>
                    <a:pt x="805" y="1133"/>
                  </a:cubicBezTo>
                  <a:lnTo>
                    <a:pt x="864" y="1133"/>
                  </a:lnTo>
                  <a:lnTo>
                    <a:pt x="864" y="1074"/>
                  </a:lnTo>
                  <a:cubicBezTo>
                    <a:pt x="939" y="1014"/>
                    <a:pt x="864" y="880"/>
                    <a:pt x="864" y="761"/>
                  </a:cubicBezTo>
                  <a:cubicBezTo>
                    <a:pt x="805" y="642"/>
                    <a:pt x="805" y="508"/>
                    <a:pt x="805" y="329"/>
                  </a:cubicBezTo>
                  <a:cubicBezTo>
                    <a:pt x="755" y="119"/>
                    <a:pt x="573" y="1"/>
                    <a:pt x="376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30"/>
            <p:cNvSpPr/>
            <p:nvPr/>
          </p:nvSpPr>
          <p:spPr>
            <a:xfrm>
              <a:off x="1271224" y="4402909"/>
              <a:ext cx="90122" cy="144495"/>
            </a:xfrm>
            <a:custGeom>
              <a:avLst/>
              <a:gdLst/>
              <a:ahLst/>
              <a:cxnLst/>
              <a:rect l="l" t="t" r="r" b="b"/>
              <a:pathLst>
                <a:path w="2889" h="4632" extrusionOk="0">
                  <a:moveTo>
                    <a:pt x="2203" y="0"/>
                  </a:moveTo>
                  <a:cubicBezTo>
                    <a:pt x="1712" y="626"/>
                    <a:pt x="848" y="2041"/>
                    <a:pt x="401" y="3099"/>
                  </a:cubicBezTo>
                  <a:cubicBezTo>
                    <a:pt x="1" y="4008"/>
                    <a:pt x="380" y="4631"/>
                    <a:pt x="800" y="4631"/>
                  </a:cubicBezTo>
                  <a:cubicBezTo>
                    <a:pt x="896" y="4631"/>
                    <a:pt x="995" y="4599"/>
                    <a:pt x="1086" y="4529"/>
                  </a:cubicBezTo>
                  <a:cubicBezTo>
                    <a:pt x="2889" y="3159"/>
                    <a:pt x="2204" y="1"/>
                    <a:pt x="2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30"/>
            <p:cNvSpPr/>
            <p:nvPr/>
          </p:nvSpPr>
          <p:spPr>
            <a:xfrm>
              <a:off x="1185188" y="4348536"/>
              <a:ext cx="151077" cy="122877"/>
            </a:xfrm>
            <a:custGeom>
              <a:avLst/>
              <a:gdLst/>
              <a:ahLst/>
              <a:cxnLst/>
              <a:rect l="l" t="t" r="r" b="b"/>
              <a:pathLst>
                <a:path w="4843" h="3939" extrusionOk="0">
                  <a:moveTo>
                    <a:pt x="4842" y="0"/>
                  </a:moveTo>
                  <a:cubicBezTo>
                    <a:pt x="4842" y="1"/>
                    <a:pt x="4097" y="939"/>
                    <a:pt x="3293" y="1311"/>
                  </a:cubicBezTo>
                  <a:cubicBezTo>
                    <a:pt x="2414" y="1684"/>
                    <a:pt x="1" y="2548"/>
                    <a:pt x="552" y="3784"/>
                  </a:cubicBezTo>
                  <a:cubicBezTo>
                    <a:pt x="607" y="3885"/>
                    <a:pt x="744" y="3938"/>
                    <a:pt x="937" y="3938"/>
                  </a:cubicBezTo>
                  <a:cubicBezTo>
                    <a:pt x="1827" y="3938"/>
                    <a:pt x="3924" y="2805"/>
                    <a:pt x="4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30"/>
            <p:cNvSpPr/>
            <p:nvPr/>
          </p:nvSpPr>
          <p:spPr>
            <a:xfrm>
              <a:off x="933319" y="1201273"/>
              <a:ext cx="127806" cy="281192"/>
            </a:xfrm>
            <a:custGeom>
              <a:avLst/>
              <a:gdLst/>
              <a:ahLst/>
              <a:cxnLst/>
              <a:rect l="l" t="t" r="r" b="b"/>
              <a:pathLst>
                <a:path w="4097" h="9014" extrusionOk="0">
                  <a:moveTo>
                    <a:pt x="2667" y="7602"/>
                  </a:moveTo>
                  <a:cubicBezTo>
                    <a:pt x="2667" y="7781"/>
                    <a:pt x="2607" y="7975"/>
                    <a:pt x="2488" y="8034"/>
                  </a:cubicBezTo>
                  <a:cubicBezTo>
                    <a:pt x="2548" y="7975"/>
                    <a:pt x="2548" y="7915"/>
                    <a:pt x="2548" y="7841"/>
                  </a:cubicBezTo>
                  <a:cubicBezTo>
                    <a:pt x="2548" y="7781"/>
                    <a:pt x="2607" y="7722"/>
                    <a:pt x="2607" y="7602"/>
                  </a:cubicBezTo>
                  <a:close/>
                  <a:moveTo>
                    <a:pt x="3093" y="0"/>
                  </a:moveTo>
                  <a:cubicBezTo>
                    <a:pt x="2881" y="0"/>
                    <a:pt x="2664" y="62"/>
                    <a:pt x="2488" y="154"/>
                  </a:cubicBezTo>
                  <a:cubicBezTo>
                    <a:pt x="1624" y="586"/>
                    <a:pt x="1058" y="1390"/>
                    <a:pt x="685" y="2254"/>
                  </a:cubicBezTo>
                  <a:cubicBezTo>
                    <a:pt x="626" y="2567"/>
                    <a:pt x="566" y="2820"/>
                    <a:pt x="507" y="3133"/>
                  </a:cubicBezTo>
                  <a:cubicBezTo>
                    <a:pt x="60" y="4057"/>
                    <a:pt x="0" y="5174"/>
                    <a:pt x="253" y="6232"/>
                  </a:cubicBezTo>
                  <a:cubicBezTo>
                    <a:pt x="432" y="7096"/>
                    <a:pt x="879" y="8034"/>
                    <a:pt x="1549" y="8660"/>
                  </a:cubicBezTo>
                  <a:cubicBezTo>
                    <a:pt x="1801" y="8907"/>
                    <a:pt x="2074" y="9014"/>
                    <a:pt x="2337" y="9014"/>
                  </a:cubicBezTo>
                  <a:cubicBezTo>
                    <a:pt x="2930" y="9014"/>
                    <a:pt x="3471" y="8473"/>
                    <a:pt x="3605" y="7781"/>
                  </a:cubicBezTo>
                  <a:cubicBezTo>
                    <a:pt x="3784" y="6723"/>
                    <a:pt x="3233" y="5740"/>
                    <a:pt x="3173" y="4682"/>
                  </a:cubicBezTo>
                  <a:cubicBezTo>
                    <a:pt x="3173" y="4191"/>
                    <a:pt x="3173" y="3625"/>
                    <a:pt x="3292" y="3133"/>
                  </a:cubicBezTo>
                  <a:cubicBezTo>
                    <a:pt x="3412" y="2627"/>
                    <a:pt x="3665" y="2195"/>
                    <a:pt x="3784" y="1703"/>
                  </a:cubicBezTo>
                  <a:cubicBezTo>
                    <a:pt x="3918" y="1271"/>
                    <a:pt x="4097" y="645"/>
                    <a:pt x="3725" y="273"/>
                  </a:cubicBezTo>
                  <a:cubicBezTo>
                    <a:pt x="3560" y="77"/>
                    <a:pt x="3329" y="0"/>
                    <a:pt x="3093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1_1">
    <p:spTree>
      <p:nvGrpSpPr>
        <p:cNvPr id="1" name="Shape 5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1" name="Google Shape;5041;p31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5042" name="Google Shape;5042;p31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31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31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31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31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31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31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31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31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31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31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31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31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31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31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31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31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31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31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31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31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31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31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31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31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31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31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31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31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31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31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31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31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31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31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31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31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31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31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31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31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31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31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31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31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31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31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31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31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31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31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31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31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31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31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31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31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31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31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31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31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31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31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31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31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31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31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31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31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31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31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31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31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31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31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31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31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31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31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31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31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31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31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31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31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31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31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31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31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31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31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31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31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31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31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31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31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31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31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31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31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31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31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31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31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31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31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31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31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31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31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31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31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31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31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31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31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31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31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31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31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31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31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31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31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31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31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31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31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31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31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31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31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31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31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31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31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31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31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31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31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31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31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31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31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31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31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31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31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31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31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31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31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31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31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31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31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31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31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1" name="Google Shape;5201;p31"/>
          <p:cNvGrpSpPr/>
          <p:nvPr/>
        </p:nvGrpSpPr>
        <p:grpSpPr>
          <a:xfrm>
            <a:off x="858034" y="2725284"/>
            <a:ext cx="683202" cy="2054815"/>
            <a:chOff x="848509" y="753609"/>
            <a:chExt cx="683202" cy="2054815"/>
          </a:xfrm>
        </p:grpSpPr>
        <p:sp>
          <p:nvSpPr>
            <p:cNvPr id="5202" name="Google Shape;5202;p31"/>
            <p:cNvSpPr/>
            <p:nvPr/>
          </p:nvSpPr>
          <p:spPr>
            <a:xfrm flipH="1">
              <a:off x="1342077" y="7749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31"/>
            <p:cNvSpPr/>
            <p:nvPr/>
          </p:nvSpPr>
          <p:spPr>
            <a:xfrm flipH="1">
              <a:off x="1303488" y="8226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31"/>
            <p:cNvSpPr/>
            <p:nvPr/>
          </p:nvSpPr>
          <p:spPr>
            <a:xfrm flipH="1">
              <a:off x="1250987" y="7780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31"/>
            <p:cNvSpPr/>
            <p:nvPr/>
          </p:nvSpPr>
          <p:spPr>
            <a:xfrm flipH="1">
              <a:off x="1252828" y="8845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31"/>
            <p:cNvSpPr/>
            <p:nvPr/>
          </p:nvSpPr>
          <p:spPr>
            <a:xfrm flipH="1">
              <a:off x="1202635" y="8311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31"/>
            <p:cNvSpPr/>
            <p:nvPr/>
          </p:nvSpPr>
          <p:spPr>
            <a:xfrm flipH="1">
              <a:off x="1152442" y="7712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31"/>
            <p:cNvSpPr/>
            <p:nvPr/>
          </p:nvSpPr>
          <p:spPr>
            <a:xfrm flipH="1">
              <a:off x="1080881" y="753609"/>
              <a:ext cx="19091" cy="40553"/>
            </a:xfrm>
            <a:custGeom>
              <a:avLst/>
              <a:gdLst/>
              <a:ahLst/>
              <a:cxnLst/>
              <a:rect l="l" t="t" r="r" b="b"/>
              <a:pathLst>
                <a:path w="612" h="1300" extrusionOk="0">
                  <a:moveTo>
                    <a:pt x="222" y="1"/>
                  </a:moveTo>
                  <a:cubicBezTo>
                    <a:pt x="148" y="1"/>
                    <a:pt x="104" y="59"/>
                    <a:pt x="60" y="158"/>
                  </a:cubicBezTo>
                  <a:cubicBezTo>
                    <a:pt x="1" y="217"/>
                    <a:pt x="1" y="337"/>
                    <a:pt x="1" y="396"/>
                  </a:cubicBezTo>
                  <a:lnTo>
                    <a:pt x="1" y="649"/>
                  </a:lnTo>
                  <a:cubicBezTo>
                    <a:pt x="60" y="828"/>
                    <a:pt x="60" y="1022"/>
                    <a:pt x="179" y="1201"/>
                  </a:cubicBezTo>
                  <a:lnTo>
                    <a:pt x="239" y="1275"/>
                  </a:lnTo>
                  <a:cubicBezTo>
                    <a:pt x="260" y="1292"/>
                    <a:pt x="285" y="1299"/>
                    <a:pt x="310" y="1299"/>
                  </a:cubicBezTo>
                  <a:cubicBezTo>
                    <a:pt x="372" y="1299"/>
                    <a:pt x="433" y="1254"/>
                    <a:pt x="433" y="1201"/>
                  </a:cubicBezTo>
                  <a:cubicBezTo>
                    <a:pt x="611" y="1022"/>
                    <a:pt x="611" y="828"/>
                    <a:pt x="611" y="649"/>
                  </a:cubicBezTo>
                  <a:cubicBezTo>
                    <a:pt x="611" y="530"/>
                    <a:pt x="552" y="396"/>
                    <a:pt x="552" y="337"/>
                  </a:cubicBezTo>
                  <a:cubicBezTo>
                    <a:pt x="492" y="217"/>
                    <a:pt x="433" y="158"/>
                    <a:pt x="373" y="24"/>
                  </a:cubicBezTo>
                  <a:lnTo>
                    <a:pt x="313" y="24"/>
                  </a:lnTo>
                  <a:cubicBezTo>
                    <a:pt x="278" y="8"/>
                    <a:pt x="248" y="1"/>
                    <a:pt x="22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31"/>
            <p:cNvSpPr/>
            <p:nvPr/>
          </p:nvSpPr>
          <p:spPr>
            <a:xfrm flipH="1">
              <a:off x="1132945" y="8519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31"/>
            <p:cNvSpPr/>
            <p:nvPr/>
          </p:nvSpPr>
          <p:spPr>
            <a:xfrm flipH="1">
              <a:off x="1197082" y="9352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31"/>
            <p:cNvSpPr/>
            <p:nvPr/>
          </p:nvSpPr>
          <p:spPr>
            <a:xfrm flipH="1">
              <a:off x="1307201" y="9194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31"/>
            <p:cNvSpPr/>
            <p:nvPr/>
          </p:nvSpPr>
          <p:spPr>
            <a:xfrm flipH="1">
              <a:off x="1197082" y="2270996"/>
              <a:ext cx="124406" cy="96829"/>
            </a:xfrm>
            <a:custGeom>
              <a:avLst/>
              <a:gdLst/>
              <a:ahLst/>
              <a:cxnLst/>
              <a:rect l="l" t="t" r="r" b="b"/>
              <a:pathLst>
                <a:path w="3988" h="3104" extrusionOk="0">
                  <a:moveTo>
                    <a:pt x="3165" y="0"/>
                  </a:moveTo>
                  <a:cubicBezTo>
                    <a:pt x="2616" y="0"/>
                    <a:pt x="2112" y="1000"/>
                    <a:pt x="2007" y="1661"/>
                  </a:cubicBezTo>
                  <a:cubicBezTo>
                    <a:pt x="2007" y="1661"/>
                    <a:pt x="1486" y="393"/>
                    <a:pt x="987" y="393"/>
                  </a:cubicBezTo>
                  <a:cubicBezTo>
                    <a:pt x="914" y="393"/>
                    <a:pt x="841" y="421"/>
                    <a:pt x="770" y="484"/>
                  </a:cubicBezTo>
                  <a:cubicBezTo>
                    <a:pt x="1" y="1139"/>
                    <a:pt x="1044" y="3103"/>
                    <a:pt x="1997" y="3103"/>
                  </a:cubicBezTo>
                  <a:cubicBezTo>
                    <a:pt x="2040" y="3103"/>
                    <a:pt x="2083" y="3099"/>
                    <a:pt x="2126" y="3091"/>
                  </a:cubicBezTo>
                  <a:cubicBezTo>
                    <a:pt x="3184" y="2838"/>
                    <a:pt x="3988" y="424"/>
                    <a:pt x="3377" y="52"/>
                  </a:cubicBezTo>
                  <a:cubicBezTo>
                    <a:pt x="3306" y="16"/>
                    <a:pt x="3235" y="0"/>
                    <a:pt x="3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31"/>
            <p:cNvSpPr/>
            <p:nvPr/>
          </p:nvSpPr>
          <p:spPr>
            <a:xfrm flipH="1">
              <a:off x="1192871" y="2415554"/>
              <a:ext cx="120132" cy="97391"/>
            </a:xfrm>
            <a:custGeom>
              <a:avLst/>
              <a:gdLst/>
              <a:ahLst/>
              <a:cxnLst/>
              <a:rect l="l" t="t" r="r" b="b"/>
              <a:pathLst>
                <a:path w="3851" h="3122" extrusionOk="0">
                  <a:moveTo>
                    <a:pt x="2951" y="1"/>
                  </a:moveTo>
                  <a:cubicBezTo>
                    <a:pt x="2454" y="1"/>
                    <a:pt x="2159" y="1101"/>
                    <a:pt x="2107" y="1809"/>
                  </a:cubicBezTo>
                  <a:cubicBezTo>
                    <a:pt x="2107" y="1809"/>
                    <a:pt x="1494" y="480"/>
                    <a:pt x="882" y="480"/>
                  </a:cubicBezTo>
                  <a:cubicBezTo>
                    <a:pt x="793" y="480"/>
                    <a:pt x="704" y="508"/>
                    <a:pt x="617" y="572"/>
                  </a:cubicBezTo>
                  <a:cubicBezTo>
                    <a:pt x="0" y="1057"/>
                    <a:pt x="1325" y="3121"/>
                    <a:pt x="2190" y="3121"/>
                  </a:cubicBezTo>
                  <a:cubicBezTo>
                    <a:pt x="2202" y="3121"/>
                    <a:pt x="2214" y="3121"/>
                    <a:pt x="2226" y="3120"/>
                  </a:cubicBezTo>
                  <a:cubicBezTo>
                    <a:pt x="3105" y="3120"/>
                    <a:pt x="3850" y="513"/>
                    <a:pt x="3165" y="66"/>
                  </a:cubicBezTo>
                  <a:cubicBezTo>
                    <a:pt x="3090" y="21"/>
                    <a:pt x="3018" y="1"/>
                    <a:pt x="2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31"/>
            <p:cNvSpPr/>
            <p:nvPr/>
          </p:nvSpPr>
          <p:spPr>
            <a:xfrm flipH="1">
              <a:off x="1198923" y="2559955"/>
              <a:ext cx="113862" cy="86504"/>
            </a:xfrm>
            <a:custGeom>
              <a:avLst/>
              <a:gdLst/>
              <a:ahLst/>
              <a:cxnLst/>
              <a:rect l="l" t="t" r="r" b="b"/>
              <a:pathLst>
                <a:path w="3650" h="2773" extrusionOk="0">
                  <a:moveTo>
                    <a:pt x="2999" y="0"/>
                  </a:moveTo>
                  <a:cubicBezTo>
                    <a:pt x="2612" y="0"/>
                    <a:pt x="2183" y="779"/>
                    <a:pt x="2040" y="1530"/>
                  </a:cubicBezTo>
                  <a:cubicBezTo>
                    <a:pt x="2040" y="1530"/>
                    <a:pt x="1288" y="333"/>
                    <a:pt x="758" y="333"/>
                  </a:cubicBezTo>
                  <a:cubicBezTo>
                    <a:pt x="659" y="333"/>
                    <a:pt x="568" y="374"/>
                    <a:pt x="491" y="472"/>
                  </a:cubicBezTo>
                  <a:cubicBezTo>
                    <a:pt x="1" y="1078"/>
                    <a:pt x="1506" y="2772"/>
                    <a:pt x="2157" y="2772"/>
                  </a:cubicBezTo>
                  <a:cubicBezTo>
                    <a:pt x="2179" y="2772"/>
                    <a:pt x="2200" y="2770"/>
                    <a:pt x="2219" y="2766"/>
                  </a:cubicBezTo>
                  <a:cubicBezTo>
                    <a:pt x="2845" y="2707"/>
                    <a:pt x="3649" y="651"/>
                    <a:pt x="3277" y="159"/>
                  </a:cubicBezTo>
                  <a:cubicBezTo>
                    <a:pt x="3190" y="49"/>
                    <a:pt x="3096" y="0"/>
                    <a:pt x="29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31"/>
            <p:cNvSpPr/>
            <p:nvPr/>
          </p:nvSpPr>
          <p:spPr>
            <a:xfrm flipH="1">
              <a:off x="1016744" y="1696852"/>
              <a:ext cx="73464" cy="149611"/>
            </a:xfrm>
            <a:custGeom>
              <a:avLst/>
              <a:gdLst/>
              <a:ahLst/>
              <a:cxnLst/>
              <a:rect l="l" t="t" r="r" b="b"/>
              <a:pathLst>
                <a:path w="2355" h="4796" extrusionOk="0">
                  <a:moveTo>
                    <a:pt x="1414" y="0"/>
                  </a:moveTo>
                  <a:cubicBezTo>
                    <a:pt x="1242" y="0"/>
                    <a:pt x="1084" y="90"/>
                    <a:pt x="984" y="267"/>
                  </a:cubicBezTo>
                  <a:cubicBezTo>
                    <a:pt x="0" y="2248"/>
                    <a:pt x="2041" y="4796"/>
                    <a:pt x="2041" y="4796"/>
                  </a:cubicBezTo>
                  <a:cubicBezTo>
                    <a:pt x="2235" y="3991"/>
                    <a:pt x="2354" y="2382"/>
                    <a:pt x="2295" y="1206"/>
                  </a:cubicBezTo>
                  <a:cubicBezTo>
                    <a:pt x="2204" y="397"/>
                    <a:pt x="1777" y="0"/>
                    <a:pt x="1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31"/>
            <p:cNvSpPr/>
            <p:nvPr/>
          </p:nvSpPr>
          <p:spPr>
            <a:xfrm flipH="1">
              <a:off x="898702" y="1727080"/>
              <a:ext cx="114891" cy="167736"/>
            </a:xfrm>
            <a:custGeom>
              <a:avLst/>
              <a:gdLst/>
              <a:ahLst/>
              <a:cxnLst/>
              <a:rect l="l" t="t" r="r" b="b"/>
              <a:pathLst>
                <a:path w="3683" h="5377" extrusionOk="0">
                  <a:moveTo>
                    <a:pt x="2485" y="1"/>
                  </a:moveTo>
                  <a:cubicBezTo>
                    <a:pt x="1818" y="1"/>
                    <a:pt x="1" y="2059"/>
                    <a:pt x="524" y="5376"/>
                  </a:cubicBezTo>
                  <a:cubicBezTo>
                    <a:pt x="524" y="5376"/>
                    <a:pt x="703" y="4140"/>
                    <a:pt x="1328" y="3454"/>
                  </a:cubicBezTo>
                  <a:cubicBezTo>
                    <a:pt x="1880" y="2769"/>
                    <a:pt x="3682" y="907"/>
                    <a:pt x="2624" y="43"/>
                  </a:cubicBezTo>
                  <a:cubicBezTo>
                    <a:pt x="2587" y="15"/>
                    <a:pt x="2540" y="1"/>
                    <a:pt x="24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31"/>
            <p:cNvSpPr/>
            <p:nvPr/>
          </p:nvSpPr>
          <p:spPr>
            <a:xfrm flipH="1">
              <a:off x="1053461" y="1970526"/>
              <a:ext cx="33036" cy="33316"/>
            </a:xfrm>
            <a:custGeom>
              <a:avLst/>
              <a:gdLst/>
              <a:ahLst/>
              <a:cxnLst/>
              <a:rect l="l" t="t" r="r" b="b"/>
              <a:pathLst>
                <a:path w="1059" h="1068" extrusionOk="0">
                  <a:moveTo>
                    <a:pt x="433" y="0"/>
                  </a:moveTo>
                  <a:cubicBezTo>
                    <a:pt x="313" y="60"/>
                    <a:pt x="179" y="120"/>
                    <a:pt x="60" y="254"/>
                  </a:cubicBezTo>
                  <a:cubicBezTo>
                    <a:pt x="1" y="313"/>
                    <a:pt x="1" y="433"/>
                    <a:pt x="1" y="626"/>
                  </a:cubicBezTo>
                  <a:cubicBezTo>
                    <a:pt x="1" y="841"/>
                    <a:pt x="254" y="1067"/>
                    <a:pt x="478" y="1067"/>
                  </a:cubicBezTo>
                  <a:cubicBezTo>
                    <a:pt x="503" y="1067"/>
                    <a:pt x="528" y="1064"/>
                    <a:pt x="552" y="1058"/>
                  </a:cubicBezTo>
                  <a:cubicBezTo>
                    <a:pt x="686" y="1058"/>
                    <a:pt x="865" y="999"/>
                    <a:pt x="924" y="865"/>
                  </a:cubicBezTo>
                  <a:cubicBezTo>
                    <a:pt x="999" y="745"/>
                    <a:pt x="1058" y="626"/>
                    <a:pt x="1058" y="492"/>
                  </a:cubicBezTo>
                  <a:cubicBezTo>
                    <a:pt x="1058" y="179"/>
                    <a:pt x="686" y="0"/>
                    <a:pt x="4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31"/>
            <p:cNvSpPr/>
            <p:nvPr/>
          </p:nvSpPr>
          <p:spPr>
            <a:xfrm flipH="1">
              <a:off x="1123181" y="2069040"/>
              <a:ext cx="36592" cy="31413"/>
            </a:xfrm>
            <a:custGeom>
              <a:avLst/>
              <a:gdLst/>
              <a:ahLst/>
              <a:cxnLst/>
              <a:rect l="l" t="t" r="r" b="b"/>
              <a:pathLst>
                <a:path w="1173" h="1007" extrusionOk="0">
                  <a:moveTo>
                    <a:pt x="607" y="1"/>
                  </a:moveTo>
                  <a:cubicBezTo>
                    <a:pt x="368" y="1"/>
                    <a:pt x="115" y="194"/>
                    <a:pt x="55" y="448"/>
                  </a:cubicBezTo>
                  <a:cubicBezTo>
                    <a:pt x="1" y="721"/>
                    <a:pt x="246" y="1006"/>
                    <a:pt x="529" y="1006"/>
                  </a:cubicBezTo>
                  <a:cubicBezTo>
                    <a:pt x="554" y="1006"/>
                    <a:pt x="580" y="1004"/>
                    <a:pt x="607" y="999"/>
                  </a:cubicBezTo>
                  <a:cubicBezTo>
                    <a:pt x="666" y="999"/>
                    <a:pt x="741" y="999"/>
                    <a:pt x="741" y="939"/>
                  </a:cubicBezTo>
                  <a:cubicBezTo>
                    <a:pt x="860" y="939"/>
                    <a:pt x="979" y="880"/>
                    <a:pt x="1039" y="820"/>
                  </a:cubicBezTo>
                  <a:cubicBezTo>
                    <a:pt x="1113" y="746"/>
                    <a:pt x="1173" y="626"/>
                    <a:pt x="1173" y="567"/>
                  </a:cubicBezTo>
                  <a:cubicBezTo>
                    <a:pt x="1173" y="448"/>
                    <a:pt x="1173" y="314"/>
                    <a:pt x="1039" y="254"/>
                  </a:cubicBezTo>
                  <a:cubicBezTo>
                    <a:pt x="979" y="135"/>
                    <a:pt x="919" y="75"/>
                    <a:pt x="800" y="75"/>
                  </a:cubicBezTo>
                  <a:cubicBezTo>
                    <a:pt x="741" y="75"/>
                    <a:pt x="666" y="75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31"/>
            <p:cNvSpPr/>
            <p:nvPr/>
          </p:nvSpPr>
          <p:spPr>
            <a:xfrm flipH="1">
              <a:off x="863857" y="2176382"/>
              <a:ext cx="151077" cy="264471"/>
            </a:xfrm>
            <a:custGeom>
              <a:avLst/>
              <a:gdLst/>
              <a:ahLst/>
              <a:cxnLst/>
              <a:rect l="l" t="t" r="r" b="b"/>
              <a:pathLst>
                <a:path w="4843" h="8478" extrusionOk="0">
                  <a:moveTo>
                    <a:pt x="4190" y="1"/>
                  </a:moveTo>
                  <a:cubicBezTo>
                    <a:pt x="3999" y="1"/>
                    <a:pt x="3787" y="128"/>
                    <a:pt x="3725" y="359"/>
                  </a:cubicBezTo>
                  <a:cubicBezTo>
                    <a:pt x="3666" y="597"/>
                    <a:pt x="3606" y="850"/>
                    <a:pt x="3546" y="1163"/>
                  </a:cubicBezTo>
                  <a:lnTo>
                    <a:pt x="3472" y="1163"/>
                  </a:lnTo>
                  <a:cubicBezTo>
                    <a:pt x="2727" y="3204"/>
                    <a:pt x="254" y="5066"/>
                    <a:pt x="120" y="7301"/>
                  </a:cubicBezTo>
                  <a:cubicBezTo>
                    <a:pt x="1" y="7495"/>
                    <a:pt x="60" y="7673"/>
                    <a:pt x="195" y="7807"/>
                  </a:cubicBezTo>
                  <a:lnTo>
                    <a:pt x="195" y="8046"/>
                  </a:lnTo>
                  <a:cubicBezTo>
                    <a:pt x="254" y="8299"/>
                    <a:pt x="433" y="8478"/>
                    <a:pt x="746" y="8478"/>
                  </a:cubicBezTo>
                  <a:cubicBezTo>
                    <a:pt x="4411" y="7927"/>
                    <a:pt x="4843" y="3264"/>
                    <a:pt x="4530" y="359"/>
                  </a:cubicBezTo>
                  <a:cubicBezTo>
                    <a:pt x="4530" y="113"/>
                    <a:pt x="4369" y="1"/>
                    <a:pt x="4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31"/>
            <p:cNvSpPr/>
            <p:nvPr/>
          </p:nvSpPr>
          <p:spPr>
            <a:xfrm flipH="1">
              <a:off x="879205" y="2063456"/>
              <a:ext cx="27452" cy="21431"/>
            </a:xfrm>
            <a:custGeom>
              <a:avLst/>
              <a:gdLst/>
              <a:ahLst/>
              <a:cxnLst/>
              <a:rect l="l" t="t" r="r" b="b"/>
              <a:pathLst>
                <a:path w="880" h="687" extrusionOk="0">
                  <a:moveTo>
                    <a:pt x="448" y="1"/>
                  </a:moveTo>
                  <a:cubicBezTo>
                    <a:pt x="1" y="1"/>
                    <a:pt x="75" y="686"/>
                    <a:pt x="507" y="686"/>
                  </a:cubicBezTo>
                  <a:cubicBezTo>
                    <a:pt x="880" y="686"/>
                    <a:pt x="820" y="1"/>
                    <a:pt x="4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31"/>
            <p:cNvSpPr/>
            <p:nvPr/>
          </p:nvSpPr>
          <p:spPr>
            <a:xfrm flipH="1">
              <a:off x="902414" y="2661589"/>
              <a:ext cx="176221" cy="146835"/>
            </a:xfrm>
            <a:custGeom>
              <a:avLst/>
              <a:gdLst/>
              <a:ahLst/>
              <a:cxnLst/>
              <a:rect l="l" t="t" r="r" b="b"/>
              <a:pathLst>
                <a:path w="5649" h="4707" extrusionOk="0">
                  <a:moveTo>
                    <a:pt x="5142" y="0"/>
                  </a:moveTo>
                  <a:cubicBezTo>
                    <a:pt x="4590" y="879"/>
                    <a:pt x="4099" y="1624"/>
                    <a:pt x="3279" y="2309"/>
                  </a:cubicBezTo>
                  <a:cubicBezTo>
                    <a:pt x="2475" y="2980"/>
                    <a:pt x="1492" y="3426"/>
                    <a:pt x="553" y="3799"/>
                  </a:cubicBezTo>
                  <a:cubicBezTo>
                    <a:pt x="1" y="3957"/>
                    <a:pt x="330" y="4706"/>
                    <a:pt x="794" y="4706"/>
                  </a:cubicBezTo>
                  <a:cubicBezTo>
                    <a:pt x="856" y="4706"/>
                    <a:pt x="920" y="4693"/>
                    <a:pt x="985" y="4663"/>
                  </a:cubicBezTo>
                  <a:cubicBezTo>
                    <a:pt x="2669" y="3978"/>
                    <a:pt x="5648" y="2175"/>
                    <a:pt x="5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31"/>
            <p:cNvSpPr/>
            <p:nvPr/>
          </p:nvSpPr>
          <p:spPr>
            <a:xfrm flipH="1">
              <a:off x="865729" y="904905"/>
              <a:ext cx="42020" cy="96954"/>
            </a:xfrm>
            <a:custGeom>
              <a:avLst/>
              <a:gdLst/>
              <a:ahLst/>
              <a:cxnLst/>
              <a:rect l="l" t="t" r="r" b="b"/>
              <a:pathLst>
                <a:path w="1347" h="3108" extrusionOk="0">
                  <a:moveTo>
                    <a:pt x="670" y="1"/>
                  </a:moveTo>
                  <a:cubicBezTo>
                    <a:pt x="348" y="1"/>
                    <a:pt x="0" y="264"/>
                    <a:pt x="36" y="641"/>
                  </a:cubicBezTo>
                  <a:lnTo>
                    <a:pt x="36" y="1014"/>
                  </a:lnTo>
                  <a:cubicBezTo>
                    <a:pt x="110" y="1326"/>
                    <a:pt x="170" y="1639"/>
                    <a:pt x="170" y="1937"/>
                  </a:cubicBezTo>
                  <a:cubicBezTo>
                    <a:pt x="223" y="2161"/>
                    <a:pt x="369" y="3107"/>
                    <a:pt x="752" y="3107"/>
                  </a:cubicBezTo>
                  <a:cubicBezTo>
                    <a:pt x="802" y="3107"/>
                    <a:pt x="856" y="3091"/>
                    <a:pt x="915" y="3055"/>
                  </a:cubicBezTo>
                  <a:cubicBezTo>
                    <a:pt x="1347" y="2816"/>
                    <a:pt x="1228" y="2071"/>
                    <a:pt x="1287" y="1639"/>
                  </a:cubicBezTo>
                  <a:cubicBezTo>
                    <a:pt x="1287" y="1192"/>
                    <a:pt x="1347" y="760"/>
                    <a:pt x="1153" y="388"/>
                  </a:cubicBezTo>
                  <a:cubicBezTo>
                    <a:pt x="1082" y="115"/>
                    <a:pt x="882" y="1"/>
                    <a:pt x="6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31"/>
            <p:cNvSpPr/>
            <p:nvPr/>
          </p:nvSpPr>
          <p:spPr>
            <a:xfrm flipH="1">
              <a:off x="848509" y="1850612"/>
              <a:ext cx="46512" cy="152544"/>
            </a:xfrm>
            <a:custGeom>
              <a:avLst/>
              <a:gdLst/>
              <a:ahLst/>
              <a:cxnLst/>
              <a:rect l="l" t="t" r="r" b="b"/>
              <a:pathLst>
                <a:path w="1491" h="4890" extrusionOk="0">
                  <a:moveTo>
                    <a:pt x="1371" y="1"/>
                  </a:moveTo>
                  <a:cubicBezTo>
                    <a:pt x="626" y="180"/>
                    <a:pt x="507" y="746"/>
                    <a:pt x="313" y="1416"/>
                  </a:cubicBezTo>
                  <a:cubicBezTo>
                    <a:pt x="134" y="2355"/>
                    <a:pt x="0" y="3785"/>
                    <a:pt x="447" y="4589"/>
                  </a:cubicBezTo>
                  <a:cubicBezTo>
                    <a:pt x="569" y="4790"/>
                    <a:pt x="765" y="4889"/>
                    <a:pt x="955" y="4889"/>
                  </a:cubicBezTo>
                  <a:cubicBezTo>
                    <a:pt x="1230" y="4889"/>
                    <a:pt x="1490" y="4682"/>
                    <a:pt x="1490" y="4277"/>
                  </a:cubicBezTo>
                  <a:cubicBezTo>
                    <a:pt x="1490" y="3532"/>
                    <a:pt x="1192" y="2727"/>
                    <a:pt x="1192" y="1923"/>
                  </a:cubicBezTo>
                  <a:cubicBezTo>
                    <a:pt x="1192" y="1550"/>
                    <a:pt x="1252" y="1118"/>
                    <a:pt x="1311" y="746"/>
                  </a:cubicBezTo>
                  <a:cubicBezTo>
                    <a:pt x="1371" y="552"/>
                    <a:pt x="1371" y="239"/>
                    <a:pt x="1431" y="61"/>
                  </a:cubicBezTo>
                  <a:cubicBezTo>
                    <a:pt x="1431" y="1"/>
                    <a:pt x="1371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31"/>
            <p:cNvSpPr/>
            <p:nvPr/>
          </p:nvSpPr>
          <p:spPr>
            <a:xfrm flipH="1">
              <a:off x="898702" y="811725"/>
              <a:ext cx="423878" cy="330792"/>
            </a:xfrm>
            <a:custGeom>
              <a:avLst/>
              <a:gdLst/>
              <a:ahLst/>
              <a:cxnLst/>
              <a:rect l="l" t="t" r="r" b="b"/>
              <a:pathLst>
                <a:path w="13588" h="10604" extrusionOk="0">
                  <a:moveTo>
                    <a:pt x="4717" y="1"/>
                  </a:moveTo>
                  <a:cubicBezTo>
                    <a:pt x="3560" y="1"/>
                    <a:pt x="2413" y="453"/>
                    <a:pt x="1356" y="961"/>
                  </a:cubicBezTo>
                  <a:cubicBezTo>
                    <a:pt x="671" y="1334"/>
                    <a:pt x="1" y="2079"/>
                    <a:pt x="239" y="2883"/>
                  </a:cubicBezTo>
                  <a:cubicBezTo>
                    <a:pt x="239" y="2943"/>
                    <a:pt x="179" y="3002"/>
                    <a:pt x="179" y="3062"/>
                  </a:cubicBezTo>
                  <a:cubicBezTo>
                    <a:pt x="239" y="3941"/>
                    <a:pt x="1237" y="4433"/>
                    <a:pt x="1982" y="4552"/>
                  </a:cubicBezTo>
                  <a:cubicBezTo>
                    <a:pt x="2126" y="4577"/>
                    <a:pt x="2270" y="4585"/>
                    <a:pt x="2414" y="4585"/>
                  </a:cubicBezTo>
                  <a:cubicBezTo>
                    <a:pt x="2702" y="4585"/>
                    <a:pt x="2990" y="4552"/>
                    <a:pt x="3278" y="4552"/>
                  </a:cubicBezTo>
                  <a:cubicBezTo>
                    <a:pt x="3725" y="4552"/>
                    <a:pt x="4157" y="4552"/>
                    <a:pt x="4589" y="4686"/>
                  </a:cubicBezTo>
                  <a:cubicBezTo>
                    <a:pt x="5394" y="4805"/>
                    <a:pt x="6198" y="5118"/>
                    <a:pt x="6883" y="5550"/>
                  </a:cubicBezTo>
                  <a:cubicBezTo>
                    <a:pt x="7628" y="5982"/>
                    <a:pt x="8313" y="6548"/>
                    <a:pt x="8805" y="7233"/>
                  </a:cubicBezTo>
                  <a:cubicBezTo>
                    <a:pt x="9431" y="8038"/>
                    <a:pt x="9863" y="8842"/>
                    <a:pt x="10489" y="9647"/>
                  </a:cubicBezTo>
                  <a:cubicBezTo>
                    <a:pt x="10823" y="10155"/>
                    <a:pt x="11349" y="10603"/>
                    <a:pt x="11993" y="10603"/>
                  </a:cubicBezTo>
                  <a:cubicBezTo>
                    <a:pt x="12066" y="10603"/>
                    <a:pt x="12141" y="10597"/>
                    <a:pt x="12217" y="10585"/>
                  </a:cubicBezTo>
                  <a:cubicBezTo>
                    <a:pt x="13215" y="10451"/>
                    <a:pt x="13587" y="9468"/>
                    <a:pt x="13468" y="8649"/>
                  </a:cubicBezTo>
                  <a:cubicBezTo>
                    <a:pt x="13334" y="7785"/>
                    <a:pt x="12842" y="6861"/>
                    <a:pt x="12410" y="6116"/>
                  </a:cubicBezTo>
                  <a:cubicBezTo>
                    <a:pt x="11978" y="5297"/>
                    <a:pt x="11412" y="4492"/>
                    <a:pt x="10801" y="3747"/>
                  </a:cubicBezTo>
                  <a:cubicBezTo>
                    <a:pt x="9550" y="2392"/>
                    <a:pt x="8001" y="1081"/>
                    <a:pt x="6332" y="336"/>
                  </a:cubicBezTo>
                  <a:cubicBezTo>
                    <a:pt x="5797" y="99"/>
                    <a:pt x="5256" y="1"/>
                    <a:pt x="47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31"/>
            <p:cNvSpPr/>
            <p:nvPr/>
          </p:nvSpPr>
          <p:spPr>
            <a:xfrm flipH="1">
              <a:off x="933578" y="1193677"/>
              <a:ext cx="336095" cy="257764"/>
            </a:xfrm>
            <a:custGeom>
              <a:avLst/>
              <a:gdLst/>
              <a:ahLst/>
              <a:cxnLst/>
              <a:rect l="l" t="t" r="r" b="b"/>
              <a:pathLst>
                <a:path w="10774" h="8263" extrusionOk="0">
                  <a:moveTo>
                    <a:pt x="2437" y="1"/>
                  </a:moveTo>
                  <a:cubicBezTo>
                    <a:pt x="476" y="1"/>
                    <a:pt x="1" y="1728"/>
                    <a:pt x="718" y="2617"/>
                  </a:cubicBezTo>
                  <a:cubicBezTo>
                    <a:pt x="2148" y="4539"/>
                    <a:pt x="7675" y="5224"/>
                    <a:pt x="10774" y="8263"/>
                  </a:cubicBezTo>
                  <a:cubicBezTo>
                    <a:pt x="10774" y="8263"/>
                    <a:pt x="9910" y="3302"/>
                    <a:pt x="5441" y="948"/>
                  </a:cubicBezTo>
                  <a:cubicBezTo>
                    <a:pt x="4200" y="265"/>
                    <a:pt x="3205" y="1"/>
                    <a:pt x="2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31"/>
            <p:cNvSpPr/>
            <p:nvPr/>
          </p:nvSpPr>
          <p:spPr>
            <a:xfrm flipH="1">
              <a:off x="887098" y="1263678"/>
              <a:ext cx="286776" cy="258326"/>
            </a:xfrm>
            <a:custGeom>
              <a:avLst/>
              <a:gdLst/>
              <a:ahLst/>
              <a:cxnLst/>
              <a:rect l="l" t="t" r="r" b="b"/>
              <a:pathLst>
                <a:path w="9193" h="8281" extrusionOk="0">
                  <a:moveTo>
                    <a:pt x="135" y="0"/>
                  </a:moveTo>
                  <a:cubicBezTo>
                    <a:pt x="75" y="0"/>
                    <a:pt x="75" y="0"/>
                    <a:pt x="1" y="60"/>
                  </a:cubicBezTo>
                  <a:cubicBezTo>
                    <a:pt x="1" y="120"/>
                    <a:pt x="75" y="194"/>
                    <a:pt x="135" y="254"/>
                  </a:cubicBezTo>
                  <a:cubicBezTo>
                    <a:pt x="627" y="313"/>
                    <a:pt x="1118" y="492"/>
                    <a:pt x="1565" y="745"/>
                  </a:cubicBezTo>
                  <a:cubicBezTo>
                    <a:pt x="1997" y="939"/>
                    <a:pt x="2429" y="1177"/>
                    <a:pt x="2861" y="1431"/>
                  </a:cubicBezTo>
                  <a:cubicBezTo>
                    <a:pt x="3725" y="1982"/>
                    <a:pt x="4545" y="2667"/>
                    <a:pt x="5215" y="3352"/>
                  </a:cubicBezTo>
                  <a:lnTo>
                    <a:pt x="5781" y="3918"/>
                  </a:lnTo>
                  <a:lnTo>
                    <a:pt x="6273" y="4470"/>
                  </a:lnTo>
                  <a:lnTo>
                    <a:pt x="6526" y="4782"/>
                  </a:lnTo>
                  <a:lnTo>
                    <a:pt x="6779" y="5095"/>
                  </a:lnTo>
                  <a:cubicBezTo>
                    <a:pt x="6898" y="5274"/>
                    <a:pt x="7077" y="5468"/>
                    <a:pt x="7211" y="5647"/>
                  </a:cubicBezTo>
                  <a:cubicBezTo>
                    <a:pt x="7524" y="6079"/>
                    <a:pt x="7822" y="6526"/>
                    <a:pt x="8135" y="6958"/>
                  </a:cubicBezTo>
                  <a:cubicBezTo>
                    <a:pt x="8388" y="7390"/>
                    <a:pt x="8641" y="7822"/>
                    <a:pt x="8939" y="8254"/>
                  </a:cubicBezTo>
                  <a:cubicBezTo>
                    <a:pt x="8939" y="8254"/>
                    <a:pt x="8973" y="8280"/>
                    <a:pt x="9012" y="8280"/>
                  </a:cubicBezTo>
                  <a:cubicBezTo>
                    <a:pt x="9032" y="8280"/>
                    <a:pt x="9054" y="8273"/>
                    <a:pt x="9073" y="8254"/>
                  </a:cubicBezTo>
                  <a:cubicBezTo>
                    <a:pt x="9133" y="8254"/>
                    <a:pt x="9193" y="8194"/>
                    <a:pt x="9133" y="8134"/>
                  </a:cubicBezTo>
                  <a:cubicBezTo>
                    <a:pt x="8880" y="7643"/>
                    <a:pt x="8641" y="7196"/>
                    <a:pt x="8448" y="6704"/>
                  </a:cubicBezTo>
                  <a:cubicBezTo>
                    <a:pt x="8135" y="6272"/>
                    <a:pt x="7897" y="5840"/>
                    <a:pt x="7584" y="5408"/>
                  </a:cubicBezTo>
                  <a:cubicBezTo>
                    <a:pt x="7450" y="5215"/>
                    <a:pt x="7271" y="4961"/>
                    <a:pt x="7152" y="4782"/>
                  </a:cubicBezTo>
                  <a:lnTo>
                    <a:pt x="6898" y="4470"/>
                  </a:lnTo>
                  <a:lnTo>
                    <a:pt x="6645" y="4157"/>
                  </a:lnTo>
                  <a:lnTo>
                    <a:pt x="6154" y="3606"/>
                  </a:lnTo>
                  <a:lnTo>
                    <a:pt x="5587" y="3039"/>
                  </a:lnTo>
                  <a:cubicBezTo>
                    <a:pt x="4843" y="2295"/>
                    <a:pt x="4038" y="1609"/>
                    <a:pt x="3114" y="1058"/>
                  </a:cubicBezTo>
                  <a:cubicBezTo>
                    <a:pt x="2176" y="567"/>
                    <a:pt x="1252" y="120"/>
                    <a:pt x="13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31"/>
            <p:cNvSpPr/>
            <p:nvPr/>
          </p:nvSpPr>
          <p:spPr>
            <a:xfrm flipH="1">
              <a:off x="1187318" y="14366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31"/>
            <p:cNvSpPr/>
            <p:nvPr/>
          </p:nvSpPr>
          <p:spPr>
            <a:xfrm flipH="1">
              <a:off x="1210559" y="17785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31"/>
            <p:cNvSpPr/>
            <p:nvPr/>
          </p:nvSpPr>
          <p:spPr>
            <a:xfrm flipH="1">
              <a:off x="1357393" y="17535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31"/>
            <p:cNvSpPr/>
            <p:nvPr/>
          </p:nvSpPr>
          <p:spPr>
            <a:xfrm flipH="1">
              <a:off x="1406182" y="17321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31"/>
            <p:cNvSpPr/>
            <p:nvPr/>
          </p:nvSpPr>
          <p:spPr>
            <a:xfrm flipH="1">
              <a:off x="1310913" y="14379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31"/>
            <p:cNvSpPr/>
            <p:nvPr/>
          </p:nvSpPr>
          <p:spPr>
            <a:xfrm flipH="1">
              <a:off x="1326729" y="14532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31"/>
            <p:cNvSpPr/>
            <p:nvPr/>
          </p:nvSpPr>
          <p:spPr>
            <a:xfrm flipH="1">
              <a:off x="1287704" y="14398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31"/>
            <p:cNvSpPr/>
            <p:nvPr/>
          </p:nvSpPr>
          <p:spPr>
            <a:xfrm flipH="1">
              <a:off x="1268644" y="14458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31"/>
            <p:cNvSpPr/>
            <p:nvPr/>
          </p:nvSpPr>
          <p:spPr>
            <a:xfrm flipH="1">
              <a:off x="1249116" y="14672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31"/>
            <p:cNvSpPr/>
            <p:nvPr/>
          </p:nvSpPr>
          <p:spPr>
            <a:xfrm flipH="1">
              <a:off x="1227747" y="15346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7" name="Google Shape;5237;p31"/>
          <p:cNvGrpSpPr/>
          <p:nvPr/>
        </p:nvGrpSpPr>
        <p:grpSpPr>
          <a:xfrm>
            <a:off x="7858909" y="753609"/>
            <a:ext cx="683202" cy="2054815"/>
            <a:chOff x="848509" y="753609"/>
            <a:chExt cx="683202" cy="2054815"/>
          </a:xfrm>
        </p:grpSpPr>
        <p:sp>
          <p:nvSpPr>
            <p:cNvPr id="5238" name="Google Shape;5238;p31"/>
            <p:cNvSpPr/>
            <p:nvPr/>
          </p:nvSpPr>
          <p:spPr>
            <a:xfrm flipH="1">
              <a:off x="1342077" y="7749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31"/>
            <p:cNvSpPr/>
            <p:nvPr/>
          </p:nvSpPr>
          <p:spPr>
            <a:xfrm flipH="1">
              <a:off x="1303488" y="8226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31"/>
            <p:cNvSpPr/>
            <p:nvPr/>
          </p:nvSpPr>
          <p:spPr>
            <a:xfrm flipH="1">
              <a:off x="1250987" y="7780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31"/>
            <p:cNvSpPr/>
            <p:nvPr/>
          </p:nvSpPr>
          <p:spPr>
            <a:xfrm flipH="1">
              <a:off x="1252828" y="8845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31"/>
            <p:cNvSpPr/>
            <p:nvPr/>
          </p:nvSpPr>
          <p:spPr>
            <a:xfrm flipH="1">
              <a:off x="1202635" y="8311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31"/>
            <p:cNvSpPr/>
            <p:nvPr/>
          </p:nvSpPr>
          <p:spPr>
            <a:xfrm flipH="1">
              <a:off x="1152442" y="7712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31"/>
            <p:cNvSpPr/>
            <p:nvPr/>
          </p:nvSpPr>
          <p:spPr>
            <a:xfrm flipH="1">
              <a:off x="1080881" y="753609"/>
              <a:ext cx="19091" cy="40553"/>
            </a:xfrm>
            <a:custGeom>
              <a:avLst/>
              <a:gdLst/>
              <a:ahLst/>
              <a:cxnLst/>
              <a:rect l="l" t="t" r="r" b="b"/>
              <a:pathLst>
                <a:path w="612" h="1300" extrusionOk="0">
                  <a:moveTo>
                    <a:pt x="222" y="1"/>
                  </a:moveTo>
                  <a:cubicBezTo>
                    <a:pt x="148" y="1"/>
                    <a:pt x="104" y="59"/>
                    <a:pt x="60" y="158"/>
                  </a:cubicBezTo>
                  <a:cubicBezTo>
                    <a:pt x="1" y="217"/>
                    <a:pt x="1" y="337"/>
                    <a:pt x="1" y="396"/>
                  </a:cubicBezTo>
                  <a:lnTo>
                    <a:pt x="1" y="649"/>
                  </a:lnTo>
                  <a:cubicBezTo>
                    <a:pt x="60" y="828"/>
                    <a:pt x="60" y="1022"/>
                    <a:pt x="179" y="1201"/>
                  </a:cubicBezTo>
                  <a:lnTo>
                    <a:pt x="239" y="1275"/>
                  </a:lnTo>
                  <a:cubicBezTo>
                    <a:pt x="260" y="1292"/>
                    <a:pt x="285" y="1299"/>
                    <a:pt x="310" y="1299"/>
                  </a:cubicBezTo>
                  <a:cubicBezTo>
                    <a:pt x="372" y="1299"/>
                    <a:pt x="433" y="1254"/>
                    <a:pt x="433" y="1201"/>
                  </a:cubicBezTo>
                  <a:cubicBezTo>
                    <a:pt x="611" y="1022"/>
                    <a:pt x="611" y="828"/>
                    <a:pt x="611" y="649"/>
                  </a:cubicBezTo>
                  <a:cubicBezTo>
                    <a:pt x="611" y="530"/>
                    <a:pt x="552" y="396"/>
                    <a:pt x="552" y="337"/>
                  </a:cubicBezTo>
                  <a:cubicBezTo>
                    <a:pt x="492" y="217"/>
                    <a:pt x="433" y="158"/>
                    <a:pt x="373" y="24"/>
                  </a:cubicBezTo>
                  <a:lnTo>
                    <a:pt x="313" y="24"/>
                  </a:lnTo>
                  <a:cubicBezTo>
                    <a:pt x="278" y="8"/>
                    <a:pt x="248" y="1"/>
                    <a:pt x="22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31"/>
            <p:cNvSpPr/>
            <p:nvPr/>
          </p:nvSpPr>
          <p:spPr>
            <a:xfrm flipH="1">
              <a:off x="1132945" y="8519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31"/>
            <p:cNvSpPr/>
            <p:nvPr/>
          </p:nvSpPr>
          <p:spPr>
            <a:xfrm flipH="1">
              <a:off x="1197082" y="9352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31"/>
            <p:cNvSpPr/>
            <p:nvPr/>
          </p:nvSpPr>
          <p:spPr>
            <a:xfrm flipH="1">
              <a:off x="1307201" y="9194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31"/>
            <p:cNvSpPr/>
            <p:nvPr/>
          </p:nvSpPr>
          <p:spPr>
            <a:xfrm flipH="1">
              <a:off x="1197082" y="2270996"/>
              <a:ext cx="124406" cy="96829"/>
            </a:xfrm>
            <a:custGeom>
              <a:avLst/>
              <a:gdLst/>
              <a:ahLst/>
              <a:cxnLst/>
              <a:rect l="l" t="t" r="r" b="b"/>
              <a:pathLst>
                <a:path w="3988" h="3104" extrusionOk="0">
                  <a:moveTo>
                    <a:pt x="3165" y="0"/>
                  </a:moveTo>
                  <a:cubicBezTo>
                    <a:pt x="2616" y="0"/>
                    <a:pt x="2112" y="1000"/>
                    <a:pt x="2007" y="1661"/>
                  </a:cubicBezTo>
                  <a:cubicBezTo>
                    <a:pt x="2007" y="1661"/>
                    <a:pt x="1486" y="393"/>
                    <a:pt x="987" y="393"/>
                  </a:cubicBezTo>
                  <a:cubicBezTo>
                    <a:pt x="914" y="393"/>
                    <a:pt x="841" y="421"/>
                    <a:pt x="770" y="484"/>
                  </a:cubicBezTo>
                  <a:cubicBezTo>
                    <a:pt x="1" y="1139"/>
                    <a:pt x="1044" y="3103"/>
                    <a:pt x="1997" y="3103"/>
                  </a:cubicBezTo>
                  <a:cubicBezTo>
                    <a:pt x="2040" y="3103"/>
                    <a:pt x="2083" y="3099"/>
                    <a:pt x="2126" y="3091"/>
                  </a:cubicBezTo>
                  <a:cubicBezTo>
                    <a:pt x="3184" y="2838"/>
                    <a:pt x="3988" y="424"/>
                    <a:pt x="3377" y="52"/>
                  </a:cubicBezTo>
                  <a:cubicBezTo>
                    <a:pt x="3306" y="16"/>
                    <a:pt x="3235" y="0"/>
                    <a:pt x="3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31"/>
            <p:cNvSpPr/>
            <p:nvPr/>
          </p:nvSpPr>
          <p:spPr>
            <a:xfrm flipH="1">
              <a:off x="1192871" y="2415554"/>
              <a:ext cx="120132" cy="97391"/>
            </a:xfrm>
            <a:custGeom>
              <a:avLst/>
              <a:gdLst/>
              <a:ahLst/>
              <a:cxnLst/>
              <a:rect l="l" t="t" r="r" b="b"/>
              <a:pathLst>
                <a:path w="3851" h="3122" extrusionOk="0">
                  <a:moveTo>
                    <a:pt x="2951" y="1"/>
                  </a:moveTo>
                  <a:cubicBezTo>
                    <a:pt x="2454" y="1"/>
                    <a:pt x="2159" y="1101"/>
                    <a:pt x="2107" y="1809"/>
                  </a:cubicBezTo>
                  <a:cubicBezTo>
                    <a:pt x="2107" y="1809"/>
                    <a:pt x="1494" y="480"/>
                    <a:pt x="882" y="480"/>
                  </a:cubicBezTo>
                  <a:cubicBezTo>
                    <a:pt x="793" y="480"/>
                    <a:pt x="704" y="508"/>
                    <a:pt x="617" y="572"/>
                  </a:cubicBezTo>
                  <a:cubicBezTo>
                    <a:pt x="0" y="1057"/>
                    <a:pt x="1325" y="3121"/>
                    <a:pt x="2190" y="3121"/>
                  </a:cubicBezTo>
                  <a:cubicBezTo>
                    <a:pt x="2202" y="3121"/>
                    <a:pt x="2214" y="3121"/>
                    <a:pt x="2226" y="3120"/>
                  </a:cubicBezTo>
                  <a:cubicBezTo>
                    <a:pt x="3105" y="3120"/>
                    <a:pt x="3850" y="513"/>
                    <a:pt x="3165" y="66"/>
                  </a:cubicBezTo>
                  <a:cubicBezTo>
                    <a:pt x="3090" y="21"/>
                    <a:pt x="3018" y="1"/>
                    <a:pt x="2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31"/>
            <p:cNvSpPr/>
            <p:nvPr/>
          </p:nvSpPr>
          <p:spPr>
            <a:xfrm flipH="1">
              <a:off x="1198923" y="2559955"/>
              <a:ext cx="113862" cy="86504"/>
            </a:xfrm>
            <a:custGeom>
              <a:avLst/>
              <a:gdLst/>
              <a:ahLst/>
              <a:cxnLst/>
              <a:rect l="l" t="t" r="r" b="b"/>
              <a:pathLst>
                <a:path w="3650" h="2773" extrusionOk="0">
                  <a:moveTo>
                    <a:pt x="2999" y="0"/>
                  </a:moveTo>
                  <a:cubicBezTo>
                    <a:pt x="2612" y="0"/>
                    <a:pt x="2183" y="779"/>
                    <a:pt x="2040" y="1530"/>
                  </a:cubicBezTo>
                  <a:cubicBezTo>
                    <a:pt x="2040" y="1530"/>
                    <a:pt x="1288" y="333"/>
                    <a:pt x="758" y="333"/>
                  </a:cubicBezTo>
                  <a:cubicBezTo>
                    <a:pt x="659" y="333"/>
                    <a:pt x="568" y="374"/>
                    <a:pt x="491" y="472"/>
                  </a:cubicBezTo>
                  <a:cubicBezTo>
                    <a:pt x="1" y="1078"/>
                    <a:pt x="1506" y="2772"/>
                    <a:pt x="2157" y="2772"/>
                  </a:cubicBezTo>
                  <a:cubicBezTo>
                    <a:pt x="2179" y="2772"/>
                    <a:pt x="2200" y="2770"/>
                    <a:pt x="2219" y="2766"/>
                  </a:cubicBezTo>
                  <a:cubicBezTo>
                    <a:pt x="2845" y="2707"/>
                    <a:pt x="3649" y="651"/>
                    <a:pt x="3277" y="159"/>
                  </a:cubicBezTo>
                  <a:cubicBezTo>
                    <a:pt x="3190" y="49"/>
                    <a:pt x="3096" y="0"/>
                    <a:pt x="29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31"/>
            <p:cNvSpPr/>
            <p:nvPr/>
          </p:nvSpPr>
          <p:spPr>
            <a:xfrm flipH="1">
              <a:off x="1016744" y="1696852"/>
              <a:ext cx="73464" cy="149611"/>
            </a:xfrm>
            <a:custGeom>
              <a:avLst/>
              <a:gdLst/>
              <a:ahLst/>
              <a:cxnLst/>
              <a:rect l="l" t="t" r="r" b="b"/>
              <a:pathLst>
                <a:path w="2355" h="4796" extrusionOk="0">
                  <a:moveTo>
                    <a:pt x="1414" y="0"/>
                  </a:moveTo>
                  <a:cubicBezTo>
                    <a:pt x="1242" y="0"/>
                    <a:pt x="1084" y="90"/>
                    <a:pt x="984" y="267"/>
                  </a:cubicBezTo>
                  <a:cubicBezTo>
                    <a:pt x="0" y="2248"/>
                    <a:pt x="2041" y="4796"/>
                    <a:pt x="2041" y="4796"/>
                  </a:cubicBezTo>
                  <a:cubicBezTo>
                    <a:pt x="2235" y="3991"/>
                    <a:pt x="2354" y="2382"/>
                    <a:pt x="2295" y="1206"/>
                  </a:cubicBezTo>
                  <a:cubicBezTo>
                    <a:pt x="2204" y="397"/>
                    <a:pt x="1777" y="0"/>
                    <a:pt x="1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31"/>
            <p:cNvSpPr/>
            <p:nvPr/>
          </p:nvSpPr>
          <p:spPr>
            <a:xfrm flipH="1">
              <a:off x="898702" y="1727080"/>
              <a:ext cx="114891" cy="167736"/>
            </a:xfrm>
            <a:custGeom>
              <a:avLst/>
              <a:gdLst/>
              <a:ahLst/>
              <a:cxnLst/>
              <a:rect l="l" t="t" r="r" b="b"/>
              <a:pathLst>
                <a:path w="3683" h="5377" extrusionOk="0">
                  <a:moveTo>
                    <a:pt x="2485" y="1"/>
                  </a:moveTo>
                  <a:cubicBezTo>
                    <a:pt x="1818" y="1"/>
                    <a:pt x="1" y="2059"/>
                    <a:pt x="524" y="5376"/>
                  </a:cubicBezTo>
                  <a:cubicBezTo>
                    <a:pt x="524" y="5376"/>
                    <a:pt x="703" y="4140"/>
                    <a:pt x="1328" y="3454"/>
                  </a:cubicBezTo>
                  <a:cubicBezTo>
                    <a:pt x="1880" y="2769"/>
                    <a:pt x="3682" y="907"/>
                    <a:pt x="2624" y="43"/>
                  </a:cubicBezTo>
                  <a:cubicBezTo>
                    <a:pt x="2587" y="15"/>
                    <a:pt x="2540" y="1"/>
                    <a:pt x="24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31"/>
            <p:cNvSpPr/>
            <p:nvPr/>
          </p:nvSpPr>
          <p:spPr>
            <a:xfrm flipH="1">
              <a:off x="1053461" y="1970526"/>
              <a:ext cx="33036" cy="33316"/>
            </a:xfrm>
            <a:custGeom>
              <a:avLst/>
              <a:gdLst/>
              <a:ahLst/>
              <a:cxnLst/>
              <a:rect l="l" t="t" r="r" b="b"/>
              <a:pathLst>
                <a:path w="1059" h="1068" extrusionOk="0">
                  <a:moveTo>
                    <a:pt x="433" y="0"/>
                  </a:moveTo>
                  <a:cubicBezTo>
                    <a:pt x="313" y="60"/>
                    <a:pt x="179" y="120"/>
                    <a:pt x="60" y="254"/>
                  </a:cubicBezTo>
                  <a:cubicBezTo>
                    <a:pt x="1" y="313"/>
                    <a:pt x="1" y="433"/>
                    <a:pt x="1" y="626"/>
                  </a:cubicBezTo>
                  <a:cubicBezTo>
                    <a:pt x="1" y="841"/>
                    <a:pt x="254" y="1067"/>
                    <a:pt x="478" y="1067"/>
                  </a:cubicBezTo>
                  <a:cubicBezTo>
                    <a:pt x="503" y="1067"/>
                    <a:pt x="528" y="1064"/>
                    <a:pt x="552" y="1058"/>
                  </a:cubicBezTo>
                  <a:cubicBezTo>
                    <a:pt x="686" y="1058"/>
                    <a:pt x="865" y="999"/>
                    <a:pt x="924" y="865"/>
                  </a:cubicBezTo>
                  <a:cubicBezTo>
                    <a:pt x="999" y="745"/>
                    <a:pt x="1058" y="626"/>
                    <a:pt x="1058" y="492"/>
                  </a:cubicBezTo>
                  <a:cubicBezTo>
                    <a:pt x="1058" y="179"/>
                    <a:pt x="686" y="0"/>
                    <a:pt x="4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31"/>
            <p:cNvSpPr/>
            <p:nvPr/>
          </p:nvSpPr>
          <p:spPr>
            <a:xfrm flipH="1">
              <a:off x="1123181" y="2069040"/>
              <a:ext cx="36592" cy="31413"/>
            </a:xfrm>
            <a:custGeom>
              <a:avLst/>
              <a:gdLst/>
              <a:ahLst/>
              <a:cxnLst/>
              <a:rect l="l" t="t" r="r" b="b"/>
              <a:pathLst>
                <a:path w="1173" h="1007" extrusionOk="0">
                  <a:moveTo>
                    <a:pt x="607" y="1"/>
                  </a:moveTo>
                  <a:cubicBezTo>
                    <a:pt x="368" y="1"/>
                    <a:pt x="115" y="194"/>
                    <a:pt x="55" y="448"/>
                  </a:cubicBezTo>
                  <a:cubicBezTo>
                    <a:pt x="1" y="721"/>
                    <a:pt x="246" y="1006"/>
                    <a:pt x="529" y="1006"/>
                  </a:cubicBezTo>
                  <a:cubicBezTo>
                    <a:pt x="554" y="1006"/>
                    <a:pt x="580" y="1004"/>
                    <a:pt x="607" y="999"/>
                  </a:cubicBezTo>
                  <a:cubicBezTo>
                    <a:pt x="666" y="999"/>
                    <a:pt x="741" y="999"/>
                    <a:pt x="741" y="939"/>
                  </a:cubicBezTo>
                  <a:cubicBezTo>
                    <a:pt x="860" y="939"/>
                    <a:pt x="979" y="880"/>
                    <a:pt x="1039" y="820"/>
                  </a:cubicBezTo>
                  <a:cubicBezTo>
                    <a:pt x="1113" y="746"/>
                    <a:pt x="1173" y="626"/>
                    <a:pt x="1173" y="567"/>
                  </a:cubicBezTo>
                  <a:cubicBezTo>
                    <a:pt x="1173" y="448"/>
                    <a:pt x="1173" y="314"/>
                    <a:pt x="1039" y="254"/>
                  </a:cubicBezTo>
                  <a:cubicBezTo>
                    <a:pt x="979" y="135"/>
                    <a:pt x="919" y="75"/>
                    <a:pt x="800" y="75"/>
                  </a:cubicBezTo>
                  <a:cubicBezTo>
                    <a:pt x="741" y="75"/>
                    <a:pt x="666" y="75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31"/>
            <p:cNvSpPr/>
            <p:nvPr/>
          </p:nvSpPr>
          <p:spPr>
            <a:xfrm flipH="1">
              <a:off x="863857" y="2176382"/>
              <a:ext cx="151077" cy="264471"/>
            </a:xfrm>
            <a:custGeom>
              <a:avLst/>
              <a:gdLst/>
              <a:ahLst/>
              <a:cxnLst/>
              <a:rect l="l" t="t" r="r" b="b"/>
              <a:pathLst>
                <a:path w="4843" h="8478" extrusionOk="0">
                  <a:moveTo>
                    <a:pt x="4190" y="1"/>
                  </a:moveTo>
                  <a:cubicBezTo>
                    <a:pt x="3999" y="1"/>
                    <a:pt x="3787" y="128"/>
                    <a:pt x="3725" y="359"/>
                  </a:cubicBezTo>
                  <a:cubicBezTo>
                    <a:pt x="3666" y="597"/>
                    <a:pt x="3606" y="850"/>
                    <a:pt x="3546" y="1163"/>
                  </a:cubicBezTo>
                  <a:lnTo>
                    <a:pt x="3472" y="1163"/>
                  </a:lnTo>
                  <a:cubicBezTo>
                    <a:pt x="2727" y="3204"/>
                    <a:pt x="254" y="5066"/>
                    <a:pt x="120" y="7301"/>
                  </a:cubicBezTo>
                  <a:cubicBezTo>
                    <a:pt x="1" y="7495"/>
                    <a:pt x="60" y="7673"/>
                    <a:pt x="195" y="7807"/>
                  </a:cubicBezTo>
                  <a:lnTo>
                    <a:pt x="195" y="8046"/>
                  </a:lnTo>
                  <a:cubicBezTo>
                    <a:pt x="254" y="8299"/>
                    <a:pt x="433" y="8478"/>
                    <a:pt x="746" y="8478"/>
                  </a:cubicBezTo>
                  <a:cubicBezTo>
                    <a:pt x="4411" y="7927"/>
                    <a:pt x="4843" y="3264"/>
                    <a:pt x="4530" y="359"/>
                  </a:cubicBezTo>
                  <a:cubicBezTo>
                    <a:pt x="4530" y="113"/>
                    <a:pt x="4369" y="1"/>
                    <a:pt x="4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31"/>
            <p:cNvSpPr/>
            <p:nvPr/>
          </p:nvSpPr>
          <p:spPr>
            <a:xfrm flipH="1">
              <a:off x="879205" y="2063456"/>
              <a:ext cx="27452" cy="21431"/>
            </a:xfrm>
            <a:custGeom>
              <a:avLst/>
              <a:gdLst/>
              <a:ahLst/>
              <a:cxnLst/>
              <a:rect l="l" t="t" r="r" b="b"/>
              <a:pathLst>
                <a:path w="880" h="687" extrusionOk="0">
                  <a:moveTo>
                    <a:pt x="448" y="1"/>
                  </a:moveTo>
                  <a:cubicBezTo>
                    <a:pt x="1" y="1"/>
                    <a:pt x="75" y="686"/>
                    <a:pt x="507" y="686"/>
                  </a:cubicBezTo>
                  <a:cubicBezTo>
                    <a:pt x="880" y="686"/>
                    <a:pt x="820" y="1"/>
                    <a:pt x="4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31"/>
            <p:cNvSpPr/>
            <p:nvPr/>
          </p:nvSpPr>
          <p:spPr>
            <a:xfrm flipH="1">
              <a:off x="902414" y="2661589"/>
              <a:ext cx="176221" cy="146835"/>
            </a:xfrm>
            <a:custGeom>
              <a:avLst/>
              <a:gdLst/>
              <a:ahLst/>
              <a:cxnLst/>
              <a:rect l="l" t="t" r="r" b="b"/>
              <a:pathLst>
                <a:path w="5649" h="4707" extrusionOk="0">
                  <a:moveTo>
                    <a:pt x="5142" y="0"/>
                  </a:moveTo>
                  <a:cubicBezTo>
                    <a:pt x="4590" y="879"/>
                    <a:pt x="4099" y="1624"/>
                    <a:pt x="3279" y="2309"/>
                  </a:cubicBezTo>
                  <a:cubicBezTo>
                    <a:pt x="2475" y="2980"/>
                    <a:pt x="1492" y="3426"/>
                    <a:pt x="553" y="3799"/>
                  </a:cubicBezTo>
                  <a:cubicBezTo>
                    <a:pt x="1" y="3957"/>
                    <a:pt x="330" y="4706"/>
                    <a:pt x="794" y="4706"/>
                  </a:cubicBezTo>
                  <a:cubicBezTo>
                    <a:pt x="856" y="4706"/>
                    <a:pt x="920" y="4693"/>
                    <a:pt x="985" y="4663"/>
                  </a:cubicBezTo>
                  <a:cubicBezTo>
                    <a:pt x="2669" y="3978"/>
                    <a:pt x="5648" y="2175"/>
                    <a:pt x="5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31"/>
            <p:cNvSpPr/>
            <p:nvPr/>
          </p:nvSpPr>
          <p:spPr>
            <a:xfrm flipH="1">
              <a:off x="865729" y="904905"/>
              <a:ext cx="42020" cy="96954"/>
            </a:xfrm>
            <a:custGeom>
              <a:avLst/>
              <a:gdLst/>
              <a:ahLst/>
              <a:cxnLst/>
              <a:rect l="l" t="t" r="r" b="b"/>
              <a:pathLst>
                <a:path w="1347" h="3108" extrusionOk="0">
                  <a:moveTo>
                    <a:pt x="670" y="1"/>
                  </a:moveTo>
                  <a:cubicBezTo>
                    <a:pt x="348" y="1"/>
                    <a:pt x="0" y="264"/>
                    <a:pt x="36" y="641"/>
                  </a:cubicBezTo>
                  <a:lnTo>
                    <a:pt x="36" y="1014"/>
                  </a:lnTo>
                  <a:cubicBezTo>
                    <a:pt x="110" y="1326"/>
                    <a:pt x="170" y="1639"/>
                    <a:pt x="170" y="1937"/>
                  </a:cubicBezTo>
                  <a:cubicBezTo>
                    <a:pt x="223" y="2161"/>
                    <a:pt x="369" y="3107"/>
                    <a:pt x="752" y="3107"/>
                  </a:cubicBezTo>
                  <a:cubicBezTo>
                    <a:pt x="802" y="3107"/>
                    <a:pt x="856" y="3091"/>
                    <a:pt x="915" y="3055"/>
                  </a:cubicBezTo>
                  <a:cubicBezTo>
                    <a:pt x="1347" y="2816"/>
                    <a:pt x="1228" y="2071"/>
                    <a:pt x="1287" y="1639"/>
                  </a:cubicBezTo>
                  <a:cubicBezTo>
                    <a:pt x="1287" y="1192"/>
                    <a:pt x="1347" y="760"/>
                    <a:pt x="1153" y="388"/>
                  </a:cubicBezTo>
                  <a:cubicBezTo>
                    <a:pt x="1082" y="115"/>
                    <a:pt x="882" y="1"/>
                    <a:pt x="6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31"/>
            <p:cNvSpPr/>
            <p:nvPr/>
          </p:nvSpPr>
          <p:spPr>
            <a:xfrm flipH="1">
              <a:off x="848509" y="1850612"/>
              <a:ext cx="46512" cy="152544"/>
            </a:xfrm>
            <a:custGeom>
              <a:avLst/>
              <a:gdLst/>
              <a:ahLst/>
              <a:cxnLst/>
              <a:rect l="l" t="t" r="r" b="b"/>
              <a:pathLst>
                <a:path w="1491" h="4890" extrusionOk="0">
                  <a:moveTo>
                    <a:pt x="1371" y="1"/>
                  </a:moveTo>
                  <a:cubicBezTo>
                    <a:pt x="626" y="180"/>
                    <a:pt x="507" y="746"/>
                    <a:pt x="313" y="1416"/>
                  </a:cubicBezTo>
                  <a:cubicBezTo>
                    <a:pt x="134" y="2355"/>
                    <a:pt x="0" y="3785"/>
                    <a:pt x="447" y="4589"/>
                  </a:cubicBezTo>
                  <a:cubicBezTo>
                    <a:pt x="569" y="4790"/>
                    <a:pt x="765" y="4889"/>
                    <a:pt x="955" y="4889"/>
                  </a:cubicBezTo>
                  <a:cubicBezTo>
                    <a:pt x="1230" y="4889"/>
                    <a:pt x="1490" y="4682"/>
                    <a:pt x="1490" y="4277"/>
                  </a:cubicBezTo>
                  <a:cubicBezTo>
                    <a:pt x="1490" y="3532"/>
                    <a:pt x="1192" y="2727"/>
                    <a:pt x="1192" y="1923"/>
                  </a:cubicBezTo>
                  <a:cubicBezTo>
                    <a:pt x="1192" y="1550"/>
                    <a:pt x="1252" y="1118"/>
                    <a:pt x="1311" y="746"/>
                  </a:cubicBezTo>
                  <a:cubicBezTo>
                    <a:pt x="1371" y="552"/>
                    <a:pt x="1371" y="239"/>
                    <a:pt x="1431" y="61"/>
                  </a:cubicBezTo>
                  <a:cubicBezTo>
                    <a:pt x="1431" y="1"/>
                    <a:pt x="1371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31"/>
            <p:cNvSpPr/>
            <p:nvPr/>
          </p:nvSpPr>
          <p:spPr>
            <a:xfrm flipH="1">
              <a:off x="898702" y="811725"/>
              <a:ext cx="423878" cy="330792"/>
            </a:xfrm>
            <a:custGeom>
              <a:avLst/>
              <a:gdLst/>
              <a:ahLst/>
              <a:cxnLst/>
              <a:rect l="l" t="t" r="r" b="b"/>
              <a:pathLst>
                <a:path w="13588" h="10604" extrusionOk="0">
                  <a:moveTo>
                    <a:pt x="4717" y="1"/>
                  </a:moveTo>
                  <a:cubicBezTo>
                    <a:pt x="3560" y="1"/>
                    <a:pt x="2413" y="453"/>
                    <a:pt x="1356" y="961"/>
                  </a:cubicBezTo>
                  <a:cubicBezTo>
                    <a:pt x="671" y="1334"/>
                    <a:pt x="1" y="2079"/>
                    <a:pt x="239" y="2883"/>
                  </a:cubicBezTo>
                  <a:cubicBezTo>
                    <a:pt x="239" y="2943"/>
                    <a:pt x="179" y="3002"/>
                    <a:pt x="179" y="3062"/>
                  </a:cubicBezTo>
                  <a:cubicBezTo>
                    <a:pt x="239" y="3941"/>
                    <a:pt x="1237" y="4433"/>
                    <a:pt x="1982" y="4552"/>
                  </a:cubicBezTo>
                  <a:cubicBezTo>
                    <a:pt x="2126" y="4577"/>
                    <a:pt x="2270" y="4585"/>
                    <a:pt x="2414" y="4585"/>
                  </a:cubicBezTo>
                  <a:cubicBezTo>
                    <a:pt x="2702" y="4585"/>
                    <a:pt x="2990" y="4552"/>
                    <a:pt x="3278" y="4552"/>
                  </a:cubicBezTo>
                  <a:cubicBezTo>
                    <a:pt x="3725" y="4552"/>
                    <a:pt x="4157" y="4552"/>
                    <a:pt x="4589" y="4686"/>
                  </a:cubicBezTo>
                  <a:cubicBezTo>
                    <a:pt x="5394" y="4805"/>
                    <a:pt x="6198" y="5118"/>
                    <a:pt x="6883" y="5550"/>
                  </a:cubicBezTo>
                  <a:cubicBezTo>
                    <a:pt x="7628" y="5982"/>
                    <a:pt x="8313" y="6548"/>
                    <a:pt x="8805" y="7233"/>
                  </a:cubicBezTo>
                  <a:cubicBezTo>
                    <a:pt x="9431" y="8038"/>
                    <a:pt x="9863" y="8842"/>
                    <a:pt x="10489" y="9647"/>
                  </a:cubicBezTo>
                  <a:cubicBezTo>
                    <a:pt x="10823" y="10155"/>
                    <a:pt x="11349" y="10603"/>
                    <a:pt x="11993" y="10603"/>
                  </a:cubicBezTo>
                  <a:cubicBezTo>
                    <a:pt x="12066" y="10603"/>
                    <a:pt x="12141" y="10597"/>
                    <a:pt x="12217" y="10585"/>
                  </a:cubicBezTo>
                  <a:cubicBezTo>
                    <a:pt x="13215" y="10451"/>
                    <a:pt x="13587" y="9468"/>
                    <a:pt x="13468" y="8649"/>
                  </a:cubicBezTo>
                  <a:cubicBezTo>
                    <a:pt x="13334" y="7785"/>
                    <a:pt x="12842" y="6861"/>
                    <a:pt x="12410" y="6116"/>
                  </a:cubicBezTo>
                  <a:cubicBezTo>
                    <a:pt x="11978" y="5297"/>
                    <a:pt x="11412" y="4492"/>
                    <a:pt x="10801" y="3747"/>
                  </a:cubicBezTo>
                  <a:cubicBezTo>
                    <a:pt x="9550" y="2392"/>
                    <a:pt x="8001" y="1081"/>
                    <a:pt x="6332" y="336"/>
                  </a:cubicBezTo>
                  <a:cubicBezTo>
                    <a:pt x="5797" y="99"/>
                    <a:pt x="5256" y="1"/>
                    <a:pt x="47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31"/>
            <p:cNvSpPr/>
            <p:nvPr/>
          </p:nvSpPr>
          <p:spPr>
            <a:xfrm flipH="1">
              <a:off x="933578" y="1193677"/>
              <a:ext cx="336095" cy="257764"/>
            </a:xfrm>
            <a:custGeom>
              <a:avLst/>
              <a:gdLst/>
              <a:ahLst/>
              <a:cxnLst/>
              <a:rect l="l" t="t" r="r" b="b"/>
              <a:pathLst>
                <a:path w="10774" h="8263" extrusionOk="0">
                  <a:moveTo>
                    <a:pt x="2437" y="1"/>
                  </a:moveTo>
                  <a:cubicBezTo>
                    <a:pt x="476" y="1"/>
                    <a:pt x="1" y="1728"/>
                    <a:pt x="718" y="2617"/>
                  </a:cubicBezTo>
                  <a:cubicBezTo>
                    <a:pt x="2148" y="4539"/>
                    <a:pt x="7675" y="5224"/>
                    <a:pt x="10774" y="8263"/>
                  </a:cubicBezTo>
                  <a:cubicBezTo>
                    <a:pt x="10774" y="8263"/>
                    <a:pt x="9910" y="3302"/>
                    <a:pt x="5441" y="948"/>
                  </a:cubicBezTo>
                  <a:cubicBezTo>
                    <a:pt x="4200" y="265"/>
                    <a:pt x="3205" y="1"/>
                    <a:pt x="2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31"/>
            <p:cNvSpPr/>
            <p:nvPr/>
          </p:nvSpPr>
          <p:spPr>
            <a:xfrm flipH="1">
              <a:off x="887098" y="1263678"/>
              <a:ext cx="286776" cy="258326"/>
            </a:xfrm>
            <a:custGeom>
              <a:avLst/>
              <a:gdLst/>
              <a:ahLst/>
              <a:cxnLst/>
              <a:rect l="l" t="t" r="r" b="b"/>
              <a:pathLst>
                <a:path w="9193" h="8281" extrusionOk="0">
                  <a:moveTo>
                    <a:pt x="135" y="0"/>
                  </a:moveTo>
                  <a:cubicBezTo>
                    <a:pt x="75" y="0"/>
                    <a:pt x="75" y="0"/>
                    <a:pt x="1" y="60"/>
                  </a:cubicBezTo>
                  <a:cubicBezTo>
                    <a:pt x="1" y="120"/>
                    <a:pt x="75" y="194"/>
                    <a:pt x="135" y="254"/>
                  </a:cubicBezTo>
                  <a:cubicBezTo>
                    <a:pt x="627" y="313"/>
                    <a:pt x="1118" y="492"/>
                    <a:pt x="1565" y="745"/>
                  </a:cubicBezTo>
                  <a:cubicBezTo>
                    <a:pt x="1997" y="939"/>
                    <a:pt x="2429" y="1177"/>
                    <a:pt x="2861" y="1431"/>
                  </a:cubicBezTo>
                  <a:cubicBezTo>
                    <a:pt x="3725" y="1982"/>
                    <a:pt x="4545" y="2667"/>
                    <a:pt x="5215" y="3352"/>
                  </a:cubicBezTo>
                  <a:lnTo>
                    <a:pt x="5781" y="3918"/>
                  </a:lnTo>
                  <a:lnTo>
                    <a:pt x="6273" y="4470"/>
                  </a:lnTo>
                  <a:lnTo>
                    <a:pt x="6526" y="4782"/>
                  </a:lnTo>
                  <a:lnTo>
                    <a:pt x="6779" y="5095"/>
                  </a:lnTo>
                  <a:cubicBezTo>
                    <a:pt x="6898" y="5274"/>
                    <a:pt x="7077" y="5468"/>
                    <a:pt x="7211" y="5647"/>
                  </a:cubicBezTo>
                  <a:cubicBezTo>
                    <a:pt x="7524" y="6079"/>
                    <a:pt x="7822" y="6526"/>
                    <a:pt x="8135" y="6958"/>
                  </a:cubicBezTo>
                  <a:cubicBezTo>
                    <a:pt x="8388" y="7390"/>
                    <a:pt x="8641" y="7822"/>
                    <a:pt x="8939" y="8254"/>
                  </a:cubicBezTo>
                  <a:cubicBezTo>
                    <a:pt x="8939" y="8254"/>
                    <a:pt x="8973" y="8280"/>
                    <a:pt x="9012" y="8280"/>
                  </a:cubicBezTo>
                  <a:cubicBezTo>
                    <a:pt x="9032" y="8280"/>
                    <a:pt x="9054" y="8273"/>
                    <a:pt x="9073" y="8254"/>
                  </a:cubicBezTo>
                  <a:cubicBezTo>
                    <a:pt x="9133" y="8254"/>
                    <a:pt x="9193" y="8194"/>
                    <a:pt x="9133" y="8134"/>
                  </a:cubicBezTo>
                  <a:cubicBezTo>
                    <a:pt x="8880" y="7643"/>
                    <a:pt x="8641" y="7196"/>
                    <a:pt x="8448" y="6704"/>
                  </a:cubicBezTo>
                  <a:cubicBezTo>
                    <a:pt x="8135" y="6272"/>
                    <a:pt x="7897" y="5840"/>
                    <a:pt x="7584" y="5408"/>
                  </a:cubicBezTo>
                  <a:cubicBezTo>
                    <a:pt x="7450" y="5215"/>
                    <a:pt x="7271" y="4961"/>
                    <a:pt x="7152" y="4782"/>
                  </a:cubicBezTo>
                  <a:lnTo>
                    <a:pt x="6898" y="4470"/>
                  </a:lnTo>
                  <a:lnTo>
                    <a:pt x="6645" y="4157"/>
                  </a:lnTo>
                  <a:lnTo>
                    <a:pt x="6154" y="3606"/>
                  </a:lnTo>
                  <a:lnTo>
                    <a:pt x="5587" y="3039"/>
                  </a:lnTo>
                  <a:cubicBezTo>
                    <a:pt x="4843" y="2295"/>
                    <a:pt x="4038" y="1609"/>
                    <a:pt x="3114" y="1058"/>
                  </a:cubicBezTo>
                  <a:cubicBezTo>
                    <a:pt x="2176" y="567"/>
                    <a:pt x="1252" y="120"/>
                    <a:pt x="13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31"/>
            <p:cNvSpPr/>
            <p:nvPr/>
          </p:nvSpPr>
          <p:spPr>
            <a:xfrm flipH="1">
              <a:off x="1187318" y="14366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31"/>
            <p:cNvSpPr/>
            <p:nvPr/>
          </p:nvSpPr>
          <p:spPr>
            <a:xfrm flipH="1">
              <a:off x="1210559" y="17785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31"/>
            <p:cNvSpPr/>
            <p:nvPr/>
          </p:nvSpPr>
          <p:spPr>
            <a:xfrm flipH="1">
              <a:off x="1357393" y="17535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31"/>
            <p:cNvSpPr/>
            <p:nvPr/>
          </p:nvSpPr>
          <p:spPr>
            <a:xfrm flipH="1">
              <a:off x="1406182" y="17321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31"/>
            <p:cNvSpPr/>
            <p:nvPr/>
          </p:nvSpPr>
          <p:spPr>
            <a:xfrm flipH="1">
              <a:off x="1310913" y="14379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31"/>
            <p:cNvSpPr/>
            <p:nvPr/>
          </p:nvSpPr>
          <p:spPr>
            <a:xfrm flipH="1">
              <a:off x="1326729" y="14532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31"/>
            <p:cNvSpPr/>
            <p:nvPr/>
          </p:nvSpPr>
          <p:spPr>
            <a:xfrm flipH="1">
              <a:off x="1287704" y="14398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31"/>
            <p:cNvSpPr/>
            <p:nvPr/>
          </p:nvSpPr>
          <p:spPr>
            <a:xfrm flipH="1">
              <a:off x="1268644" y="14458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31"/>
            <p:cNvSpPr/>
            <p:nvPr/>
          </p:nvSpPr>
          <p:spPr>
            <a:xfrm flipH="1">
              <a:off x="1249116" y="14672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31"/>
            <p:cNvSpPr/>
            <p:nvPr/>
          </p:nvSpPr>
          <p:spPr>
            <a:xfrm flipH="1">
              <a:off x="1227747" y="15346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9_1_1_1">
    <p:spTree>
      <p:nvGrpSpPr>
        <p:cNvPr id="1" name="Shape 5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4" name="Google Shape;5274;p32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5275" name="Google Shape;5275;p32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32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32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32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32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32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32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32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32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32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32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32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32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32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32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32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32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32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32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32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32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32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32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32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32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32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32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32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32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32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32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32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32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32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32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32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32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32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32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32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32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32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32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32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32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32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32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32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32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32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32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32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32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32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32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32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32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32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32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32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32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32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32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32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32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32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32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32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32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32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32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32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32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32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32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32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32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32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32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32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32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32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32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32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32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32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32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32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32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32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32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32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32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32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32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32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32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32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32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32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32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32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32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32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32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32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32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32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32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32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32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32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32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32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32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32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32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32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32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32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32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32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32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32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32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32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32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32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32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32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32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32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32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32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32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32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32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32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32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32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32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32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32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32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32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32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32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32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32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32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32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32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32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32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32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32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32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32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32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4" name="Google Shape;5434;p32"/>
          <p:cNvGrpSpPr/>
          <p:nvPr/>
        </p:nvGrpSpPr>
        <p:grpSpPr>
          <a:xfrm>
            <a:off x="6410194" y="752622"/>
            <a:ext cx="2159504" cy="4048269"/>
            <a:chOff x="6410194" y="752622"/>
            <a:chExt cx="2159504" cy="4048269"/>
          </a:xfrm>
        </p:grpSpPr>
        <p:sp>
          <p:nvSpPr>
            <p:cNvPr id="5435" name="Google Shape;5435;p32"/>
            <p:cNvSpPr/>
            <p:nvPr/>
          </p:nvSpPr>
          <p:spPr>
            <a:xfrm rot="10800000">
              <a:off x="8460921" y="4727426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32"/>
            <p:cNvSpPr/>
            <p:nvPr/>
          </p:nvSpPr>
          <p:spPr>
            <a:xfrm rot="10800000">
              <a:off x="8410728" y="4671650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9" y="1"/>
                  </a:moveTo>
                  <a:cubicBezTo>
                    <a:pt x="293" y="1"/>
                    <a:pt x="243" y="15"/>
                    <a:pt x="194" y="40"/>
                  </a:cubicBezTo>
                  <a:cubicBezTo>
                    <a:pt x="134" y="100"/>
                    <a:pt x="6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0" y="844"/>
                    <a:pt x="194" y="979"/>
                  </a:cubicBezTo>
                  <a:cubicBezTo>
                    <a:pt x="224" y="1008"/>
                    <a:pt x="269" y="1023"/>
                    <a:pt x="313" y="1023"/>
                  </a:cubicBezTo>
                  <a:cubicBezTo>
                    <a:pt x="358" y="1023"/>
                    <a:pt x="403" y="1008"/>
                    <a:pt x="432" y="979"/>
                  </a:cubicBezTo>
                  <a:cubicBezTo>
                    <a:pt x="566" y="785"/>
                    <a:pt x="566" y="666"/>
                    <a:pt x="626" y="532"/>
                  </a:cubicBezTo>
                  <a:cubicBezTo>
                    <a:pt x="626" y="472"/>
                    <a:pt x="626" y="412"/>
                    <a:pt x="566" y="353"/>
                  </a:cubicBezTo>
                  <a:cubicBezTo>
                    <a:pt x="566" y="293"/>
                    <a:pt x="566" y="159"/>
                    <a:pt x="507" y="100"/>
                  </a:cubicBezTo>
                  <a:cubicBezTo>
                    <a:pt x="463" y="30"/>
                    <a:pt x="404" y="1"/>
                    <a:pt x="3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32"/>
            <p:cNvSpPr/>
            <p:nvPr/>
          </p:nvSpPr>
          <p:spPr>
            <a:xfrm rot="10800000">
              <a:off x="8360535" y="470789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32"/>
            <p:cNvSpPr/>
            <p:nvPr/>
          </p:nvSpPr>
          <p:spPr>
            <a:xfrm rot="10800000">
              <a:off x="8290846" y="4696294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32"/>
            <p:cNvSpPr/>
            <p:nvPr/>
          </p:nvSpPr>
          <p:spPr>
            <a:xfrm rot="10800000">
              <a:off x="8354515" y="4627166"/>
              <a:ext cx="19559" cy="25018"/>
            </a:xfrm>
            <a:custGeom>
              <a:avLst/>
              <a:gdLst/>
              <a:ahLst/>
              <a:cxnLst/>
              <a:rect l="l" t="t" r="r" b="b"/>
              <a:pathLst>
                <a:path w="627" h="802" extrusionOk="0">
                  <a:moveTo>
                    <a:pt x="254" y="1"/>
                  </a:moveTo>
                  <a:cubicBezTo>
                    <a:pt x="120" y="75"/>
                    <a:pt x="120" y="135"/>
                    <a:pt x="61" y="195"/>
                  </a:cubicBezTo>
                  <a:cubicBezTo>
                    <a:pt x="61" y="254"/>
                    <a:pt x="1" y="314"/>
                    <a:pt x="1" y="373"/>
                  </a:cubicBezTo>
                  <a:cubicBezTo>
                    <a:pt x="1" y="507"/>
                    <a:pt x="61" y="627"/>
                    <a:pt x="195" y="746"/>
                  </a:cubicBezTo>
                  <a:cubicBezTo>
                    <a:pt x="224" y="783"/>
                    <a:pt x="269" y="802"/>
                    <a:pt x="321" y="802"/>
                  </a:cubicBezTo>
                  <a:cubicBezTo>
                    <a:pt x="373" y="802"/>
                    <a:pt x="433" y="783"/>
                    <a:pt x="493" y="746"/>
                  </a:cubicBezTo>
                  <a:lnTo>
                    <a:pt x="493" y="686"/>
                  </a:lnTo>
                  <a:cubicBezTo>
                    <a:pt x="567" y="627"/>
                    <a:pt x="627" y="507"/>
                    <a:pt x="627" y="448"/>
                  </a:cubicBezTo>
                  <a:lnTo>
                    <a:pt x="627" y="254"/>
                  </a:lnTo>
                  <a:cubicBezTo>
                    <a:pt x="567" y="195"/>
                    <a:pt x="567" y="135"/>
                    <a:pt x="493" y="75"/>
                  </a:cubicBezTo>
                  <a:cubicBezTo>
                    <a:pt x="433" y="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32"/>
            <p:cNvSpPr/>
            <p:nvPr/>
          </p:nvSpPr>
          <p:spPr>
            <a:xfrm rot="10800000">
              <a:off x="8465101" y="4648409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32"/>
            <p:cNvSpPr/>
            <p:nvPr/>
          </p:nvSpPr>
          <p:spPr>
            <a:xfrm rot="10800000">
              <a:off x="7837738" y="4727426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32"/>
            <p:cNvSpPr/>
            <p:nvPr/>
          </p:nvSpPr>
          <p:spPr>
            <a:xfrm rot="10800000">
              <a:off x="7787078" y="4671650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32"/>
            <p:cNvSpPr/>
            <p:nvPr/>
          </p:nvSpPr>
          <p:spPr>
            <a:xfrm rot="10800000">
              <a:off x="7736885" y="470789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32"/>
            <p:cNvSpPr/>
            <p:nvPr/>
          </p:nvSpPr>
          <p:spPr>
            <a:xfrm rot="10800000">
              <a:off x="7667164" y="4696294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32"/>
            <p:cNvSpPr/>
            <p:nvPr/>
          </p:nvSpPr>
          <p:spPr>
            <a:xfrm rot="10800000">
              <a:off x="7731301" y="4627166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32"/>
            <p:cNvSpPr/>
            <p:nvPr/>
          </p:nvSpPr>
          <p:spPr>
            <a:xfrm rot="10800000">
              <a:off x="7841451" y="4648409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32"/>
            <p:cNvSpPr/>
            <p:nvPr/>
          </p:nvSpPr>
          <p:spPr>
            <a:xfrm rot="10800000">
              <a:off x="8114719" y="4566616"/>
              <a:ext cx="290488" cy="182397"/>
            </a:xfrm>
            <a:custGeom>
              <a:avLst/>
              <a:gdLst/>
              <a:ahLst/>
              <a:cxnLst/>
              <a:rect l="l" t="t" r="r" b="b"/>
              <a:pathLst>
                <a:path w="9312" h="5847" extrusionOk="0">
                  <a:moveTo>
                    <a:pt x="5731" y="1"/>
                  </a:moveTo>
                  <a:cubicBezTo>
                    <a:pt x="3403" y="1"/>
                    <a:pt x="1232" y="1731"/>
                    <a:pt x="627" y="2986"/>
                  </a:cubicBezTo>
                  <a:cubicBezTo>
                    <a:pt x="1" y="4356"/>
                    <a:pt x="2429" y="5846"/>
                    <a:pt x="4783" y="5846"/>
                  </a:cubicBezTo>
                  <a:cubicBezTo>
                    <a:pt x="4805" y="5847"/>
                    <a:pt x="4827" y="5847"/>
                    <a:pt x="4849" y="5847"/>
                  </a:cubicBezTo>
                  <a:cubicBezTo>
                    <a:pt x="7187" y="5847"/>
                    <a:pt x="9075" y="2727"/>
                    <a:pt x="9193" y="2122"/>
                  </a:cubicBezTo>
                  <a:cubicBezTo>
                    <a:pt x="9312" y="1615"/>
                    <a:pt x="8388" y="125"/>
                    <a:pt x="5960" y="6"/>
                  </a:cubicBezTo>
                  <a:cubicBezTo>
                    <a:pt x="5884" y="2"/>
                    <a:pt x="5807" y="1"/>
                    <a:pt x="57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32"/>
            <p:cNvSpPr/>
            <p:nvPr/>
          </p:nvSpPr>
          <p:spPr>
            <a:xfrm rot="10800000">
              <a:off x="8007814" y="4646101"/>
              <a:ext cx="313728" cy="113893"/>
            </a:xfrm>
            <a:custGeom>
              <a:avLst/>
              <a:gdLst/>
              <a:ahLst/>
              <a:cxnLst/>
              <a:rect l="l" t="t" r="r" b="b"/>
              <a:pathLst>
                <a:path w="10057" h="3651" extrusionOk="0">
                  <a:moveTo>
                    <a:pt x="9863" y="1"/>
                  </a:moveTo>
                  <a:cubicBezTo>
                    <a:pt x="9818" y="1"/>
                    <a:pt x="9773" y="16"/>
                    <a:pt x="9743" y="45"/>
                  </a:cubicBezTo>
                  <a:cubicBezTo>
                    <a:pt x="9743" y="45"/>
                    <a:pt x="9609" y="105"/>
                    <a:pt x="9431" y="358"/>
                  </a:cubicBezTo>
                  <a:cubicBezTo>
                    <a:pt x="9311" y="418"/>
                    <a:pt x="9177" y="552"/>
                    <a:pt x="9058" y="671"/>
                  </a:cubicBezTo>
                  <a:cubicBezTo>
                    <a:pt x="8864" y="790"/>
                    <a:pt x="8686" y="924"/>
                    <a:pt x="8492" y="1044"/>
                  </a:cubicBezTo>
                  <a:cubicBezTo>
                    <a:pt x="8373" y="1103"/>
                    <a:pt x="8313" y="1163"/>
                    <a:pt x="8194" y="1222"/>
                  </a:cubicBezTo>
                  <a:cubicBezTo>
                    <a:pt x="8060" y="1297"/>
                    <a:pt x="7941" y="1356"/>
                    <a:pt x="7822" y="1416"/>
                  </a:cubicBezTo>
                  <a:cubicBezTo>
                    <a:pt x="7568" y="1535"/>
                    <a:pt x="7315" y="1669"/>
                    <a:pt x="7077" y="1788"/>
                  </a:cubicBezTo>
                  <a:cubicBezTo>
                    <a:pt x="6764" y="1848"/>
                    <a:pt x="6451" y="1967"/>
                    <a:pt x="6198" y="2101"/>
                  </a:cubicBezTo>
                  <a:cubicBezTo>
                    <a:pt x="5885" y="2161"/>
                    <a:pt x="5587" y="2280"/>
                    <a:pt x="5274" y="2340"/>
                  </a:cubicBezTo>
                  <a:cubicBezTo>
                    <a:pt x="4961" y="2414"/>
                    <a:pt x="4648" y="2533"/>
                    <a:pt x="4336" y="2593"/>
                  </a:cubicBezTo>
                  <a:cubicBezTo>
                    <a:pt x="3963" y="2652"/>
                    <a:pt x="3650" y="2712"/>
                    <a:pt x="3412" y="2787"/>
                  </a:cubicBezTo>
                  <a:cubicBezTo>
                    <a:pt x="3099" y="2846"/>
                    <a:pt x="2786" y="2906"/>
                    <a:pt x="2533" y="2906"/>
                  </a:cubicBezTo>
                  <a:cubicBezTo>
                    <a:pt x="2235" y="2965"/>
                    <a:pt x="1982" y="3025"/>
                    <a:pt x="1729" y="3084"/>
                  </a:cubicBezTo>
                  <a:cubicBezTo>
                    <a:pt x="1237" y="3159"/>
                    <a:pt x="864" y="3219"/>
                    <a:pt x="552" y="3278"/>
                  </a:cubicBezTo>
                  <a:cubicBezTo>
                    <a:pt x="298" y="3278"/>
                    <a:pt x="120" y="3338"/>
                    <a:pt x="120" y="3338"/>
                  </a:cubicBezTo>
                  <a:cubicBezTo>
                    <a:pt x="60" y="3338"/>
                    <a:pt x="0" y="3397"/>
                    <a:pt x="0" y="3457"/>
                  </a:cubicBezTo>
                  <a:cubicBezTo>
                    <a:pt x="0" y="3591"/>
                    <a:pt x="60" y="3651"/>
                    <a:pt x="179" y="3651"/>
                  </a:cubicBezTo>
                  <a:lnTo>
                    <a:pt x="1118" y="3651"/>
                  </a:lnTo>
                  <a:cubicBezTo>
                    <a:pt x="1297" y="3651"/>
                    <a:pt x="1550" y="3591"/>
                    <a:pt x="1788" y="3591"/>
                  </a:cubicBezTo>
                  <a:cubicBezTo>
                    <a:pt x="2041" y="3591"/>
                    <a:pt x="2295" y="3531"/>
                    <a:pt x="2607" y="3531"/>
                  </a:cubicBezTo>
                  <a:cubicBezTo>
                    <a:pt x="2905" y="3457"/>
                    <a:pt x="3159" y="3397"/>
                    <a:pt x="3472" y="3397"/>
                  </a:cubicBezTo>
                  <a:cubicBezTo>
                    <a:pt x="3784" y="3338"/>
                    <a:pt x="4097" y="3278"/>
                    <a:pt x="4470" y="3219"/>
                  </a:cubicBezTo>
                  <a:cubicBezTo>
                    <a:pt x="4768" y="3159"/>
                    <a:pt x="5080" y="3084"/>
                    <a:pt x="5393" y="2965"/>
                  </a:cubicBezTo>
                  <a:cubicBezTo>
                    <a:pt x="5766" y="2906"/>
                    <a:pt x="6079" y="2787"/>
                    <a:pt x="6391" y="2652"/>
                  </a:cubicBezTo>
                  <a:cubicBezTo>
                    <a:pt x="6704" y="2593"/>
                    <a:pt x="7002" y="2474"/>
                    <a:pt x="7256" y="2340"/>
                  </a:cubicBezTo>
                  <a:cubicBezTo>
                    <a:pt x="7568" y="2220"/>
                    <a:pt x="7881" y="2042"/>
                    <a:pt x="8120" y="1908"/>
                  </a:cubicBezTo>
                  <a:cubicBezTo>
                    <a:pt x="8254" y="1848"/>
                    <a:pt x="8373" y="1788"/>
                    <a:pt x="8432" y="1669"/>
                  </a:cubicBezTo>
                  <a:cubicBezTo>
                    <a:pt x="8567" y="1595"/>
                    <a:pt x="8686" y="1535"/>
                    <a:pt x="8805" y="1476"/>
                  </a:cubicBezTo>
                  <a:cubicBezTo>
                    <a:pt x="8999" y="1297"/>
                    <a:pt x="9177" y="1163"/>
                    <a:pt x="9311" y="984"/>
                  </a:cubicBezTo>
                  <a:cubicBezTo>
                    <a:pt x="9490" y="850"/>
                    <a:pt x="9609" y="731"/>
                    <a:pt x="9684" y="611"/>
                  </a:cubicBezTo>
                  <a:cubicBezTo>
                    <a:pt x="9803" y="477"/>
                    <a:pt x="9863" y="418"/>
                    <a:pt x="9922" y="358"/>
                  </a:cubicBezTo>
                  <a:lnTo>
                    <a:pt x="9982" y="299"/>
                  </a:lnTo>
                  <a:cubicBezTo>
                    <a:pt x="10056" y="179"/>
                    <a:pt x="10056" y="105"/>
                    <a:pt x="9982" y="45"/>
                  </a:cubicBezTo>
                  <a:cubicBezTo>
                    <a:pt x="9952" y="16"/>
                    <a:pt x="9907" y="1"/>
                    <a:pt x="986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32"/>
            <p:cNvSpPr/>
            <p:nvPr/>
          </p:nvSpPr>
          <p:spPr>
            <a:xfrm rot="10800000">
              <a:off x="7942304" y="4409175"/>
              <a:ext cx="160810" cy="183770"/>
            </a:xfrm>
            <a:custGeom>
              <a:avLst/>
              <a:gdLst/>
              <a:ahLst/>
              <a:cxnLst/>
              <a:rect l="l" t="t" r="r" b="b"/>
              <a:pathLst>
                <a:path w="5155" h="5891" extrusionOk="0">
                  <a:moveTo>
                    <a:pt x="1850" y="0"/>
                  </a:moveTo>
                  <a:cubicBezTo>
                    <a:pt x="1611" y="0"/>
                    <a:pt x="1388" y="49"/>
                    <a:pt x="1192" y="158"/>
                  </a:cubicBezTo>
                  <a:cubicBezTo>
                    <a:pt x="0" y="843"/>
                    <a:pt x="447" y="4061"/>
                    <a:pt x="1058" y="4880"/>
                  </a:cubicBezTo>
                  <a:cubicBezTo>
                    <a:pt x="1599" y="5525"/>
                    <a:pt x="2364" y="5890"/>
                    <a:pt x="2888" y="5890"/>
                  </a:cubicBezTo>
                  <a:cubicBezTo>
                    <a:pt x="2970" y="5890"/>
                    <a:pt x="3046" y="5882"/>
                    <a:pt x="3114" y="5863"/>
                  </a:cubicBezTo>
                  <a:cubicBezTo>
                    <a:pt x="4097" y="5685"/>
                    <a:pt x="5155" y="4061"/>
                    <a:pt x="4976" y="2646"/>
                  </a:cubicBezTo>
                  <a:cubicBezTo>
                    <a:pt x="4813" y="1392"/>
                    <a:pt x="3119" y="0"/>
                    <a:pt x="18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32"/>
            <p:cNvSpPr/>
            <p:nvPr/>
          </p:nvSpPr>
          <p:spPr>
            <a:xfrm rot="10800000">
              <a:off x="8075663" y="4128826"/>
              <a:ext cx="158970" cy="220393"/>
            </a:xfrm>
            <a:custGeom>
              <a:avLst/>
              <a:gdLst/>
              <a:ahLst/>
              <a:cxnLst/>
              <a:rect l="l" t="t" r="r" b="b"/>
              <a:pathLst>
                <a:path w="5096" h="7065" extrusionOk="0">
                  <a:moveTo>
                    <a:pt x="2710" y="1"/>
                  </a:moveTo>
                  <a:cubicBezTo>
                    <a:pt x="2569" y="1"/>
                    <a:pt x="2429" y="34"/>
                    <a:pt x="2294" y="106"/>
                  </a:cubicBezTo>
                  <a:cubicBezTo>
                    <a:pt x="1311" y="658"/>
                    <a:pt x="0" y="2654"/>
                    <a:pt x="254" y="4576"/>
                  </a:cubicBezTo>
                  <a:cubicBezTo>
                    <a:pt x="541" y="6343"/>
                    <a:pt x="1611" y="7065"/>
                    <a:pt x="2070" y="7065"/>
                  </a:cubicBezTo>
                  <a:cubicBezTo>
                    <a:pt x="2110" y="7065"/>
                    <a:pt x="2145" y="7059"/>
                    <a:pt x="2175" y="7049"/>
                  </a:cubicBezTo>
                  <a:cubicBezTo>
                    <a:pt x="2667" y="6929"/>
                    <a:pt x="5095" y="5186"/>
                    <a:pt x="4902" y="3265"/>
                  </a:cubicBezTo>
                  <a:cubicBezTo>
                    <a:pt x="4746" y="1587"/>
                    <a:pt x="3682" y="1"/>
                    <a:pt x="2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32"/>
            <p:cNvSpPr/>
            <p:nvPr/>
          </p:nvSpPr>
          <p:spPr>
            <a:xfrm rot="10800000">
              <a:off x="8103083" y="4131196"/>
              <a:ext cx="106469" cy="118042"/>
            </a:xfrm>
            <a:custGeom>
              <a:avLst/>
              <a:gdLst/>
              <a:ahLst/>
              <a:cxnLst/>
              <a:rect l="l" t="t" r="r" b="b"/>
              <a:pathLst>
                <a:path w="3413" h="3784" extrusionOk="0">
                  <a:moveTo>
                    <a:pt x="939" y="2667"/>
                  </a:moveTo>
                  <a:lnTo>
                    <a:pt x="939" y="2667"/>
                  </a:lnTo>
                  <a:cubicBezTo>
                    <a:pt x="999" y="2726"/>
                    <a:pt x="999" y="2726"/>
                    <a:pt x="999" y="2801"/>
                  </a:cubicBezTo>
                  <a:cubicBezTo>
                    <a:pt x="999" y="2726"/>
                    <a:pt x="939" y="2726"/>
                    <a:pt x="939" y="2667"/>
                  </a:cubicBezTo>
                  <a:close/>
                  <a:moveTo>
                    <a:pt x="2369" y="0"/>
                  </a:moveTo>
                  <a:cubicBezTo>
                    <a:pt x="2235" y="0"/>
                    <a:pt x="2176" y="60"/>
                    <a:pt x="2116" y="119"/>
                  </a:cubicBezTo>
                  <a:lnTo>
                    <a:pt x="2116" y="313"/>
                  </a:lnTo>
                  <a:cubicBezTo>
                    <a:pt x="2057" y="372"/>
                    <a:pt x="2057" y="492"/>
                    <a:pt x="1997" y="685"/>
                  </a:cubicBezTo>
                  <a:cubicBezTo>
                    <a:pt x="1997" y="864"/>
                    <a:pt x="1923" y="1058"/>
                    <a:pt x="1863" y="1237"/>
                  </a:cubicBezTo>
                  <a:cubicBezTo>
                    <a:pt x="1863" y="1371"/>
                    <a:pt x="1803" y="1430"/>
                    <a:pt x="1803" y="1549"/>
                  </a:cubicBezTo>
                  <a:cubicBezTo>
                    <a:pt x="1803" y="1683"/>
                    <a:pt x="1744" y="1743"/>
                    <a:pt x="1744" y="1862"/>
                  </a:cubicBezTo>
                  <a:cubicBezTo>
                    <a:pt x="1744" y="1981"/>
                    <a:pt x="1684" y="2115"/>
                    <a:pt x="1684" y="2175"/>
                  </a:cubicBezTo>
                  <a:cubicBezTo>
                    <a:pt x="1625" y="2294"/>
                    <a:pt x="1625" y="2428"/>
                    <a:pt x="1625" y="2488"/>
                  </a:cubicBezTo>
                  <a:cubicBezTo>
                    <a:pt x="1550" y="2547"/>
                    <a:pt x="1550" y="2607"/>
                    <a:pt x="1550" y="2667"/>
                  </a:cubicBezTo>
                  <a:lnTo>
                    <a:pt x="1550" y="2547"/>
                  </a:lnTo>
                  <a:cubicBezTo>
                    <a:pt x="1490" y="2428"/>
                    <a:pt x="1490" y="2235"/>
                    <a:pt x="1490" y="2056"/>
                  </a:cubicBezTo>
                  <a:lnTo>
                    <a:pt x="1490" y="1549"/>
                  </a:lnTo>
                  <a:cubicBezTo>
                    <a:pt x="1431" y="1371"/>
                    <a:pt x="1431" y="1177"/>
                    <a:pt x="1431" y="1058"/>
                  </a:cubicBezTo>
                  <a:cubicBezTo>
                    <a:pt x="1431" y="804"/>
                    <a:pt x="1371" y="626"/>
                    <a:pt x="1371" y="626"/>
                  </a:cubicBezTo>
                  <a:cubicBezTo>
                    <a:pt x="1371" y="566"/>
                    <a:pt x="1312" y="492"/>
                    <a:pt x="1312" y="492"/>
                  </a:cubicBezTo>
                  <a:cubicBezTo>
                    <a:pt x="1273" y="475"/>
                    <a:pt x="1241" y="467"/>
                    <a:pt x="1213" y="467"/>
                  </a:cubicBezTo>
                  <a:cubicBezTo>
                    <a:pt x="1144" y="467"/>
                    <a:pt x="1101" y="513"/>
                    <a:pt x="1058" y="566"/>
                  </a:cubicBezTo>
                  <a:cubicBezTo>
                    <a:pt x="1058" y="566"/>
                    <a:pt x="999" y="745"/>
                    <a:pt x="939" y="1058"/>
                  </a:cubicBezTo>
                  <a:cubicBezTo>
                    <a:pt x="880" y="1311"/>
                    <a:pt x="880" y="1743"/>
                    <a:pt x="880" y="2115"/>
                  </a:cubicBezTo>
                  <a:cubicBezTo>
                    <a:pt x="880" y="2294"/>
                    <a:pt x="939" y="2488"/>
                    <a:pt x="939" y="2667"/>
                  </a:cubicBezTo>
                  <a:cubicBezTo>
                    <a:pt x="880" y="2607"/>
                    <a:pt x="880" y="2488"/>
                    <a:pt x="805" y="2428"/>
                  </a:cubicBezTo>
                  <a:cubicBezTo>
                    <a:pt x="805" y="2294"/>
                    <a:pt x="746" y="2235"/>
                    <a:pt x="746" y="2115"/>
                  </a:cubicBezTo>
                  <a:cubicBezTo>
                    <a:pt x="686" y="1981"/>
                    <a:pt x="686" y="1922"/>
                    <a:pt x="686" y="1803"/>
                  </a:cubicBezTo>
                  <a:cubicBezTo>
                    <a:pt x="626" y="1743"/>
                    <a:pt x="626" y="1609"/>
                    <a:pt x="626" y="1490"/>
                  </a:cubicBezTo>
                  <a:cubicBezTo>
                    <a:pt x="626" y="1430"/>
                    <a:pt x="567" y="1311"/>
                    <a:pt x="567" y="1237"/>
                  </a:cubicBezTo>
                  <a:lnTo>
                    <a:pt x="567" y="998"/>
                  </a:lnTo>
                  <a:cubicBezTo>
                    <a:pt x="567" y="804"/>
                    <a:pt x="507" y="685"/>
                    <a:pt x="507" y="566"/>
                  </a:cubicBezTo>
                  <a:lnTo>
                    <a:pt x="507" y="492"/>
                  </a:lnTo>
                  <a:lnTo>
                    <a:pt x="507" y="432"/>
                  </a:lnTo>
                  <a:cubicBezTo>
                    <a:pt x="507" y="372"/>
                    <a:pt x="507" y="313"/>
                    <a:pt x="433" y="253"/>
                  </a:cubicBezTo>
                  <a:cubicBezTo>
                    <a:pt x="314" y="253"/>
                    <a:pt x="254" y="313"/>
                    <a:pt x="194" y="372"/>
                  </a:cubicBezTo>
                  <a:lnTo>
                    <a:pt x="194" y="432"/>
                  </a:lnTo>
                  <a:cubicBezTo>
                    <a:pt x="194" y="432"/>
                    <a:pt x="194" y="492"/>
                    <a:pt x="135" y="492"/>
                  </a:cubicBezTo>
                  <a:cubicBezTo>
                    <a:pt x="135" y="626"/>
                    <a:pt x="60" y="745"/>
                    <a:pt x="60" y="939"/>
                  </a:cubicBezTo>
                  <a:cubicBezTo>
                    <a:pt x="60" y="1058"/>
                    <a:pt x="1" y="1117"/>
                    <a:pt x="1" y="1237"/>
                  </a:cubicBezTo>
                  <a:lnTo>
                    <a:pt x="1" y="1549"/>
                  </a:lnTo>
                  <a:cubicBezTo>
                    <a:pt x="1" y="1803"/>
                    <a:pt x="60" y="2056"/>
                    <a:pt x="135" y="2294"/>
                  </a:cubicBezTo>
                  <a:cubicBezTo>
                    <a:pt x="194" y="2428"/>
                    <a:pt x="194" y="2547"/>
                    <a:pt x="254" y="2607"/>
                  </a:cubicBezTo>
                  <a:cubicBezTo>
                    <a:pt x="314" y="2726"/>
                    <a:pt x="373" y="2860"/>
                    <a:pt x="433" y="2980"/>
                  </a:cubicBezTo>
                  <a:cubicBezTo>
                    <a:pt x="507" y="3039"/>
                    <a:pt x="567" y="3173"/>
                    <a:pt x="626" y="3233"/>
                  </a:cubicBezTo>
                  <a:cubicBezTo>
                    <a:pt x="686" y="3292"/>
                    <a:pt x="746" y="3412"/>
                    <a:pt x="805" y="3471"/>
                  </a:cubicBezTo>
                  <a:cubicBezTo>
                    <a:pt x="939" y="3546"/>
                    <a:pt x="999" y="3605"/>
                    <a:pt x="1058" y="3605"/>
                  </a:cubicBezTo>
                  <a:cubicBezTo>
                    <a:pt x="1118" y="3665"/>
                    <a:pt x="1178" y="3665"/>
                    <a:pt x="1178" y="3724"/>
                  </a:cubicBezTo>
                  <a:cubicBezTo>
                    <a:pt x="1312" y="3784"/>
                    <a:pt x="1371" y="3784"/>
                    <a:pt x="1371" y="3784"/>
                  </a:cubicBezTo>
                  <a:lnTo>
                    <a:pt x="1550" y="3784"/>
                  </a:lnTo>
                  <a:lnTo>
                    <a:pt x="1997" y="3352"/>
                  </a:lnTo>
                  <a:lnTo>
                    <a:pt x="2176" y="3173"/>
                  </a:lnTo>
                  <a:cubicBezTo>
                    <a:pt x="2235" y="3099"/>
                    <a:pt x="2295" y="3039"/>
                    <a:pt x="2369" y="2920"/>
                  </a:cubicBezTo>
                  <a:cubicBezTo>
                    <a:pt x="2429" y="2860"/>
                    <a:pt x="2489" y="2801"/>
                    <a:pt x="2548" y="2667"/>
                  </a:cubicBezTo>
                  <a:cubicBezTo>
                    <a:pt x="2608" y="2607"/>
                    <a:pt x="2667" y="2488"/>
                    <a:pt x="2742" y="2428"/>
                  </a:cubicBezTo>
                  <a:cubicBezTo>
                    <a:pt x="2861" y="2235"/>
                    <a:pt x="2980" y="2056"/>
                    <a:pt x="3040" y="1862"/>
                  </a:cubicBezTo>
                  <a:cubicBezTo>
                    <a:pt x="3114" y="1743"/>
                    <a:pt x="3174" y="1683"/>
                    <a:pt x="3174" y="1549"/>
                  </a:cubicBezTo>
                  <a:cubicBezTo>
                    <a:pt x="3233" y="1490"/>
                    <a:pt x="3233" y="1371"/>
                    <a:pt x="3293" y="1311"/>
                  </a:cubicBezTo>
                  <a:cubicBezTo>
                    <a:pt x="3353" y="1117"/>
                    <a:pt x="3353" y="998"/>
                    <a:pt x="3412" y="939"/>
                  </a:cubicBezTo>
                  <a:lnTo>
                    <a:pt x="3412" y="745"/>
                  </a:lnTo>
                  <a:cubicBezTo>
                    <a:pt x="3412" y="685"/>
                    <a:pt x="3412" y="626"/>
                    <a:pt x="3353" y="566"/>
                  </a:cubicBezTo>
                  <a:cubicBezTo>
                    <a:pt x="3233" y="566"/>
                    <a:pt x="3174" y="566"/>
                    <a:pt x="3114" y="626"/>
                  </a:cubicBezTo>
                  <a:cubicBezTo>
                    <a:pt x="3114" y="626"/>
                    <a:pt x="3114" y="685"/>
                    <a:pt x="3040" y="745"/>
                  </a:cubicBezTo>
                  <a:cubicBezTo>
                    <a:pt x="2980" y="864"/>
                    <a:pt x="2921" y="939"/>
                    <a:pt x="2801" y="1117"/>
                  </a:cubicBezTo>
                  <a:cubicBezTo>
                    <a:pt x="2742" y="1237"/>
                    <a:pt x="2667" y="1371"/>
                    <a:pt x="2548" y="1549"/>
                  </a:cubicBezTo>
                  <a:cubicBezTo>
                    <a:pt x="2489" y="1609"/>
                    <a:pt x="2429" y="1743"/>
                    <a:pt x="2369" y="1803"/>
                  </a:cubicBezTo>
                  <a:cubicBezTo>
                    <a:pt x="2369" y="1743"/>
                    <a:pt x="2429" y="1743"/>
                    <a:pt x="2429" y="1683"/>
                  </a:cubicBezTo>
                  <a:cubicBezTo>
                    <a:pt x="2429" y="1549"/>
                    <a:pt x="2429" y="1430"/>
                    <a:pt x="2489" y="1311"/>
                  </a:cubicBezTo>
                  <a:lnTo>
                    <a:pt x="2489" y="745"/>
                  </a:lnTo>
                  <a:lnTo>
                    <a:pt x="2489" y="313"/>
                  </a:lnTo>
                  <a:lnTo>
                    <a:pt x="2489" y="119"/>
                  </a:lnTo>
                  <a:cubicBezTo>
                    <a:pt x="2429" y="60"/>
                    <a:pt x="2429" y="0"/>
                    <a:pt x="2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32"/>
            <p:cNvSpPr/>
            <p:nvPr/>
          </p:nvSpPr>
          <p:spPr>
            <a:xfrm rot="10800000">
              <a:off x="7963673" y="4415601"/>
              <a:ext cx="108309" cy="116201"/>
            </a:xfrm>
            <a:custGeom>
              <a:avLst/>
              <a:gdLst/>
              <a:ahLst/>
              <a:cxnLst/>
              <a:rect l="l" t="t" r="r" b="b"/>
              <a:pathLst>
                <a:path w="3472" h="3725" extrusionOk="0">
                  <a:moveTo>
                    <a:pt x="1058" y="0"/>
                  </a:moveTo>
                  <a:cubicBezTo>
                    <a:pt x="999" y="60"/>
                    <a:pt x="939" y="60"/>
                    <a:pt x="939" y="120"/>
                  </a:cubicBezTo>
                  <a:lnTo>
                    <a:pt x="939" y="179"/>
                  </a:lnTo>
                  <a:lnTo>
                    <a:pt x="939" y="313"/>
                  </a:lnTo>
                  <a:lnTo>
                    <a:pt x="939" y="745"/>
                  </a:lnTo>
                  <a:cubicBezTo>
                    <a:pt x="939" y="924"/>
                    <a:pt x="999" y="1118"/>
                    <a:pt x="1058" y="1356"/>
                  </a:cubicBezTo>
                  <a:cubicBezTo>
                    <a:pt x="1058" y="1431"/>
                    <a:pt x="1058" y="1550"/>
                    <a:pt x="1118" y="1669"/>
                  </a:cubicBezTo>
                  <a:lnTo>
                    <a:pt x="1118" y="1803"/>
                  </a:lnTo>
                  <a:cubicBezTo>
                    <a:pt x="1118" y="1728"/>
                    <a:pt x="1058" y="1609"/>
                    <a:pt x="999" y="1550"/>
                  </a:cubicBezTo>
                  <a:cubicBezTo>
                    <a:pt x="864" y="1431"/>
                    <a:pt x="745" y="1237"/>
                    <a:pt x="626" y="1118"/>
                  </a:cubicBezTo>
                  <a:cubicBezTo>
                    <a:pt x="567" y="984"/>
                    <a:pt x="492" y="864"/>
                    <a:pt x="432" y="805"/>
                  </a:cubicBezTo>
                  <a:cubicBezTo>
                    <a:pt x="373" y="745"/>
                    <a:pt x="313" y="686"/>
                    <a:pt x="313" y="686"/>
                  </a:cubicBezTo>
                  <a:cubicBezTo>
                    <a:pt x="283" y="648"/>
                    <a:pt x="254" y="630"/>
                    <a:pt x="222" y="630"/>
                  </a:cubicBezTo>
                  <a:cubicBezTo>
                    <a:pt x="190" y="630"/>
                    <a:pt x="157" y="648"/>
                    <a:pt x="120" y="686"/>
                  </a:cubicBezTo>
                  <a:cubicBezTo>
                    <a:pt x="60" y="686"/>
                    <a:pt x="0" y="745"/>
                    <a:pt x="0" y="805"/>
                  </a:cubicBezTo>
                  <a:cubicBezTo>
                    <a:pt x="0" y="805"/>
                    <a:pt x="60" y="864"/>
                    <a:pt x="60" y="984"/>
                  </a:cubicBezTo>
                  <a:cubicBezTo>
                    <a:pt x="120" y="1118"/>
                    <a:pt x="120" y="1237"/>
                    <a:pt x="254" y="1356"/>
                  </a:cubicBezTo>
                  <a:cubicBezTo>
                    <a:pt x="254" y="1431"/>
                    <a:pt x="313" y="1550"/>
                    <a:pt x="313" y="1609"/>
                  </a:cubicBezTo>
                  <a:cubicBezTo>
                    <a:pt x="373" y="1728"/>
                    <a:pt x="432" y="1803"/>
                    <a:pt x="492" y="1863"/>
                  </a:cubicBezTo>
                  <a:cubicBezTo>
                    <a:pt x="626" y="2041"/>
                    <a:pt x="745" y="2235"/>
                    <a:pt x="864" y="2414"/>
                  </a:cubicBezTo>
                  <a:cubicBezTo>
                    <a:pt x="939" y="2548"/>
                    <a:pt x="999" y="2607"/>
                    <a:pt x="1058" y="2667"/>
                  </a:cubicBezTo>
                  <a:cubicBezTo>
                    <a:pt x="1118" y="2786"/>
                    <a:pt x="1177" y="2846"/>
                    <a:pt x="1311" y="2920"/>
                  </a:cubicBezTo>
                  <a:cubicBezTo>
                    <a:pt x="1371" y="3039"/>
                    <a:pt x="1431" y="3099"/>
                    <a:pt x="1490" y="3159"/>
                  </a:cubicBezTo>
                  <a:cubicBezTo>
                    <a:pt x="1550" y="3218"/>
                    <a:pt x="1609" y="3293"/>
                    <a:pt x="1684" y="3352"/>
                  </a:cubicBezTo>
                  <a:cubicBezTo>
                    <a:pt x="1922" y="3531"/>
                    <a:pt x="2116" y="3665"/>
                    <a:pt x="2116" y="3665"/>
                  </a:cubicBezTo>
                  <a:lnTo>
                    <a:pt x="2175" y="3725"/>
                  </a:lnTo>
                  <a:lnTo>
                    <a:pt x="2354" y="3725"/>
                  </a:lnTo>
                  <a:lnTo>
                    <a:pt x="2488" y="3591"/>
                  </a:lnTo>
                  <a:cubicBezTo>
                    <a:pt x="2548" y="3591"/>
                    <a:pt x="2607" y="3531"/>
                    <a:pt x="2667" y="3471"/>
                  </a:cubicBezTo>
                  <a:cubicBezTo>
                    <a:pt x="2667" y="3412"/>
                    <a:pt x="2727" y="3352"/>
                    <a:pt x="2861" y="3293"/>
                  </a:cubicBezTo>
                  <a:cubicBezTo>
                    <a:pt x="2920" y="3218"/>
                    <a:pt x="2980" y="3159"/>
                    <a:pt x="3040" y="3099"/>
                  </a:cubicBezTo>
                  <a:cubicBezTo>
                    <a:pt x="3099" y="2980"/>
                    <a:pt x="3174" y="2920"/>
                    <a:pt x="3174" y="2786"/>
                  </a:cubicBezTo>
                  <a:cubicBezTo>
                    <a:pt x="3233" y="2667"/>
                    <a:pt x="3293" y="2548"/>
                    <a:pt x="3352" y="2414"/>
                  </a:cubicBezTo>
                  <a:cubicBezTo>
                    <a:pt x="3352" y="2295"/>
                    <a:pt x="3412" y="2235"/>
                    <a:pt x="3412" y="2101"/>
                  </a:cubicBezTo>
                  <a:cubicBezTo>
                    <a:pt x="3472" y="1863"/>
                    <a:pt x="3472" y="1609"/>
                    <a:pt x="3472" y="1356"/>
                  </a:cubicBezTo>
                  <a:lnTo>
                    <a:pt x="3472" y="1058"/>
                  </a:lnTo>
                  <a:cubicBezTo>
                    <a:pt x="3412" y="924"/>
                    <a:pt x="3412" y="864"/>
                    <a:pt x="3412" y="745"/>
                  </a:cubicBezTo>
                  <a:cubicBezTo>
                    <a:pt x="3352" y="552"/>
                    <a:pt x="3293" y="432"/>
                    <a:pt x="3293" y="313"/>
                  </a:cubicBezTo>
                  <a:cubicBezTo>
                    <a:pt x="3233" y="313"/>
                    <a:pt x="3233" y="239"/>
                    <a:pt x="3233" y="239"/>
                  </a:cubicBezTo>
                  <a:lnTo>
                    <a:pt x="3233" y="179"/>
                  </a:lnTo>
                  <a:cubicBezTo>
                    <a:pt x="3191" y="137"/>
                    <a:pt x="3112" y="95"/>
                    <a:pt x="3048" y="95"/>
                  </a:cubicBezTo>
                  <a:cubicBezTo>
                    <a:pt x="3021" y="95"/>
                    <a:pt x="2997" y="102"/>
                    <a:pt x="2980" y="120"/>
                  </a:cubicBezTo>
                  <a:cubicBezTo>
                    <a:pt x="2920" y="120"/>
                    <a:pt x="2861" y="179"/>
                    <a:pt x="2861" y="239"/>
                  </a:cubicBezTo>
                  <a:cubicBezTo>
                    <a:pt x="2861" y="239"/>
                    <a:pt x="2861" y="313"/>
                    <a:pt x="2920" y="313"/>
                  </a:cubicBezTo>
                  <a:lnTo>
                    <a:pt x="2920" y="432"/>
                  </a:lnTo>
                  <a:lnTo>
                    <a:pt x="2920" y="805"/>
                  </a:lnTo>
                  <a:lnTo>
                    <a:pt x="2920" y="1058"/>
                  </a:lnTo>
                  <a:lnTo>
                    <a:pt x="2920" y="1356"/>
                  </a:lnTo>
                  <a:cubicBezTo>
                    <a:pt x="2920" y="1490"/>
                    <a:pt x="2861" y="1550"/>
                    <a:pt x="2861" y="1669"/>
                  </a:cubicBezTo>
                  <a:cubicBezTo>
                    <a:pt x="2861" y="1728"/>
                    <a:pt x="2861" y="1863"/>
                    <a:pt x="2801" y="1982"/>
                  </a:cubicBezTo>
                  <a:cubicBezTo>
                    <a:pt x="2801" y="2041"/>
                    <a:pt x="2801" y="2175"/>
                    <a:pt x="2727" y="2295"/>
                  </a:cubicBezTo>
                  <a:cubicBezTo>
                    <a:pt x="2727" y="2354"/>
                    <a:pt x="2727" y="2473"/>
                    <a:pt x="2667" y="2548"/>
                  </a:cubicBezTo>
                  <a:cubicBezTo>
                    <a:pt x="2667" y="2607"/>
                    <a:pt x="2607" y="2607"/>
                    <a:pt x="2607" y="2667"/>
                  </a:cubicBezTo>
                  <a:lnTo>
                    <a:pt x="2607" y="2548"/>
                  </a:lnTo>
                  <a:cubicBezTo>
                    <a:pt x="2667" y="2354"/>
                    <a:pt x="2667" y="2175"/>
                    <a:pt x="2667" y="1982"/>
                  </a:cubicBezTo>
                  <a:cubicBezTo>
                    <a:pt x="2667" y="1550"/>
                    <a:pt x="2607" y="1177"/>
                    <a:pt x="2548" y="924"/>
                  </a:cubicBezTo>
                  <a:cubicBezTo>
                    <a:pt x="2429" y="611"/>
                    <a:pt x="2354" y="432"/>
                    <a:pt x="2354" y="432"/>
                  </a:cubicBezTo>
                  <a:cubicBezTo>
                    <a:pt x="2295" y="373"/>
                    <a:pt x="2235" y="373"/>
                    <a:pt x="2116" y="373"/>
                  </a:cubicBezTo>
                  <a:cubicBezTo>
                    <a:pt x="2056" y="432"/>
                    <a:pt x="2056" y="492"/>
                    <a:pt x="2056" y="492"/>
                  </a:cubicBezTo>
                  <a:lnTo>
                    <a:pt x="2056" y="984"/>
                  </a:lnTo>
                  <a:lnTo>
                    <a:pt x="2056" y="1431"/>
                  </a:lnTo>
                  <a:lnTo>
                    <a:pt x="2056" y="1982"/>
                  </a:lnTo>
                  <a:lnTo>
                    <a:pt x="2056" y="2473"/>
                  </a:lnTo>
                  <a:lnTo>
                    <a:pt x="2056" y="2607"/>
                  </a:lnTo>
                  <a:cubicBezTo>
                    <a:pt x="2056" y="2548"/>
                    <a:pt x="2056" y="2473"/>
                    <a:pt x="1982" y="2414"/>
                  </a:cubicBezTo>
                  <a:cubicBezTo>
                    <a:pt x="1922" y="2354"/>
                    <a:pt x="1922" y="2235"/>
                    <a:pt x="1922" y="2101"/>
                  </a:cubicBezTo>
                  <a:cubicBezTo>
                    <a:pt x="1863" y="2041"/>
                    <a:pt x="1803" y="1922"/>
                    <a:pt x="1803" y="1803"/>
                  </a:cubicBezTo>
                  <a:cubicBezTo>
                    <a:pt x="1743" y="1728"/>
                    <a:pt x="1743" y="1609"/>
                    <a:pt x="1684" y="1490"/>
                  </a:cubicBezTo>
                  <a:cubicBezTo>
                    <a:pt x="1684" y="1356"/>
                    <a:pt x="1609" y="1296"/>
                    <a:pt x="1609" y="1177"/>
                  </a:cubicBezTo>
                  <a:cubicBezTo>
                    <a:pt x="1550" y="984"/>
                    <a:pt x="1490" y="805"/>
                    <a:pt x="1431" y="611"/>
                  </a:cubicBezTo>
                  <a:cubicBezTo>
                    <a:pt x="1371" y="492"/>
                    <a:pt x="1371" y="373"/>
                    <a:pt x="1311" y="239"/>
                  </a:cubicBezTo>
                  <a:cubicBezTo>
                    <a:pt x="1237" y="179"/>
                    <a:pt x="1237" y="120"/>
                    <a:pt x="1237" y="120"/>
                  </a:cubicBezTo>
                  <a:cubicBezTo>
                    <a:pt x="1237" y="0"/>
                    <a:pt x="1118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32"/>
            <p:cNvSpPr/>
            <p:nvPr/>
          </p:nvSpPr>
          <p:spPr>
            <a:xfrm rot="10800000">
              <a:off x="7758254" y="4241096"/>
              <a:ext cx="213935" cy="122222"/>
            </a:xfrm>
            <a:custGeom>
              <a:avLst/>
              <a:gdLst/>
              <a:ahLst/>
              <a:cxnLst/>
              <a:rect l="l" t="t" r="r" b="b"/>
              <a:pathLst>
                <a:path w="6858" h="3918" extrusionOk="0">
                  <a:moveTo>
                    <a:pt x="5335" y="0"/>
                  </a:moveTo>
                  <a:cubicBezTo>
                    <a:pt x="3545" y="0"/>
                    <a:pt x="1" y="1073"/>
                    <a:pt x="94" y="3404"/>
                  </a:cubicBezTo>
                  <a:cubicBezTo>
                    <a:pt x="94" y="3746"/>
                    <a:pt x="809" y="3918"/>
                    <a:pt x="1710" y="3918"/>
                  </a:cubicBezTo>
                  <a:cubicBezTo>
                    <a:pt x="2611" y="3918"/>
                    <a:pt x="3699" y="3746"/>
                    <a:pt x="4444" y="3404"/>
                  </a:cubicBezTo>
                  <a:cubicBezTo>
                    <a:pt x="5934" y="2733"/>
                    <a:pt x="6857" y="990"/>
                    <a:pt x="6306" y="246"/>
                  </a:cubicBezTo>
                  <a:cubicBezTo>
                    <a:pt x="6196" y="83"/>
                    <a:pt x="5833" y="0"/>
                    <a:pt x="5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32"/>
            <p:cNvSpPr/>
            <p:nvPr/>
          </p:nvSpPr>
          <p:spPr>
            <a:xfrm rot="10800000">
              <a:off x="7843322" y="4252950"/>
              <a:ext cx="118042" cy="87377"/>
            </a:xfrm>
            <a:custGeom>
              <a:avLst/>
              <a:gdLst/>
              <a:ahLst/>
              <a:cxnLst/>
              <a:rect l="l" t="t" r="r" b="b"/>
              <a:pathLst>
                <a:path w="3784" h="2801" extrusionOk="0">
                  <a:moveTo>
                    <a:pt x="3531" y="0"/>
                  </a:moveTo>
                  <a:cubicBezTo>
                    <a:pt x="3531" y="0"/>
                    <a:pt x="3277" y="60"/>
                    <a:pt x="2905" y="134"/>
                  </a:cubicBezTo>
                  <a:cubicBezTo>
                    <a:pt x="2667" y="194"/>
                    <a:pt x="2473" y="313"/>
                    <a:pt x="2235" y="373"/>
                  </a:cubicBezTo>
                  <a:cubicBezTo>
                    <a:pt x="2101" y="432"/>
                    <a:pt x="1981" y="507"/>
                    <a:pt x="1862" y="566"/>
                  </a:cubicBezTo>
                  <a:cubicBezTo>
                    <a:pt x="1728" y="626"/>
                    <a:pt x="1609" y="685"/>
                    <a:pt x="1549" y="745"/>
                  </a:cubicBezTo>
                  <a:cubicBezTo>
                    <a:pt x="1415" y="805"/>
                    <a:pt x="1296" y="879"/>
                    <a:pt x="1177" y="939"/>
                  </a:cubicBezTo>
                  <a:cubicBezTo>
                    <a:pt x="1043" y="998"/>
                    <a:pt x="924" y="1117"/>
                    <a:pt x="864" y="1177"/>
                  </a:cubicBezTo>
                  <a:cubicBezTo>
                    <a:pt x="745" y="1252"/>
                    <a:pt x="670" y="1371"/>
                    <a:pt x="551" y="1430"/>
                  </a:cubicBezTo>
                  <a:cubicBezTo>
                    <a:pt x="492" y="1490"/>
                    <a:pt x="432" y="1624"/>
                    <a:pt x="298" y="1684"/>
                  </a:cubicBezTo>
                  <a:cubicBezTo>
                    <a:pt x="238" y="1743"/>
                    <a:pt x="238" y="1862"/>
                    <a:pt x="179" y="1922"/>
                  </a:cubicBezTo>
                  <a:cubicBezTo>
                    <a:pt x="119" y="1922"/>
                    <a:pt x="119" y="1996"/>
                    <a:pt x="119" y="2056"/>
                  </a:cubicBezTo>
                  <a:cubicBezTo>
                    <a:pt x="60" y="2056"/>
                    <a:pt x="60" y="2116"/>
                    <a:pt x="60" y="2116"/>
                  </a:cubicBezTo>
                  <a:cubicBezTo>
                    <a:pt x="0" y="2235"/>
                    <a:pt x="0" y="2294"/>
                    <a:pt x="0" y="2294"/>
                  </a:cubicBezTo>
                  <a:cubicBezTo>
                    <a:pt x="0" y="2369"/>
                    <a:pt x="0" y="2428"/>
                    <a:pt x="60" y="2488"/>
                  </a:cubicBezTo>
                  <a:cubicBezTo>
                    <a:pt x="60" y="2488"/>
                    <a:pt x="60" y="2548"/>
                    <a:pt x="119" y="2548"/>
                  </a:cubicBezTo>
                  <a:cubicBezTo>
                    <a:pt x="119" y="2548"/>
                    <a:pt x="179" y="2548"/>
                    <a:pt x="238" y="2607"/>
                  </a:cubicBezTo>
                  <a:cubicBezTo>
                    <a:pt x="372" y="2607"/>
                    <a:pt x="492" y="2667"/>
                    <a:pt x="670" y="2741"/>
                  </a:cubicBezTo>
                  <a:lnTo>
                    <a:pt x="924" y="2741"/>
                  </a:lnTo>
                  <a:cubicBezTo>
                    <a:pt x="1043" y="2801"/>
                    <a:pt x="1117" y="2801"/>
                    <a:pt x="1237" y="2801"/>
                  </a:cubicBezTo>
                  <a:lnTo>
                    <a:pt x="1922" y="2801"/>
                  </a:lnTo>
                  <a:cubicBezTo>
                    <a:pt x="2041" y="2801"/>
                    <a:pt x="2160" y="2741"/>
                    <a:pt x="2294" y="2741"/>
                  </a:cubicBezTo>
                  <a:cubicBezTo>
                    <a:pt x="2413" y="2741"/>
                    <a:pt x="2473" y="2667"/>
                    <a:pt x="2607" y="2667"/>
                  </a:cubicBezTo>
                  <a:cubicBezTo>
                    <a:pt x="2845" y="2607"/>
                    <a:pt x="3039" y="2548"/>
                    <a:pt x="3158" y="2428"/>
                  </a:cubicBezTo>
                  <a:cubicBezTo>
                    <a:pt x="3352" y="2369"/>
                    <a:pt x="3471" y="2294"/>
                    <a:pt x="3531" y="2235"/>
                  </a:cubicBezTo>
                  <a:cubicBezTo>
                    <a:pt x="3650" y="2175"/>
                    <a:pt x="3650" y="2116"/>
                    <a:pt x="3650" y="2116"/>
                  </a:cubicBezTo>
                  <a:cubicBezTo>
                    <a:pt x="3784" y="2116"/>
                    <a:pt x="3784" y="1996"/>
                    <a:pt x="3724" y="1922"/>
                  </a:cubicBezTo>
                  <a:cubicBezTo>
                    <a:pt x="3724" y="1852"/>
                    <a:pt x="3678" y="1823"/>
                    <a:pt x="3628" y="1823"/>
                  </a:cubicBezTo>
                  <a:cubicBezTo>
                    <a:pt x="3593" y="1823"/>
                    <a:pt x="3555" y="1838"/>
                    <a:pt x="3531" y="1862"/>
                  </a:cubicBezTo>
                  <a:lnTo>
                    <a:pt x="3412" y="1862"/>
                  </a:lnTo>
                  <a:cubicBezTo>
                    <a:pt x="3277" y="1922"/>
                    <a:pt x="3158" y="1922"/>
                    <a:pt x="3039" y="1996"/>
                  </a:cubicBezTo>
                  <a:cubicBezTo>
                    <a:pt x="2845" y="1996"/>
                    <a:pt x="2667" y="2056"/>
                    <a:pt x="2473" y="2116"/>
                  </a:cubicBezTo>
                  <a:lnTo>
                    <a:pt x="2160" y="2116"/>
                  </a:lnTo>
                  <a:cubicBezTo>
                    <a:pt x="2101" y="2175"/>
                    <a:pt x="1981" y="2175"/>
                    <a:pt x="1862" y="2175"/>
                  </a:cubicBezTo>
                  <a:cubicBezTo>
                    <a:pt x="2101" y="2116"/>
                    <a:pt x="2294" y="1996"/>
                    <a:pt x="2473" y="1922"/>
                  </a:cubicBezTo>
                  <a:cubicBezTo>
                    <a:pt x="2667" y="1862"/>
                    <a:pt x="2845" y="1743"/>
                    <a:pt x="2980" y="1684"/>
                  </a:cubicBezTo>
                  <a:cubicBezTo>
                    <a:pt x="3099" y="1624"/>
                    <a:pt x="3218" y="1549"/>
                    <a:pt x="3277" y="1490"/>
                  </a:cubicBezTo>
                  <a:cubicBezTo>
                    <a:pt x="3412" y="1430"/>
                    <a:pt x="3412" y="1371"/>
                    <a:pt x="3412" y="1371"/>
                  </a:cubicBezTo>
                  <a:cubicBezTo>
                    <a:pt x="3471" y="1371"/>
                    <a:pt x="3471" y="1311"/>
                    <a:pt x="3471" y="1252"/>
                  </a:cubicBezTo>
                  <a:cubicBezTo>
                    <a:pt x="3471" y="1153"/>
                    <a:pt x="3439" y="1094"/>
                    <a:pt x="3368" y="1094"/>
                  </a:cubicBezTo>
                  <a:cubicBezTo>
                    <a:pt x="3343" y="1094"/>
                    <a:pt x="3313" y="1102"/>
                    <a:pt x="3277" y="1117"/>
                  </a:cubicBezTo>
                  <a:lnTo>
                    <a:pt x="3158" y="1117"/>
                  </a:lnTo>
                  <a:cubicBezTo>
                    <a:pt x="3039" y="1177"/>
                    <a:pt x="2905" y="1177"/>
                    <a:pt x="2786" y="1252"/>
                  </a:cubicBezTo>
                  <a:cubicBezTo>
                    <a:pt x="2607" y="1252"/>
                    <a:pt x="2413" y="1311"/>
                    <a:pt x="2235" y="1371"/>
                  </a:cubicBezTo>
                  <a:cubicBezTo>
                    <a:pt x="2160" y="1430"/>
                    <a:pt x="2041" y="1430"/>
                    <a:pt x="1981" y="1490"/>
                  </a:cubicBezTo>
                  <a:cubicBezTo>
                    <a:pt x="1862" y="1490"/>
                    <a:pt x="1788" y="1549"/>
                    <a:pt x="1669" y="1624"/>
                  </a:cubicBezTo>
                  <a:cubicBezTo>
                    <a:pt x="1549" y="1624"/>
                    <a:pt x="1490" y="1684"/>
                    <a:pt x="1356" y="1684"/>
                  </a:cubicBezTo>
                  <a:cubicBezTo>
                    <a:pt x="1296" y="1743"/>
                    <a:pt x="1177" y="1803"/>
                    <a:pt x="1117" y="1803"/>
                  </a:cubicBezTo>
                  <a:cubicBezTo>
                    <a:pt x="983" y="1862"/>
                    <a:pt x="924" y="1862"/>
                    <a:pt x="804" y="1922"/>
                  </a:cubicBezTo>
                  <a:lnTo>
                    <a:pt x="924" y="1803"/>
                  </a:lnTo>
                  <a:cubicBezTo>
                    <a:pt x="983" y="1743"/>
                    <a:pt x="1117" y="1684"/>
                    <a:pt x="1177" y="1624"/>
                  </a:cubicBezTo>
                  <a:cubicBezTo>
                    <a:pt x="1296" y="1549"/>
                    <a:pt x="1356" y="1490"/>
                    <a:pt x="1490" y="1430"/>
                  </a:cubicBezTo>
                  <a:cubicBezTo>
                    <a:pt x="1609" y="1371"/>
                    <a:pt x="1728" y="1311"/>
                    <a:pt x="1788" y="1252"/>
                  </a:cubicBezTo>
                  <a:cubicBezTo>
                    <a:pt x="2041" y="1117"/>
                    <a:pt x="2294" y="1058"/>
                    <a:pt x="2473" y="939"/>
                  </a:cubicBezTo>
                  <a:cubicBezTo>
                    <a:pt x="2667" y="805"/>
                    <a:pt x="2905" y="685"/>
                    <a:pt x="3039" y="626"/>
                  </a:cubicBezTo>
                  <a:lnTo>
                    <a:pt x="3650" y="313"/>
                  </a:lnTo>
                  <a:cubicBezTo>
                    <a:pt x="3724" y="313"/>
                    <a:pt x="3724" y="194"/>
                    <a:pt x="3724" y="134"/>
                  </a:cubicBezTo>
                  <a:cubicBezTo>
                    <a:pt x="3724" y="60"/>
                    <a:pt x="365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32"/>
            <p:cNvSpPr/>
            <p:nvPr/>
          </p:nvSpPr>
          <p:spPr>
            <a:xfrm rot="10800000">
              <a:off x="7795407" y="4411327"/>
              <a:ext cx="139005" cy="212563"/>
            </a:xfrm>
            <a:custGeom>
              <a:avLst/>
              <a:gdLst/>
              <a:ahLst/>
              <a:cxnLst/>
              <a:rect l="l" t="t" r="r" b="b"/>
              <a:pathLst>
                <a:path w="4456" h="6814" extrusionOk="0">
                  <a:moveTo>
                    <a:pt x="2498" y="0"/>
                  </a:moveTo>
                  <a:cubicBezTo>
                    <a:pt x="2097" y="0"/>
                    <a:pt x="1695" y="265"/>
                    <a:pt x="1371" y="897"/>
                  </a:cubicBezTo>
                  <a:cubicBezTo>
                    <a:pt x="253" y="3131"/>
                    <a:pt x="0" y="6304"/>
                    <a:pt x="864" y="6796"/>
                  </a:cubicBezTo>
                  <a:cubicBezTo>
                    <a:pt x="895" y="6808"/>
                    <a:pt x="933" y="6813"/>
                    <a:pt x="979" y="6813"/>
                  </a:cubicBezTo>
                  <a:cubicBezTo>
                    <a:pt x="1684" y="6813"/>
                    <a:pt x="4052" y="5421"/>
                    <a:pt x="4276" y="3265"/>
                  </a:cubicBezTo>
                  <a:cubicBezTo>
                    <a:pt x="4455" y="1584"/>
                    <a:pt x="3479" y="0"/>
                    <a:pt x="2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32"/>
            <p:cNvSpPr/>
            <p:nvPr/>
          </p:nvSpPr>
          <p:spPr>
            <a:xfrm rot="10800000">
              <a:off x="7820082" y="4417442"/>
              <a:ext cx="91121" cy="114361"/>
            </a:xfrm>
            <a:custGeom>
              <a:avLst/>
              <a:gdLst/>
              <a:ahLst/>
              <a:cxnLst/>
              <a:rect l="l" t="t" r="r" b="b"/>
              <a:pathLst>
                <a:path w="2921" h="3666" extrusionOk="0">
                  <a:moveTo>
                    <a:pt x="924" y="2850"/>
                  </a:moveTo>
                  <a:cubicBezTo>
                    <a:pt x="923" y="2865"/>
                    <a:pt x="916" y="2920"/>
                    <a:pt x="865" y="2920"/>
                  </a:cubicBezTo>
                  <a:cubicBezTo>
                    <a:pt x="894" y="2885"/>
                    <a:pt x="908" y="2866"/>
                    <a:pt x="924" y="2850"/>
                  </a:cubicBezTo>
                  <a:close/>
                  <a:moveTo>
                    <a:pt x="1804" y="0"/>
                  </a:moveTo>
                  <a:cubicBezTo>
                    <a:pt x="1744" y="0"/>
                    <a:pt x="1669" y="60"/>
                    <a:pt x="1610" y="120"/>
                  </a:cubicBezTo>
                  <a:lnTo>
                    <a:pt x="1610" y="179"/>
                  </a:lnTo>
                  <a:lnTo>
                    <a:pt x="1610" y="239"/>
                  </a:lnTo>
                  <a:cubicBezTo>
                    <a:pt x="1550" y="313"/>
                    <a:pt x="1550" y="373"/>
                    <a:pt x="1550" y="432"/>
                  </a:cubicBezTo>
                  <a:cubicBezTo>
                    <a:pt x="1491" y="492"/>
                    <a:pt x="1491" y="552"/>
                    <a:pt x="1491" y="611"/>
                  </a:cubicBezTo>
                  <a:cubicBezTo>
                    <a:pt x="1431" y="686"/>
                    <a:pt x="1431" y="805"/>
                    <a:pt x="1372" y="864"/>
                  </a:cubicBezTo>
                  <a:cubicBezTo>
                    <a:pt x="1372" y="924"/>
                    <a:pt x="1297" y="1058"/>
                    <a:pt x="1237" y="1118"/>
                  </a:cubicBezTo>
                  <a:cubicBezTo>
                    <a:pt x="1178" y="1237"/>
                    <a:pt x="1178" y="1296"/>
                    <a:pt x="1118" y="1431"/>
                  </a:cubicBezTo>
                  <a:cubicBezTo>
                    <a:pt x="1059" y="1490"/>
                    <a:pt x="999" y="1609"/>
                    <a:pt x="999" y="1669"/>
                  </a:cubicBezTo>
                  <a:cubicBezTo>
                    <a:pt x="925" y="1803"/>
                    <a:pt x="865" y="1863"/>
                    <a:pt x="805" y="1982"/>
                  </a:cubicBezTo>
                  <a:cubicBezTo>
                    <a:pt x="746" y="2041"/>
                    <a:pt x="746" y="2175"/>
                    <a:pt x="686" y="2235"/>
                  </a:cubicBezTo>
                  <a:lnTo>
                    <a:pt x="686" y="1922"/>
                  </a:lnTo>
                  <a:cubicBezTo>
                    <a:pt x="746" y="1490"/>
                    <a:pt x="746" y="1058"/>
                    <a:pt x="686" y="745"/>
                  </a:cubicBezTo>
                  <a:cubicBezTo>
                    <a:pt x="686" y="611"/>
                    <a:pt x="686" y="492"/>
                    <a:pt x="627" y="373"/>
                  </a:cubicBezTo>
                  <a:lnTo>
                    <a:pt x="627" y="239"/>
                  </a:lnTo>
                  <a:cubicBezTo>
                    <a:pt x="552" y="179"/>
                    <a:pt x="552" y="120"/>
                    <a:pt x="493" y="120"/>
                  </a:cubicBezTo>
                  <a:cubicBezTo>
                    <a:pt x="373" y="120"/>
                    <a:pt x="314" y="179"/>
                    <a:pt x="254" y="239"/>
                  </a:cubicBezTo>
                  <a:lnTo>
                    <a:pt x="254" y="373"/>
                  </a:lnTo>
                  <a:cubicBezTo>
                    <a:pt x="254" y="492"/>
                    <a:pt x="180" y="611"/>
                    <a:pt x="180" y="745"/>
                  </a:cubicBezTo>
                  <a:cubicBezTo>
                    <a:pt x="180" y="924"/>
                    <a:pt x="180" y="1058"/>
                    <a:pt x="120" y="1237"/>
                  </a:cubicBezTo>
                  <a:lnTo>
                    <a:pt x="120" y="1550"/>
                  </a:lnTo>
                  <a:lnTo>
                    <a:pt x="120" y="1863"/>
                  </a:lnTo>
                  <a:cubicBezTo>
                    <a:pt x="61" y="2041"/>
                    <a:pt x="61" y="2235"/>
                    <a:pt x="61" y="2414"/>
                  </a:cubicBezTo>
                  <a:lnTo>
                    <a:pt x="61" y="2727"/>
                  </a:lnTo>
                  <a:cubicBezTo>
                    <a:pt x="1" y="2786"/>
                    <a:pt x="61" y="2846"/>
                    <a:pt x="1" y="2980"/>
                  </a:cubicBezTo>
                  <a:lnTo>
                    <a:pt x="1" y="3471"/>
                  </a:lnTo>
                  <a:cubicBezTo>
                    <a:pt x="1" y="3531"/>
                    <a:pt x="1" y="3531"/>
                    <a:pt x="61" y="3531"/>
                  </a:cubicBezTo>
                  <a:cubicBezTo>
                    <a:pt x="61" y="3591"/>
                    <a:pt x="120" y="3665"/>
                    <a:pt x="180" y="3665"/>
                  </a:cubicBezTo>
                  <a:cubicBezTo>
                    <a:pt x="180" y="3665"/>
                    <a:pt x="254" y="3665"/>
                    <a:pt x="433" y="3591"/>
                  </a:cubicBezTo>
                  <a:lnTo>
                    <a:pt x="627" y="3591"/>
                  </a:lnTo>
                  <a:cubicBezTo>
                    <a:pt x="746" y="3531"/>
                    <a:pt x="805" y="3531"/>
                    <a:pt x="925" y="3471"/>
                  </a:cubicBezTo>
                  <a:cubicBezTo>
                    <a:pt x="1059" y="3412"/>
                    <a:pt x="1118" y="3352"/>
                    <a:pt x="1237" y="3293"/>
                  </a:cubicBezTo>
                  <a:cubicBezTo>
                    <a:pt x="1372" y="3218"/>
                    <a:pt x="1491" y="3159"/>
                    <a:pt x="1610" y="3099"/>
                  </a:cubicBezTo>
                  <a:cubicBezTo>
                    <a:pt x="1669" y="2980"/>
                    <a:pt x="1804" y="2920"/>
                    <a:pt x="1923" y="2786"/>
                  </a:cubicBezTo>
                  <a:cubicBezTo>
                    <a:pt x="2042" y="2667"/>
                    <a:pt x="2116" y="2548"/>
                    <a:pt x="2236" y="2473"/>
                  </a:cubicBezTo>
                  <a:cubicBezTo>
                    <a:pt x="2295" y="2354"/>
                    <a:pt x="2414" y="2235"/>
                    <a:pt x="2489" y="2101"/>
                  </a:cubicBezTo>
                  <a:cubicBezTo>
                    <a:pt x="2548" y="1982"/>
                    <a:pt x="2608" y="1803"/>
                    <a:pt x="2668" y="1669"/>
                  </a:cubicBezTo>
                  <a:cubicBezTo>
                    <a:pt x="2727" y="1550"/>
                    <a:pt x="2787" y="1431"/>
                    <a:pt x="2787" y="1296"/>
                  </a:cubicBezTo>
                  <a:cubicBezTo>
                    <a:pt x="2861" y="1177"/>
                    <a:pt x="2861" y="1058"/>
                    <a:pt x="2921" y="924"/>
                  </a:cubicBezTo>
                  <a:lnTo>
                    <a:pt x="2921" y="686"/>
                  </a:lnTo>
                  <a:lnTo>
                    <a:pt x="2921" y="432"/>
                  </a:lnTo>
                  <a:lnTo>
                    <a:pt x="2921" y="239"/>
                  </a:lnTo>
                  <a:cubicBezTo>
                    <a:pt x="2921" y="179"/>
                    <a:pt x="2861" y="120"/>
                    <a:pt x="2787" y="60"/>
                  </a:cubicBezTo>
                  <a:cubicBezTo>
                    <a:pt x="2727" y="60"/>
                    <a:pt x="2608" y="120"/>
                    <a:pt x="2608" y="179"/>
                  </a:cubicBezTo>
                  <a:cubicBezTo>
                    <a:pt x="2608" y="179"/>
                    <a:pt x="2608" y="239"/>
                    <a:pt x="2548" y="373"/>
                  </a:cubicBezTo>
                  <a:cubicBezTo>
                    <a:pt x="2548" y="432"/>
                    <a:pt x="2548" y="492"/>
                    <a:pt x="2489" y="552"/>
                  </a:cubicBezTo>
                  <a:cubicBezTo>
                    <a:pt x="2489" y="686"/>
                    <a:pt x="2414" y="745"/>
                    <a:pt x="2414" y="805"/>
                  </a:cubicBezTo>
                  <a:cubicBezTo>
                    <a:pt x="2355" y="924"/>
                    <a:pt x="2355" y="984"/>
                    <a:pt x="2295" y="1118"/>
                  </a:cubicBezTo>
                  <a:cubicBezTo>
                    <a:pt x="2236" y="1237"/>
                    <a:pt x="2176" y="1296"/>
                    <a:pt x="2116" y="1431"/>
                  </a:cubicBezTo>
                  <a:cubicBezTo>
                    <a:pt x="2116" y="1550"/>
                    <a:pt x="2042" y="1669"/>
                    <a:pt x="1923" y="1728"/>
                  </a:cubicBezTo>
                  <a:cubicBezTo>
                    <a:pt x="1863" y="1863"/>
                    <a:pt x="1804" y="1982"/>
                    <a:pt x="1744" y="2101"/>
                  </a:cubicBezTo>
                  <a:lnTo>
                    <a:pt x="1491" y="2354"/>
                  </a:lnTo>
                  <a:cubicBezTo>
                    <a:pt x="1431" y="2473"/>
                    <a:pt x="1297" y="2548"/>
                    <a:pt x="1237" y="2667"/>
                  </a:cubicBezTo>
                  <a:cubicBezTo>
                    <a:pt x="1120" y="2726"/>
                    <a:pt x="1061" y="2784"/>
                    <a:pt x="932" y="2843"/>
                  </a:cubicBezTo>
                  <a:lnTo>
                    <a:pt x="932" y="2843"/>
                  </a:lnTo>
                  <a:cubicBezTo>
                    <a:pt x="947" y="2828"/>
                    <a:pt x="966" y="2813"/>
                    <a:pt x="999" y="2786"/>
                  </a:cubicBezTo>
                  <a:cubicBezTo>
                    <a:pt x="1059" y="2727"/>
                    <a:pt x="1118" y="2667"/>
                    <a:pt x="1178" y="2548"/>
                  </a:cubicBezTo>
                  <a:cubicBezTo>
                    <a:pt x="1237" y="2473"/>
                    <a:pt x="1297" y="2354"/>
                    <a:pt x="1372" y="2295"/>
                  </a:cubicBezTo>
                  <a:cubicBezTo>
                    <a:pt x="1431" y="2175"/>
                    <a:pt x="1491" y="2101"/>
                    <a:pt x="1550" y="1982"/>
                  </a:cubicBezTo>
                  <a:cubicBezTo>
                    <a:pt x="1550" y="1863"/>
                    <a:pt x="1610" y="1728"/>
                    <a:pt x="1669" y="1669"/>
                  </a:cubicBezTo>
                  <a:cubicBezTo>
                    <a:pt x="1744" y="1550"/>
                    <a:pt x="1744" y="1431"/>
                    <a:pt x="1804" y="1356"/>
                  </a:cubicBezTo>
                  <a:cubicBezTo>
                    <a:pt x="1863" y="1237"/>
                    <a:pt x="1863" y="1118"/>
                    <a:pt x="1863" y="1058"/>
                  </a:cubicBezTo>
                  <a:cubicBezTo>
                    <a:pt x="1923" y="924"/>
                    <a:pt x="1923" y="864"/>
                    <a:pt x="1923" y="745"/>
                  </a:cubicBezTo>
                  <a:cubicBezTo>
                    <a:pt x="1982" y="686"/>
                    <a:pt x="1982" y="552"/>
                    <a:pt x="1982" y="492"/>
                  </a:cubicBezTo>
                  <a:lnTo>
                    <a:pt x="1982" y="313"/>
                  </a:lnTo>
                  <a:cubicBezTo>
                    <a:pt x="1982" y="179"/>
                    <a:pt x="1923" y="120"/>
                    <a:pt x="1923" y="120"/>
                  </a:cubicBezTo>
                  <a:cubicBezTo>
                    <a:pt x="1923" y="60"/>
                    <a:pt x="1863" y="0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32"/>
            <p:cNvSpPr/>
            <p:nvPr/>
          </p:nvSpPr>
          <p:spPr>
            <a:xfrm rot="10800000">
              <a:off x="7895824" y="3875585"/>
              <a:ext cx="632978" cy="564037"/>
            </a:xfrm>
            <a:custGeom>
              <a:avLst/>
              <a:gdLst/>
              <a:ahLst/>
              <a:cxnLst/>
              <a:rect l="l" t="t" r="r" b="b"/>
              <a:pathLst>
                <a:path w="20291" h="18081" extrusionOk="0">
                  <a:moveTo>
                    <a:pt x="20140" y="0"/>
                  </a:moveTo>
                  <a:cubicBezTo>
                    <a:pt x="20076" y="0"/>
                    <a:pt x="20030" y="42"/>
                    <a:pt x="19978" y="84"/>
                  </a:cubicBezTo>
                  <a:cubicBezTo>
                    <a:pt x="19978" y="84"/>
                    <a:pt x="19918" y="144"/>
                    <a:pt x="19799" y="338"/>
                  </a:cubicBezTo>
                  <a:cubicBezTo>
                    <a:pt x="19739" y="516"/>
                    <a:pt x="19546" y="770"/>
                    <a:pt x="19367" y="1083"/>
                  </a:cubicBezTo>
                  <a:cubicBezTo>
                    <a:pt x="19173" y="1381"/>
                    <a:pt x="18935" y="1753"/>
                    <a:pt x="18622" y="2200"/>
                  </a:cubicBezTo>
                  <a:cubicBezTo>
                    <a:pt x="18309" y="2572"/>
                    <a:pt x="17996" y="3064"/>
                    <a:pt x="17624" y="3556"/>
                  </a:cubicBezTo>
                  <a:cubicBezTo>
                    <a:pt x="17445" y="3809"/>
                    <a:pt x="17192" y="4122"/>
                    <a:pt x="16998" y="4360"/>
                  </a:cubicBezTo>
                  <a:cubicBezTo>
                    <a:pt x="16819" y="4613"/>
                    <a:pt x="16566" y="4926"/>
                    <a:pt x="16387" y="5179"/>
                  </a:cubicBezTo>
                  <a:cubicBezTo>
                    <a:pt x="15881" y="5731"/>
                    <a:pt x="15389" y="6356"/>
                    <a:pt x="14898" y="6967"/>
                  </a:cubicBezTo>
                  <a:cubicBezTo>
                    <a:pt x="14391" y="7533"/>
                    <a:pt x="13840" y="8159"/>
                    <a:pt x="13274" y="8770"/>
                  </a:cubicBezTo>
                  <a:cubicBezTo>
                    <a:pt x="12976" y="9023"/>
                    <a:pt x="12663" y="9336"/>
                    <a:pt x="12350" y="9649"/>
                  </a:cubicBezTo>
                  <a:lnTo>
                    <a:pt x="11918" y="10081"/>
                  </a:lnTo>
                  <a:lnTo>
                    <a:pt x="11412" y="10513"/>
                  </a:lnTo>
                  <a:cubicBezTo>
                    <a:pt x="11114" y="10766"/>
                    <a:pt x="10801" y="11064"/>
                    <a:pt x="10548" y="11377"/>
                  </a:cubicBezTo>
                  <a:cubicBezTo>
                    <a:pt x="10175" y="11630"/>
                    <a:pt x="9862" y="11883"/>
                    <a:pt x="9549" y="12181"/>
                  </a:cubicBezTo>
                  <a:cubicBezTo>
                    <a:pt x="9371" y="12315"/>
                    <a:pt x="9251" y="12434"/>
                    <a:pt x="9058" y="12554"/>
                  </a:cubicBezTo>
                  <a:cubicBezTo>
                    <a:pt x="8939" y="12688"/>
                    <a:pt x="8745" y="12807"/>
                    <a:pt x="8626" y="12926"/>
                  </a:cubicBezTo>
                  <a:cubicBezTo>
                    <a:pt x="8253" y="13179"/>
                    <a:pt x="7941" y="13433"/>
                    <a:pt x="7628" y="13671"/>
                  </a:cubicBezTo>
                  <a:cubicBezTo>
                    <a:pt x="7017" y="14118"/>
                    <a:pt x="6332" y="14550"/>
                    <a:pt x="5765" y="14922"/>
                  </a:cubicBezTo>
                  <a:cubicBezTo>
                    <a:pt x="5155" y="15295"/>
                    <a:pt x="4529" y="15667"/>
                    <a:pt x="3963" y="15980"/>
                  </a:cubicBezTo>
                  <a:cubicBezTo>
                    <a:pt x="3412" y="16218"/>
                    <a:pt x="2920" y="16531"/>
                    <a:pt x="2473" y="16725"/>
                  </a:cubicBezTo>
                  <a:cubicBezTo>
                    <a:pt x="2354" y="16785"/>
                    <a:pt x="2235" y="16844"/>
                    <a:pt x="2101" y="16904"/>
                  </a:cubicBezTo>
                  <a:cubicBezTo>
                    <a:pt x="1981" y="16963"/>
                    <a:pt x="1922" y="17023"/>
                    <a:pt x="1803" y="17023"/>
                  </a:cubicBezTo>
                  <a:cubicBezTo>
                    <a:pt x="1609" y="17157"/>
                    <a:pt x="1430" y="17217"/>
                    <a:pt x="1237" y="17276"/>
                  </a:cubicBezTo>
                  <a:cubicBezTo>
                    <a:pt x="551" y="17589"/>
                    <a:pt x="179" y="17708"/>
                    <a:pt x="179" y="17708"/>
                  </a:cubicBezTo>
                  <a:lnTo>
                    <a:pt x="119" y="17708"/>
                  </a:lnTo>
                  <a:cubicBezTo>
                    <a:pt x="60" y="17768"/>
                    <a:pt x="0" y="17842"/>
                    <a:pt x="60" y="17961"/>
                  </a:cubicBezTo>
                  <a:cubicBezTo>
                    <a:pt x="60" y="18021"/>
                    <a:pt x="179" y="18081"/>
                    <a:pt x="313" y="18081"/>
                  </a:cubicBezTo>
                  <a:cubicBezTo>
                    <a:pt x="313" y="18081"/>
                    <a:pt x="685" y="17902"/>
                    <a:pt x="1356" y="17649"/>
                  </a:cubicBezTo>
                  <a:cubicBezTo>
                    <a:pt x="1549" y="17589"/>
                    <a:pt x="1728" y="17529"/>
                    <a:pt x="1981" y="17470"/>
                  </a:cubicBezTo>
                  <a:cubicBezTo>
                    <a:pt x="2041" y="17395"/>
                    <a:pt x="2175" y="17336"/>
                    <a:pt x="2294" y="17336"/>
                  </a:cubicBezTo>
                  <a:cubicBezTo>
                    <a:pt x="2414" y="17276"/>
                    <a:pt x="2548" y="17217"/>
                    <a:pt x="2667" y="17157"/>
                  </a:cubicBezTo>
                  <a:cubicBezTo>
                    <a:pt x="3099" y="16963"/>
                    <a:pt x="3665" y="16725"/>
                    <a:pt x="4216" y="16412"/>
                  </a:cubicBezTo>
                  <a:cubicBezTo>
                    <a:pt x="4782" y="16099"/>
                    <a:pt x="5393" y="15786"/>
                    <a:pt x="6019" y="15414"/>
                  </a:cubicBezTo>
                  <a:cubicBezTo>
                    <a:pt x="6332" y="15235"/>
                    <a:pt x="6704" y="14982"/>
                    <a:pt x="7017" y="14788"/>
                  </a:cubicBezTo>
                  <a:cubicBezTo>
                    <a:pt x="7315" y="14609"/>
                    <a:pt x="7687" y="14416"/>
                    <a:pt x="8000" y="14177"/>
                  </a:cubicBezTo>
                  <a:cubicBezTo>
                    <a:pt x="8313" y="13924"/>
                    <a:pt x="8626" y="13671"/>
                    <a:pt x="8998" y="13433"/>
                  </a:cubicBezTo>
                  <a:cubicBezTo>
                    <a:pt x="9117" y="13299"/>
                    <a:pt x="9311" y="13179"/>
                    <a:pt x="9490" y="13060"/>
                  </a:cubicBezTo>
                  <a:cubicBezTo>
                    <a:pt x="9624" y="12926"/>
                    <a:pt x="9803" y="12807"/>
                    <a:pt x="9922" y="12628"/>
                  </a:cubicBezTo>
                  <a:cubicBezTo>
                    <a:pt x="10294" y="12375"/>
                    <a:pt x="10607" y="12122"/>
                    <a:pt x="10920" y="11809"/>
                  </a:cubicBezTo>
                  <a:cubicBezTo>
                    <a:pt x="11233" y="11570"/>
                    <a:pt x="11546" y="11258"/>
                    <a:pt x="11918" y="11004"/>
                  </a:cubicBezTo>
                  <a:cubicBezTo>
                    <a:pt x="12037" y="10826"/>
                    <a:pt x="12231" y="10691"/>
                    <a:pt x="12350" y="10572"/>
                  </a:cubicBezTo>
                  <a:lnTo>
                    <a:pt x="12782" y="10081"/>
                  </a:lnTo>
                  <a:cubicBezTo>
                    <a:pt x="13095" y="9768"/>
                    <a:pt x="13408" y="9515"/>
                    <a:pt x="13721" y="9202"/>
                  </a:cubicBezTo>
                  <a:cubicBezTo>
                    <a:pt x="14272" y="8591"/>
                    <a:pt x="14838" y="7965"/>
                    <a:pt x="15330" y="7340"/>
                  </a:cubicBezTo>
                  <a:cubicBezTo>
                    <a:pt x="15643" y="7042"/>
                    <a:pt x="15881" y="6729"/>
                    <a:pt x="16134" y="6416"/>
                  </a:cubicBezTo>
                  <a:cubicBezTo>
                    <a:pt x="16328" y="6103"/>
                    <a:pt x="16566" y="5850"/>
                    <a:pt x="16819" y="5552"/>
                  </a:cubicBezTo>
                  <a:cubicBezTo>
                    <a:pt x="17073" y="5239"/>
                    <a:pt x="17251" y="4986"/>
                    <a:pt x="17445" y="4673"/>
                  </a:cubicBezTo>
                  <a:cubicBezTo>
                    <a:pt x="17624" y="4435"/>
                    <a:pt x="17877" y="4122"/>
                    <a:pt x="17996" y="3868"/>
                  </a:cubicBezTo>
                  <a:cubicBezTo>
                    <a:pt x="18190" y="3615"/>
                    <a:pt x="18369" y="3377"/>
                    <a:pt x="18562" y="3124"/>
                  </a:cubicBezTo>
                  <a:cubicBezTo>
                    <a:pt x="18682" y="2870"/>
                    <a:pt x="18860" y="2632"/>
                    <a:pt x="18994" y="2438"/>
                  </a:cubicBezTo>
                  <a:cubicBezTo>
                    <a:pt x="19307" y="2006"/>
                    <a:pt x="19486" y="1574"/>
                    <a:pt x="19680" y="1261"/>
                  </a:cubicBezTo>
                  <a:cubicBezTo>
                    <a:pt x="19918" y="948"/>
                    <a:pt x="20052" y="710"/>
                    <a:pt x="20112" y="516"/>
                  </a:cubicBezTo>
                  <a:cubicBezTo>
                    <a:pt x="20231" y="338"/>
                    <a:pt x="20291" y="263"/>
                    <a:pt x="20291" y="263"/>
                  </a:cubicBezTo>
                  <a:cubicBezTo>
                    <a:pt x="20291" y="144"/>
                    <a:pt x="20291" y="84"/>
                    <a:pt x="20231" y="25"/>
                  </a:cubicBezTo>
                  <a:cubicBezTo>
                    <a:pt x="20196" y="7"/>
                    <a:pt x="20166" y="0"/>
                    <a:pt x="2014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32"/>
            <p:cNvSpPr/>
            <p:nvPr/>
          </p:nvSpPr>
          <p:spPr>
            <a:xfrm rot="10800000">
              <a:off x="7944145" y="4186443"/>
              <a:ext cx="133421" cy="89779"/>
            </a:xfrm>
            <a:custGeom>
              <a:avLst/>
              <a:gdLst/>
              <a:ahLst/>
              <a:cxnLst/>
              <a:rect l="l" t="t" r="r" b="b"/>
              <a:pathLst>
                <a:path w="4277" h="2878" extrusionOk="0">
                  <a:moveTo>
                    <a:pt x="4023" y="1"/>
                  </a:moveTo>
                  <a:cubicBezTo>
                    <a:pt x="4023" y="1"/>
                    <a:pt x="3963" y="61"/>
                    <a:pt x="3844" y="61"/>
                  </a:cubicBezTo>
                  <a:cubicBezTo>
                    <a:pt x="3785" y="61"/>
                    <a:pt x="3725" y="120"/>
                    <a:pt x="3591" y="120"/>
                  </a:cubicBezTo>
                  <a:cubicBezTo>
                    <a:pt x="3531" y="180"/>
                    <a:pt x="3412" y="180"/>
                    <a:pt x="3278" y="239"/>
                  </a:cubicBezTo>
                  <a:cubicBezTo>
                    <a:pt x="3219" y="314"/>
                    <a:pt x="3099" y="373"/>
                    <a:pt x="2980" y="373"/>
                  </a:cubicBezTo>
                  <a:cubicBezTo>
                    <a:pt x="2846" y="433"/>
                    <a:pt x="2727" y="493"/>
                    <a:pt x="2608" y="552"/>
                  </a:cubicBezTo>
                  <a:cubicBezTo>
                    <a:pt x="2474" y="612"/>
                    <a:pt x="2354" y="746"/>
                    <a:pt x="2235" y="805"/>
                  </a:cubicBezTo>
                  <a:cubicBezTo>
                    <a:pt x="2101" y="865"/>
                    <a:pt x="1982" y="925"/>
                    <a:pt x="1863" y="1059"/>
                  </a:cubicBezTo>
                  <a:cubicBezTo>
                    <a:pt x="1729" y="1118"/>
                    <a:pt x="1610" y="1178"/>
                    <a:pt x="1490" y="1297"/>
                  </a:cubicBezTo>
                  <a:cubicBezTo>
                    <a:pt x="1416" y="1357"/>
                    <a:pt x="1297" y="1491"/>
                    <a:pt x="1178" y="1550"/>
                  </a:cubicBezTo>
                  <a:cubicBezTo>
                    <a:pt x="1043" y="1610"/>
                    <a:pt x="984" y="1729"/>
                    <a:pt x="865" y="1804"/>
                  </a:cubicBezTo>
                  <a:cubicBezTo>
                    <a:pt x="746" y="1863"/>
                    <a:pt x="671" y="1982"/>
                    <a:pt x="611" y="2042"/>
                  </a:cubicBezTo>
                  <a:cubicBezTo>
                    <a:pt x="299" y="2355"/>
                    <a:pt x="60" y="2608"/>
                    <a:pt x="60" y="2608"/>
                  </a:cubicBezTo>
                  <a:cubicBezTo>
                    <a:pt x="60" y="2668"/>
                    <a:pt x="1" y="2727"/>
                    <a:pt x="60" y="2787"/>
                  </a:cubicBezTo>
                  <a:cubicBezTo>
                    <a:pt x="102" y="2829"/>
                    <a:pt x="173" y="2878"/>
                    <a:pt x="232" y="2878"/>
                  </a:cubicBezTo>
                  <a:cubicBezTo>
                    <a:pt x="258" y="2878"/>
                    <a:pt x="281" y="2869"/>
                    <a:pt x="299" y="2846"/>
                  </a:cubicBezTo>
                  <a:cubicBezTo>
                    <a:pt x="299" y="2846"/>
                    <a:pt x="552" y="2727"/>
                    <a:pt x="924" y="2474"/>
                  </a:cubicBezTo>
                  <a:cubicBezTo>
                    <a:pt x="984" y="2414"/>
                    <a:pt x="1118" y="2355"/>
                    <a:pt x="1237" y="2236"/>
                  </a:cubicBezTo>
                  <a:cubicBezTo>
                    <a:pt x="1297" y="2176"/>
                    <a:pt x="1416" y="2102"/>
                    <a:pt x="1550" y="2042"/>
                  </a:cubicBezTo>
                  <a:cubicBezTo>
                    <a:pt x="1669" y="1982"/>
                    <a:pt x="1729" y="1863"/>
                    <a:pt x="1863" y="1804"/>
                  </a:cubicBezTo>
                  <a:cubicBezTo>
                    <a:pt x="1982" y="1729"/>
                    <a:pt x="2101" y="1669"/>
                    <a:pt x="2235" y="1550"/>
                  </a:cubicBezTo>
                  <a:cubicBezTo>
                    <a:pt x="2354" y="1491"/>
                    <a:pt x="2474" y="1431"/>
                    <a:pt x="2608" y="1357"/>
                  </a:cubicBezTo>
                  <a:cubicBezTo>
                    <a:pt x="2727" y="1237"/>
                    <a:pt x="2846" y="1178"/>
                    <a:pt x="2906" y="1118"/>
                  </a:cubicBezTo>
                  <a:cubicBezTo>
                    <a:pt x="3040" y="1059"/>
                    <a:pt x="3159" y="984"/>
                    <a:pt x="3278" y="925"/>
                  </a:cubicBezTo>
                  <a:cubicBezTo>
                    <a:pt x="3353" y="865"/>
                    <a:pt x="3472" y="805"/>
                    <a:pt x="3531" y="746"/>
                  </a:cubicBezTo>
                  <a:cubicBezTo>
                    <a:pt x="3725" y="612"/>
                    <a:pt x="3904" y="493"/>
                    <a:pt x="3963" y="433"/>
                  </a:cubicBezTo>
                  <a:cubicBezTo>
                    <a:pt x="4097" y="373"/>
                    <a:pt x="4157" y="373"/>
                    <a:pt x="4157" y="373"/>
                  </a:cubicBezTo>
                  <a:cubicBezTo>
                    <a:pt x="4217" y="314"/>
                    <a:pt x="4276" y="239"/>
                    <a:pt x="4217" y="180"/>
                  </a:cubicBezTo>
                  <a:cubicBezTo>
                    <a:pt x="4217" y="61"/>
                    <a:pt x="4157" y="1"/>
                    <a:pt x="402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32"/>
            <p:cNvSpPr/>
            <p:nvPr/>
          </p:nvSpPr>
          <p:spPr>
            <a:xfrm rot="10800000">
              <a:off x="7986913" y="4236386"/>
              <a:ext cx="52064" cy="192723"/>
            </a:xfrm>
            <a:custGeom>
              <a:avLst/>
              <a:gdLst/>
              <a:ahLst/>
              <a:cxnLst/>
              <a:rect l="l" t="t" r="r" b="b"/>
              <a:pathLst>
                <a:path w="1669" h="6178" extrusionOk="0">
                  <a:moveTo>
                    <a:pt x="1296" y="1"/>
                  </a:moveTo>
                  <a:cubicBezTo>
                    <a:pt x="1237" y="1"/>
                    <a:pt x="1117" y="60"/>
                    <a:pt x="1117" y="120"/>
                  </a:cubicBezTo>
                  <a:lnTo>
                    <a:pt x="1117" y="433"/>
                  </a:lnTo>
                  <a:lnTo>
                    <a:pt x="1117" y="746"/>
                  </a:lnTo>
                  <a:lnTo>
                    <a:pt x="1117" y="1118"/>
                  </a:lnTo>
                  <a:lnTo>
                    <a:pt x="1117" y="1550"/>
                  </a:lnTo>
                  <a:cubicBezTo>
                    <a:pt x="1058" y="1669"/>
                    <a:pt x="1058" y="1863"/>
                    <a:pt x="1058" y="2042"/>
                  </a:cubicBezTo>
                  <a:cubicBezTo>
                    <a:pt x="1058" y="2235"/>
                    <a:pt x="998" y="2355"/>
                    <a:pt x="998" y="2533"/>
                  </a:cubicBezTo>
                  <a:cubicBezTo>
                    <a:pt x="998" y="2667"/>
                    <a:pt x="924" y="2727"/>
                    <a:pt x="924" y="2846"/>
                  </a:cubicBezTo>
                  <a:lnTo>
                    <a:pt x="864" y="3099"/>
                  </a:lnTo>
                  <a:cubicBezTo>
                    <a:pt x="864" y="3278"/>
                    <a:pt x="805" y="3472"/>
                    <a:pt x="745" y="3651"/>
                  </a:cubicBezTo>
                  <a:cubicBezTo>
                    <a:pt x="745" y="3844"/>
                    <a:pt x="685" y="3963"/>
                    <a:pt x="626" y="4157"/>
                  </a:cubicBezTo>
                  <a:cubicBezTo>
                    <a:pt x="626" y="4336"/>
                    <a:pt x="551" y="4470"/>
                    <a:pt x="492" y="4649"/>
                  </a:cubicBezTo>
                  <a:cubicBezTo>
                    <a:pt x="432" y="4768"/>
                    <a:pt x="373" y="4902"/>
                    <a:pt x="373" y="5081"/>
                  </a:cubicBezTo>
                  <a:cubicBezTo>
                    <a:pt x="313" y="5215"/>
                    <a:pt x="253" y="5334"/>
                    <a:pt x="179" y="5394"/>
                  </a:cubicBezTo>
                  <a:cubicBezTo>
                    <a:pt x="179" y="5513"/>
                    <a:pt x="119" y="5647"/>
                    <a:pt x="119" y="5706"/>
                  </a:cubicBezTo>
                  <a:cubicBezTo>
                    <a:pt x="60" y="5826"/>
                    <a:pt x="0" y="5960"/>
                    <a:pt x="0" y="5960"/>
                  </a:cubicBezTo>
                  <a:cubicBezTo>
                    <a:pt x="0" y="6019"/>
                    <a:pt x="0" y="6079"/>
                    <a:pt x="60" y="6138"/>
                  </a:cubicBezTo>
                  <a:cubicBezTo>
                    <a:pt x="84" y="6163"/>
                    <a:pt x="122" y="6178"/>
                    <a:pt x="162" y="6178"/>
                  </a:cubicBezTo>
                  <a:cubicBezTo>
                    <a:pt x="218" y="6178"/>
                    <a:pt x="278" y="6149"/>
                    <a:pt x="313" y="6079"/>
                  </a:cubicBezTo>
                  <a:cubicBezTo>
                    <a:pt x="313" y="6079"/>
                    <a:pt x="373" y="6019"/>
                    <a:pt x="432" y="5885"/>
                  </a:cubicBezTo>
                  <a:cubicBezTo>
                    <a:pt x="492" y="5826"/>
                    <a:pt x="551" y="5706"/>
                    <a:pt x="626" y="5647"/>
                  </a:cubicBezTo>
                  <a:cubicBezTo>
                    <a:pt x="685" y="5513"/>
                    <a:pt x="745" y="5394"/>
                    <a:pt x="805" y="5274"/>
                  </a:cubicBezTo>
                  <a:cubicBezTo>
                    <a:pt x="864" y="5140"/>
                    <a:pt x="924" y="4962"/>
                    <a:pt x="998" y="4842"/>
                  </a:cubicBezTo>
                  <a:cubicBezTo>
                    <a:pt x="1058" y="4708"/>
                    <a:pt x="1177" y="4530"/>
                    <a:pt x="1237" y="4336"/>
                  </a:cubicBezTo>
                  <a:cubicBezTo>
                    <a:pt x="1237" y="4157"/>
                    <a:pt x="1296" y="3963"/>
                    <a:pt x="1371" y="3785"/>
                  </a:cubicBezTo>
                  <a:cubicBezTo>
                    <a:pt x="1430" y="3591"/>
                    <a:pt x="1490" y="3412"/>
                    <a:pt x="1549" y="3219"/>
                  </a:cubicBezTo>
                  <a:lnTo>
                    <a:pt x="1549" y="2906"/>
                  </a:lnTo>
                  <a:cubicBezTo>
                    <a:pt x="1609" y="2846"/>
                    <a:pt x="1609" y="2727"/>
                    <a:pt x="1609" y="2667"/>
                  </a:cubicBezTo>
                  <a:cubicBezTo>
                    <a:pt x="1609" y="2474"/>
                    <a:pt x="1669" y="2295"/>
                    <a:pt x="1669" y="2101"/>
                  </a:cubicBezTo>
                  <a:lnTo>
                    <a:pt x="1669" y="1550"/>
                  </a:lnTo>
                  <a:cubicBezTo>
                    <a:pt x="1669" y="1356"/>
                    <a:pt x="1669" y="1237"/>
                    <a:pt x="1609" y="1044"/>
                  </a:cubicBezTo>
                  <a:lnTo>
                    <a:pt x="1609" y="671"/>
                  </a:lnTo>
                  <a:cubicBezTo>
                    <a:pt x="1549" y="552"/>
                    <a:pt x="1549" y="433"/>
                    <a:pt x="1549" y="373"/>
                  </a:cubicBezTo>
                  <a:cubicBezTo>
                    <a:pt x="1490" y="179"/>
                    <a:pt x="1490" y="120"/>
                    <a:pt x="1490" y="120"/>
                  </a:cubicBezTo>
                  <a:cubicBezTo>
                    <a:pt x="1490" y="60"/>
                    <a:pt x="1371" y="1"/>
                    <a:pt x="1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32"/>
            <p:cNvSpPr/>
            <p:nvPr/>
          </p:nvSpPr>
          <p:spPr>
            <a:xfrm rot="10800000">
              <a:off x="8153276" y="4054207"/>
              <a:ext cx="63700" cy="101633"/>
            </a:xfrm>
            <a:custGeom>
              <a:avLst/>
              <a:gdLst/>
              <a:ahLst/>
              <a:cxnLst/>
              <a:rect l="l" t="t" r="r" b="b"/>
              <a:pathLst>
                <a:path w="2042" h="3258" extrusionOk="0">
                  <a:moveTo>
                    <a:pt x="1833" y="0"/>
                  </a:moveTo>
                  <a:cubicBezTo>
                    <a:pt x="1792" y="0"/>
                    <a:pt x="1758" y="15"/>
                    <a:pt x="1728" y="45"/>
                  </a:cubicBezTo>
                  <a:cubicBezTo>
                    <a:pt x="1728" y="45"/>
                    <a:pt x="1609" y="239"/>
                    <a:pt x="1416" y="552"/>
                  </a:cubicBezTo>
                  <a:cubicBezTo>
                    <a:pt x="1416" y="611"/>
                    <a:pt x="1356" y="671"/>
                    <a:pt x="1356" y="790"/>
                  </a:cubicBezTo>
                  <a:cubicBezTo>
                    <a:pt x="1296" y="850"/>
                    <a:pt x="1237" y="924"/>
                    <a:pt x="1177" y="1043"/>
                  </a:cubicBezTo>
                  <a:cubicBezTo>
                    <a:pt x="1118" y="1103"/>
                    <a:pt x="1118" y="1162"/>
                    <a:pt x="1043" y="1297"/>
                  </a:cubicBezTo>
                  <a:cubicBezTo>
                    <a:pt x="984" y="1356"/>
                    <a:pt x="984" y="1475"/>
                    <a:pt x="924" y="1535"/>
                  </a:cubicBezTo>
                  <a:cubicBezTo>
                    <a:pt x="805" y="1729"/>
                    <a:pt x="671" y="1907"/>
                    <a:pt x="611" y="2041"/>
                  </a:cubicBezTo>
                  <a:cubicBezTo>
                    <a:pt x="552" y="2101"/>
                    <a:pt x="552" y="2161"/>
                    <a:pt x="492" y="2161"/>
                  </a:cubicBezTo>
                  <a:cubicBezTo>
                    <a:pt x="492" y="2220"/>
                    <a:pt x="492" y="2280"/>
                    <a:pt x="432" y="2280"/>
                  </a:cubicBezTo>
                  <a:cubicBezTo>
                    <a:pt x="373" y="2339"/>
                    <a:pt x="373" y="2473"/>
                    <a:pt x="298" y="2533"/>
                  </a:cubicBezTo>
                  <a:cubicBezTo>
                    <a:pt x="120" y="2786"/>
                    <a:pt x="60" y="2965"/>
                    <a:pt x="60" y="2965"/>
                  </a:cubicBezTo>
                  <a:cubicBezTo>
                    <a:pt x="0" y="3025"/>
                    <a:pt x="0" y="3084"/>
                    <a:pt x="60" y="3159"/>
                  </a:cubicBezTo>
                  <a:cubicBezTo>
                    <a:pt x="95" y="3229"/>
                    <a:pt x="150" y="3257"/>
                    <a:pt x="202" y="3257"/>
                  </a:cubicBezTo>
                  <a:cubicBezTo>
                    <a:pt x="239" y="3257"/>
                    <a:pt x="274" y="3243"/>
                    <a:pt x="298" y="3218"/>
                  </a:cubicBezTo>
                  <a:cubicBezTo>
                    <a:pt x="298" y="3218"/>
                    <a:pt x="492" y="3084"/>
                    <a:pt x="745" y="2846"/>
                  </a:cubicBezTo>
                  <a:cubicBezTo>
                    <a:pt x="745" y="2786"/>
                    <a:pt x="864" y="2712"/>
                    <a:pt x="924" y="2652"/>
                  </a:cubicBezTo>
                  <a:cubicBezTo>
                    <a:pt x="924" y="2593"/>
                    <a:pt x="984" y="2593"/>
                    <a:pt x="984" y="2533"/>
                  </a:cubicBezTo>
                  <a:lnTo>
                    <a:pt x="1118" y="2414"/>
                  </a:lnTo>
                  <a:cubicBezTo>
                    <a:pt x="1237" y="2220"/>
                    <a:pt x="1356" y="2041"/>
                    <a:pt x="1490" y="1848"/>
                  </a:cubicBezTo>
                  <a:cubicBezTo>
                    <a:pt x="1550" y="1788"/>
                    <a:pt x="1550" y="1669"/>
                    <a:pt x="1609" y="1535"/>
                  </a:cubicBezTo>
                  <a:cubicBezTo>
                    <a:pt x="1669" y="1475"/>
                    <a:pt x="1728" y="1356"/>
                    <a:pt x="1728" y="1297"/>
                  </a:cubicBezTo>
                  <a:cubicBezTo>
                    <a:pt x="1788" y="1162"/>
                    <a:pt x="1863" y="1043"/>
                    <a:pt x="1863" y="984"/>
                  </a:cubicBezTo>
                  <a:cubicBezTo>
                    <a:pt x="1922" y="924"/>
                    <a:pt x="1922" y="790"/>
                    <a:pt x="1922" y="730"/>
                  </a:cubicBezTo>
                  <a:cubicBezTo>
                    <a:pt x="2041" y="418"/>
                    <a:pt x="2041" y="179"/>
                    <a:pt x="2041" y="179"/>
                  </a:cubicBezTo>
                  <a:cubicBezTo>
                    <a:pt x="2041" y="105"/>
                    <a:pt x="2041" y="45"/>
                    <a:pt x="1982" y="45"/>
                  </a:cubicBezTo>
                  <a:cubicBezTo>
                    <a:pt x="1922" y="15"/>
                    <a:pt x="1874" y="0"/>
                    <a:pt x="183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32"/>
            <p:cNvSpPr/>
            <p:nvPr/>
          </p:nvSpPr>
          <p:spPr>
            <a:xfrm rot="10800000">
              <a:off x="8114719" y="2133032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32"/>
            <p:cNvSpPr/>
            <p:nvPr/>
          </p:nvSpPr>
          <p:spPr>
            <a:xfrm rot="10800000">
              <a:off x="8137959" y="2122332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32"/>
            <p:cNvSpPr/>
            <p:nvPr/>
          </p:nvSpPr>
          <p:spPr>
            <a:xfrm rot="10800000">
              <a:off x="7957621" y="3655566"/>
              <a:ext cx="367103" cy="233027"/>
            </a:xfrm>
            <a:custGeom>
              <a:avLst/>
              <a:gdLst/>
              <a:ahLst/>
              <a:cxnLst/>
              <a:rect l="l" t="t" r="r" b="b"/>
              <a:pathLst>
                <a:path w="11768" h="7470" extrusionOk="0">
                  <a:moveTo>
                    <a:pt x="4623" y="0"/>
                  </a:moveTo>
                  <a:cubicBezTo>
                    <a:pt x="1955" y="0"/>
                    <a:pt x="0" y="1999"/>
                    <a:pt x="1086" y="4394"/>
                  </a:cubicBezTo>
                  <a:cubicBezTo>
                    <a:pt x="2066" y="6577"/>
                    <a:pt x="7027" y="7470"/>
                    <a:pt x="9599" y="7470"/>
                  </a:cubicBezTo>
                  <a:cubicBezTo>
                    <a:pt x="10467" y="7470"/>
                    <a:pt x="11063" y="7368"/>
                    <a:pt x="11142" y="7180"/>
                  </a:cubicBezTo>
                  <a:cubicBezTo>
                    <a:pt x="11767" y="5824"/>
                    <a:pt x="9786" y="1161"/>
                    <a:pt x="6240" y="238"/>
                  </a:cubicBezTo>
                  <a:cubicBezTo>
                    <a:pt x="5686" y="76"/>
                    <a:pt x="5141" y="0"/>
                    <a:pt x="4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32"/>
            <p:cNvSpPr/>
            <p:nvPr/>
          </p:nvSpPr>
          <p:spPr>
            <a:xfrm rot="10800000">
              <a:off x="7946016" y="3623685"/>
              <a:ext cx="311856" cy="201270"/>
            </a:xfrm>
            <a:custGeom>
              <a:avLst/>
              <a:gdLst/>
              <a:ahLst/>
              <a:cxnLst/>
              <a:rect l="l" t="t" r="r" b="b"/>
              <a:pathLst>
                <a:path w="9997" h="6452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cubicBezTo>
                    <a:pt x="0" y="120"/>
                    <a:pt x="60" y="179"/>
                    <a:pt x="120" y="239"/>
                  </a:cubicBezTo>
                  <a:cubicBezTo>
                    <a:pt x="120" y="239"/>
                    <a:pt x="254" y="298"/>
                    <a:pt x="566" y="373"/>
                  </a:cubicBezTo>
                  <a:cubicBezTo>
                    <a:pt x="864" y="492"/>
                    <a:pt x="1311" y="671"/>
                    <a:pt x="1803" y="864"/>
                  </a:cubicBezTo>
                  <a:cubicBezTo>
                    <a:pt x="2056" y="924"/>
                    <a:pt x="2354" y="1043"/>
                    <a:pt x="2607" y="1177"/>
                  </a:cubicBezTo>
                  <a:cubicBezTo>
                    <a:pt x="2920" y="1297"/>
                    <a:pt x="3233" y="1416"/>
                    <a:pt x="3546" y="1609"/>
                  </a:cubicBezTo>
                  <a:cubicBezTo>
                    <a:pt x="3844" y="1729"/>
                    <a:pt x="4157" y="1922"/>
                    <a:pt x="4470" y="2041"/>
                  </a:cubicBezTo>
                  <a:cubicBezTo>
                    <a:pt x="4782" y="2235"/>
                    <a:pt x="5095" y="2414"/>
                    <a:pt x="5408" y="2607"/>
                  </a:cubicBezTo>
                  <a:cubicBezTo>
                    <a:pt x="5706" y="2786"/>
                    <a:pt x="6079" y="2980"/>
                    <a:pt x="6332" y="3159"/>
                  </a:cubicBezTo>
                  <a:cubicBezTo>
                    <a:pt x="6645" y="3352"/>
                    <a:pt x="6958" y="3531"/>
                    <a:pt x="7196" y="3784"/>
                  </a:cubicBezTo>
                  <a:cubicBezTo>
                    <a:pt x="7330" y="3904"/>
                    <a:pt x="7449" y="3963"/>
                    <a:pt x="7568" y="4097"/>
                  </a:cubicBezTo>
                  <a:cubicBezTo>
                    <a:pt x="7762" y="4216"/>
                    <a:pt x="7881" y="4276"/>
                    <a:pt x="7941" y="4395"/>
                  </a:cubicBezTo>
                  <a:cubicBezTo>
                    <a:pt x="8194" y="4589"/>
                    <a:pt x="8447" y="4768"/>
                    <a:pt x="8626" y="5021"/>
                  </a:cubicBezTo>
                  <a:cubicBezTo>
                    <a:pt x="8820" y="5215"/>
                    <a:pt x="8939" y="5393"/>
                    <a:pt x="9133" y="5513"/>
                  </a:cubicBezTo>
                  <a:cubicBezTo>
                    <a:pt x="9252" y="5706"/>
                    <a:pt x="9371" y="5885"/>
                    <a:pt x="9431" y="6019"/>
                  </a:cubicBezTo>
                  <a:cubicBezTo>
                    <a:pt x="9684" y="6257"/>
                    <a:pt x="9743" y="6391"/>
                    <a:pt x="9743" y="6391"/>
                  </a:cubicBezTo>
                  <a:lnTo>
                    <a:pt x="9803" y="6391"/>
                  </a:lnTo>
                  <a:cubicBezTo>
                    <a:pt x="9803" y="6451"/>
                    <a:pt x="9877" y="6451"/>
                    <a:pt x="9937" y="6451"/>
                  </a:cubicBezTo>
                  <a:cubicBezTo>
                    <a:pt x="9997" y="6391"/>
                    <a:pt x="9997" y="6332"/>
                    <a:pt x="9997" y="6257"/>
                  </a:cubicBezTo>
                  <a:cubicBezTo>
                    <a:pt x="9997" y="6257"/>
                    <a:pt x="9877" y="6079"/>
                    <a:pt x="9684" y="5825"/>
                  </a:cubicBezTo>
                  <a:cubicBezTo>
                    <a:pt x="9565" y="5706"/>
                    <a:pt x="9505" y="5513"/>
                    <a:pt x="9371" y="5334"/>
                  </a:cubicBezTo>
                  <a:cubicBezTo>
                    <a:pt x="9192" y="5140"/>
                    <a:pt x="9058" y="4961"/>
                    <a:pt x="8879" y="4768"/>
                  </a:cubicBezTo>
                  <a:cubicBezTo>
                    <a:pt x="8686" y="4529"/>
                    <a:pt x="8447" y="4336"/>
                    <a:pt x="8194" y="4097"/>
                  </a:cubicBezTo>
                  <a:cubicBezTo>
                    <a:pt x="8134" y="4023"/>
                    <a:pt x="8015" y="3904"/>
                    <a:pt x="7822" y="3784"/>
                  </a:cubicBezTo>
                  <a:cubicBezTo>
                    <a:pt x="7702" y="3650"/>
                    <a:pt x="7568" y="3591"/>
                    <a:pt x="7449" y="3472"/>
                  </a:cubicBezTo>
                  <a:cubicBezTo>
                    <a:pt x="7196" y="3218"/>
                    <a:pt x="6898" y="3040"/>
                    <a:pt x="6585" y="2786"/>
                  </a:cubicBezTo>
                  <a:cubicBezTo>
                    <a:pt x="6272" y="2607"/>
                    <a:pt x="5959" y="2414"/>
                    <a:pt x="5647" y="2235"/>
                  </a:cubicBezTo>
                  <a:cubicBezTo>
                    <a:pt x="5334" y="2041"/>
                    <a:pt x="5036" y="1863"/>
                    <a:pt x="4663" y="1669"/>
                  </a:cubicBezTo>
                  <a:cubicBezTo>
                    <a:pt x="4350" y="1550"/>
                    <a:pt x="4038" y="1356"/>
                    <a:pt x="3725" y="1237"/>
                  </a:cubicBezTo>
                  <a:cubicBezTo>
                    <a:pt x="3546" y="1177"/>
                    <a:pt x="3412" y="1118"/>
                    <a:pt x="3233" y="984"/>
                  </a:cubicBezTo>
                  <a:cubicBezTo>
                    <a:pt x="3099" y="924"/>
                    <a:pt x="2920" y="924"/>
                    <a:pt x="2801" y="864"/>
                  </a:cubicBezTo>
                  <a:cubicBezTo>
                    <a:pt x="2488" y="745"/>
                    <a:pt x="2175" y="611"/>
                    <a:pt x="1922" y="552"/>
                  </a:cubicBezTo>
                  <a:cubicBezTo>
                    <a:pt x="864" y="179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32"/>
            <p:cNvSpPr/>
            <p:nvPr/>
          </p:nvSpPr>
          <p:spPr>
            <a:xfrm rot="10800000">
              <a:off x="8110539" y="3733335"/>
              <a:ext cx="129678" cy="147864"/>
            </a:xfrm>
            <a:custGeom>
              <a:avLst/>
              <a:gdLst/>
              <a:ahLst/>
              <a:cxnLst/>
              <a:rect l="l" t="t" r="r" b="b"/>
              <a:pathLst>
                <a:path w="4157" h="4740" extrusionOk="0">
                  <a:moveTo>
                    <a:pt x="2414" y="1"/>
                  </a:moveTo>
                  <a:cubicBezTo>
                    <a:pt x="2354" y="1"/>
                    <a:pt x="2354" y="60"/>
                    <a:pt x="2354" y="120"/>
                  </a:cubicBezTo>
                  <a:cubicBezTo>
                    <a:pt x="2354" y="314"/>
                    <a:pt x="2354" y="433"/>
                    <a:pt x="2414" y="612"/>
                  </a:cubicBezTo>
                  <a:lnTo>
                    <a:pt x="2414" y="865"/>
                  </a:lnTo>
                  <a:cubicBezTo>
                    <a:pt x="2414" y="924"/>
                    <a:pt x="2473" y="1059"/>
                    <a:pt x="2473" y="1118"/>
                  </a:cubicBezTo>
                  <a:lnTo>
                    <a:pt x="2608" y="1610"/>
                  </a:lnTo>
                  <a:cubicBezTo>
                    <a:pt x="2667" y="1669"/>
                    <a:pt x="2667" y="1729"/>
                    <a:pt x="2727" y="1803"/>
                  </a:cubicBezTo>
                  <a:lnTo>
                    <a:pt x="2786" y="2042"/>
                  </a:lnTo>
                  <a:cubicBezTo>
                    <a:pt x="2846" y="2235"/>
                    <a:pt x="2906" y="2355"/>
                    <a:pt x="2980" y="2474"/>
                  </a:cubicBezTo>
                  <a:lnTo>
                    <a:pt x="3099" y="2727"/>
                  </a:lnTo>
                  <a:cubicBezTo>
                    <a:pt x="3099" y="2787"/>
                    <a:pt x="3159" y="2846"/>
                    <a:pt x="3218" y="2980"/>
                  </a:cubicBezTo>
                  <a:cubicBezTo>
                    <a:pt x="3278" y="3100"/>
                    <a:pt x="3352" y="3219"/>
                    <a:pt x="3472" y="3353"/>
                  </a:cubicBezTo>
                  <a:cubicBezTo>
                    <a:pt x="3478" y="3373"/>
                    <a:pt x="3486" y="3393"/>
                    <a:pt x="3494" y="3412"/>
                  </a:cubicBezTo>
                  <a:lnTo>
                    <a:pt x="3159" y="3412"/>
                  </a:lnTo>
                  <a:cubicBezTo>
                    <a:pt x="3099" y="3412"/>
                    <a:pt x="2980" y="3472"/>
                    <a:pt x="2906" y="3472"/>
                  </a:cubicBezTo>
                  <a:lnTo>
                    <a:pt x="2667" y="3472"/>
                  </a:lnTo>
                  <a:cubicBezTo>
                    <a:pt x="2533" y="3532"/>
                    <a:pt x="2473" y="3532"/>
                    <a:pt x="2414" y="3532"/>
                  </a:cubicBezTo>
                  <a:cubicBezTo>
                    <a:pt x="2235" y="3591"/>
                    <a:pt x="2101" y="3666"/>
                    <a:pt x="1922" y="3666"/>
                  </a:cubicBezTo>
                  <a:cubicBezTo>
                    <a:pt x="1609" y="3785"/>
                    <a:pt x="1297" y="3904"/>
                    <a:pt x="984" y="4038"/>
                  </a:cubicBezTo>
                  <a:cubicBezTo>
                    <a:pt x="805" y="4098"/>
                    <a:pt x="671" y="4217"/>
                    <a:pt x="492" y="4276"/>
                  </a:cubicBezTo>
                  <a:cubicBezTo>
                    <a:pt x="373" y="4336"/>
                    <a:pt x="239" y="4470"/>
                    <a:pt x="60" y="4530"/>
                  </a:cubicBezTo>
                  <a:cubicBezTo>
                    <a:pt x="60" y="4530"/>
                    <a:pt x="0" y="4589"/>
                    <a:pt x="60" y="4649"/>
                  </a:cubicBezTo>
                  <a:cubicBezTo>
                    <a:pt x="60" y="4691"/>
                    <a:pt x="89" y="4740"/>
                    <a:pt x="127" y="4740"/>
                  </a:cubicBezTo>
                  <a:cubicBezTo>
                    <a:pt x="144" y="4740"/>
                    <a:pt x="161" y="4731"/>
                    <a:pt x="179" y="4708"/>
                  </a:cubicBezTo>
                  <a:cubicBezTo>
                    <a:pt x="492" y="4589"/>
                    <a:pt x="805" y="4470"/>
                    <a:pt x="1118" y="4336"/>
                  </a:cubicBezTo>
                  <a:cubicBezTo>
                    <a:pt x="1416" y="4217"/>
                    <a:pt x="1729" y="4157"/>
                    <a:pt x="2041" y="4038"/>
                  </a:cubicBezTo>
                  <a:lnTo>
                    <a:pt x="2235" y="4038"/>
                  </a:lnTo>
                  <a:cubicBezTo>
                    <a:pt x="2354" y="3964"/>
                    <a:pt x="2414" y="3964"/>
                    <a:pt x="2473" y="3964"/>
                  </a:cubicBezTo>
                  <a:cubicBezTo>
                    <a:pt x="2533" y="3904"/>
                    <a:pt x="2667" y="3904"/>
                    <a:pt x="2727" y="3904"/>
                  </a:cubicBezTo>
                  <a:lnTo>
                    <a:pt x="2980" y="3844"/>
                  </a:lnTo>
                  <a:lnTo>
                    <a:pt x="4023" y="3844"/>
                  </a:lnTo>
                  <a:cubicBezTo>
                    <a:pt x="4157" y="3725"/>
                    <a:pt x="4157" y="3591"/>
                    <a:pt x="4097" y="3532"/>
                  </a:cubicBezTo>
                  <a:cubicBezTo>
                    <a:pt x="4023" y="3412"/>
                    <a:pt x="3904" y="3293"/>
                    <a:pt x="3844" y="3159"/>
                  </a:cubicBezTo>
                  <a:cubicBezTo>
                    <a:pt x="3725" y="3040"/>
                    <a:pt x="3650" y="2846"/>
                    <a:pt x="3591" y="2727"/>
                  </a:cubicBezTo>
                  <a:cubicBezTo>
                    <a:pt x="3531" y="2667"/>
                    <a:pt x="3472" y="2608"/>
                    <a:pt x="3472" y="2548"/>
                  </a:cubicBezTo>
                  <a:lnTo>
                    <a:pt x="3352" y="2355"/>
                  </a:lnTo>
                  <a:lnTo>
                    <a:pt x="3218" y="2101"/>
                  </a:lnTo>
                  <a:cubicBezTo>
                    <a:pt x="3218" y="2042"/>
                    <a:pt x="3159" y="1982"/>
                    <a:pt x="3159" y="1923"/>
                  </a:cubicBezTo>
                  <a:lnTo>
                    <a:pt x="3040" y="1669"/>
                  </a:lnTo>
                  <a:cubicBezTo>
                    <a:pt x="3040" y="1610"/>
                    <a:pt x="2980" y="1550"/>
                    <a:pt x="2980" y="1491"/>
                  </a:cubicBezTo>
                  <a:lnTo>
                    <a:pt x="2786" y="984"/>
                  </a:lnTo>
                  <a:cubicBezTo>
                    <a:pt x="2786" y="924"/>
                    <a:pt x="2727" y="865"/>
                    <a:pt x="2727" y="805"/>
                  </a:cubicBezTo>
                  <a:lnTo>
                    <a:pt x="2667" y="552"/>
                  </a:lnTo>
                  <a:cubicBezTo>
                    <a:pt x="2667" y="433"/>
                    <a:pt x="2608" y="239"/>
                    <a:pt x="2533" y="120"/>
                  </a:cubicBezTo>
                  <a:lnTo>
                    <a:pt x="2533" y="60"/>
                  </a:lnTo>
                  <a:cubicBezTo>
                    <a:pt x="2533" y="60"/>
                    <a:pt x="2473" y="1"/>
                    <a:pt x="241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32"/>
            <p:cNvSpPr/>
            <p:nvPr/>
          </p:nvSpPr>
          <p:spPr>
            <a:xfrm rot="10800000">
              <a:off x="8019449" y="3683642"/>
              <a:ext cx="155226" cy="156006"/>
            </a:xfrm>
            <a:custGeom>
              <a:avLst/>
              <a:gdLst/>
              <a:ahLst/>
              <a:cxnLst/>
              <a:rect l="l" t="t" r="r" b="b"/>
              <a:pathLst>
                <a:path w="4976" h="5001" extrusionOk="0">
                  <a:moveTo>
                    <a:pt x="3595" y="0"/>
                  </a:moveTo>
                  <a:cubicBezTo>
                    <a:pt x="3580" y="0"/>
                    <a:pt x="3563" y="7"/>
                    <a:pt x="3546" y="25"/>
                  </a:cubicBezTo>
                  <a:cubicBezTo>
                    <a:pt x="3486" y="25"/>
                    <a:pt x="3412" y="99"/>
                    <a:pt x="3412" y="159"/>
                  </a:cubicBezTo>
                  <a:lnTo>
                    <a:pt x="3486" y="650"/>
                  </a:lnTo>
                  <a:cubicBezTo>
                    <a:pt x="3546" y="769"/>
                    <a:pt x="3546" y="844"/>
                    <a:pt x="3546" y="903"/>
                  </a:cubicBezTo>
                  <a:lnTo>
                    <a:pt x="3605" y="1142"/>
                  </a:lnTo>
                  <a:cubicBezTo>
                    <a:pt x="3665" y="1335"/>
                    <a:pt x="3665" y="1514"/>
                    <a:pt x="3724" y="1708"/>
                  </a:cubicBezTo>
                  <a:cubicBezTo>
                    <a:pt x="3784" y="1827"/>
                    <a:pt x="3784" y="2021"/>
                    <a:pt x="3859" y="2200"/>
                  </a:cubicBezTo>
                  <a:lnTo>
                    <a:pt x="4037" y="2706"/>
                  </a:lnTo>
                  <a:lnTo>
                    <a:pt x="4156" y="3198"/>
                  </a:lnTo>
                  <a:cubicBezTo>
                    <a:pt x="4244" y="3401"/>
                    <a:pt x="4324" y="3604"/>
                    <a:pt x="4403" y="3823"/>
                  </a:cubicBezTo>
                  <a:lnTo>
                    <a:pt x="3546" y="3823"/>
                  </a:lnTo>
                  <a:cubicBezTo>
                    <a:pt x="3352" y="3883"/>
                    <a:pt x="3173" y="3883"/>
                    <a:pt x="2920" y="3943"/>
                  </a:cubicBezTo>
                  <a:lnTo>
                    <a:pt x="2667" y="3943"/>
                  </a:lnTo>
                  <a:cubicBezTo>
                    <a:pt x="2548" y="4002"/>
                    <a:pt x="2488" y="4002"/>
                    <a:pt x="2369" y="4002"/>
                  </a:cubicBezTo>
                  <a:cubicBezTo>
                    <a:pt x="1996" y="4121"/>
                    <a:pt x="1549" y="4255"/>
                    <a:pt x="1177" y="4375"/>
                  </a:cubicBezTo>
                  <a:cubicBezTo>
                    <a:pt x="998" y="4434"/>
                    <a:pt x="805" y="4494"/>
                    <a:pt x="626" y="4568"/>
                  </a:cubicBezTo>
                  <a:cubicBezTo>
                    <a:pt x="432" y="4628"/>
                    <a:pt x="253" y="4687"/>
                    <a:pt x="60" y="4747"/>
                  </a:cubicBezTo>
                  <a:cubicBezTo>
                    <a:pt x="60" y="4807"/>
                    <a:pt x="0" y="4866"/>
                    <a:pt x="0" y="4941"/>
                  </a:cubicBezTo>
                  <a:cubicBezTo>
                    <a:pt x="60" y="5000"/>
                    <a:pt x="134" y="5000"/>
                    <a:pt x="194" y="5000"/>
                  </a:cubicBezTo>
                  <a:cubicBezTo>
                    <a:pt x="566" y="4866"/>
                    <a:pt x="939" y="4747"/>
                    <a:pt x="1311" y="4687"/>
                  </a:cubicBezTo>
                  <a:cubicBezTo>
                    <a:pt x="1683" y="4568"/>
                    <a:pt x="2056" y="4494"/>
                    <a:pt x="2428" y="4434"/>
                  </a:cubicBezTo>
                  <a:cubicBezTo>
                    <a:pt x="2548" y="4375"/>
                    <a:pt x="2607" y="4375"/>
                    <a:pt x="2741" y="4375"/>
                  </a:cubicBezTo>
                  <a:cubicBezTo>
                    <a:pt x="2801" y="4375"/>
                    <a:pt x="2920" y="4315"/>
                    <a:pt x="2980" y="4315"/>
                  </a:cubicBezTo>
                  <a:cubicBezTo>
                    <a:pt x="3233" y="4315"/>
                    <a:pt x="3412" y="4255"/>
                    <a:pt x="3605" y="4255"/>
                  </a:cubicBezTo>
                  <a:lnTo>
                    <a:pt x="4410" y="4255"/>
                  </a:lnTo>
                  <a:lnTo>
                    <a:pt x="4723" y="4315"/>
                  </a:lnTo>
                  <a:lnTo>
                    <a:pt x="4842" y="4315"/>
                  </a:lnTo>
                  <a:cubicBezTo>
                    <a:pt x="4901" y="4255"/>
                    <a:pt x="4976" y="4121"/>
                    <a:pt x="4976" y="4002"/>
                  </a:cubicBezTo>
                  <a:cubicBezTo>
                    <a:pt x="4663" y="3376"/>
                    <a:pt x="4469" y="2706"/>
                    <a:pt x="4231" y="2080"/>
                  </a:cubicBezTo>
                  <a:cubicBezTo>
                    <a:pt x="4156" y="1887"/>
                    <a:pt x="4097" y="1768"/>
                    <a:pt x="4097" y="1589"/>
                  </a:cubicBezTo>
                  <a:cubicBezTo>
                    <a:pt x="4037" y="1395"/>
                    <a:pt x="3978" y="1276"/>
                    <a:pt x="3918" y="1082"/>
                  </a:cubicBezTo>
                  <a:lnTo>
                    <a:pt x="3859" y="844"/>
                  </a:lnTo>
                  <a:cubicBezTo>
                    <a:pt x="3859" y="769"/>
                    <a:pt x="3784" y="710"/>
                    <a:pt x="3784" y="591"/>
                  </a:cubicBezTo>
                  <a:lnTo>
                    <a:pt x="3665" y="99"/>
                  </a:lnTo>
                  <a:cubicBezTo>
                    <a:pt x="3665" y="46"/>
                    <a:pt x="3634" y="0"/>
                    <a:pt x="359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32"/>
            <p:cNvSpPr/>
            <p:nvPr/>
          </p:nvSpPr>
          <p:spPr>
            <a:xfrm rot="10800000">
              <a:off x="8275030" y="3139445"/>
              <a:ext cx="31164" cy="26984"/>
            </a:xfrm>
            <a:custGeom>
              <a:avLst/>
              <a:gdLst/>
              <a:ahLst/>
              <a:cxnLst/>
              <a:rect l="l" t="t" r="r" b="b"/>
              <a:pathLst>
                <a:path w="999" h="865" extrusionOk="0">
                  <a:moveTo>
                    <a:pt x="926" y="0"/>
                  </a:moveTo>
                  <a:cubicBezTo>
                    <a:pt x="909" y="0"/>
                    <a:pt x="894" y="15"/>
                    <a:pt x="864" y="45"/>
                  </a:cubicBezTo>
                  <a:cubicBezTo>
                    <a:pt x="864" y="45"/>
                    <a:pt x="805" y="45"/>
                    <a:pt x="745" y="119"/>
                  </a:cubicBezTo>
                  <a:cubicBezTo>
                    <a:pt x="685" y="179"/>
                    <a:pt x="626" y="179"/>
                    <a:pt x="626" y="239"/>
                  </a:cubicBezTo>
                  <a:cubicBezTo>
                    <a:pt x="551" y="239"/>
                    <a:pt x="492" y="298"/>
                    <a:pt x="432" y="358"/>
                  </a:cubicBezTo>
                  <a:cubicBezTo>
                    <a:pt x="253" y="551"/>
                    <a:pt x="0" y="730"/>
                    <a:pt x="0" y="730"/>
                  </a:cubicBezTo>
                  <a:lnTo>
                    <a:pt x="0" y="864"/>
                  </a:lnTo>
                  <a:lnTo>
                    <a:pt x="119" y="864"/>
                  </a:lnTo>
                  <a:cubicBezTo>
                    <a:pt x="119" y="864"/>
                    <a:pt x="313" y="671"/>
                    <a:pt x="551" y="492"/>
                  </a:cubicBezTo>
                  <a:cubicBezTo>
                    <a:pt x="626" y="417"/>
                    <a:pt x="626" y="358"/>
                    <a:pt x="685" y="358"/>
                  </a:cubicBezTo>
                  <a:cubicBezTo>
                    <a:pt x="745" y="298"/>
                    <a:pt x="805" y="298"/>
                    <a:pt x="805" y="239"/>
                  </a:cubicBezTo>
                  <a:cubicBezTo>
                    <a:pt x="924" y="179"/>
                    <a:pt x="924" y="119"/>
                    <a:pt x="924" y="119"/>
                  </a:cubicBezTo>
                  <a:cubicBezTo>
                    <a:pt x="998" y="119"/>
                    <a:pt x="998" y="45"/>
                    <a:pt x="998" y="45"/>
                  </a:cubicBezTo>
                  <a:cubicBezTo>
                    <a:pt x="961" y="15"/>
                    <a:pt x="942" y="0"/>
                    <a:pt x="9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32"/>
            <p:cNvSpPr/>
            <p:nvPr/>
          </p:nvSpPr>
          <p:spPr>
            <a:xfrm rot="10800000">
              <a:off x="8327562" y="3079519"/>
              <a:ext cx="23271" cy="34876"/>
            </a:xfrm>
            <a:custGeom>
              <a:avLst/>
              <a:gdLst/>
              <a:ahLst/>
              <a:cxnLst/>
              <a:rect l="l" t="t" r="r" b="b"/>
              <a:pathLst>
                <a:path w="746" h="1118" extrusionOk="0">
                  <a:moveTo>
                    <a:pt x="567" y="1"/>
                  </a:moveTo>
                  <a:cubicBezTo>
                    <a:pt x="567" y="1"/>
                    <a:pt x="433" y="239"/>
                    <a:pt x="254" y="492"/>
                  </a:cubicBezTo>
                  <a:cubicBezTo>
                    <a:pt x="120" y="746"/>
                    <a:pt x="1" y="984"/>
                    <a:pt x="1" y="984"/>
                  </a:cubicBezTo>
                  <a:cubicBezTo>
                    <a:pt x="1" y="1058"/>
                    <a:pt x="1" y="1118"/>
                    <a:pt x="60" y="1118"/>
                  </a:cubicBezTo>
                  <a:cubicBezTo>
                    <a:pt x="120" y="1118"/>
                    <a:pt x="195" y="1118"/>
                    <a:pt x="195" y="1058"/>
                  </a:cubicBezTo>
                  <a:cubicBezTo>
                    <a:pt x="195" y="1058"/>
                    <a:pt x="314" y="805"/>
                    <a:pt x="433" y="552"/>
                  </a:cubicBezTo>
                  <a:cubicBezTo>
                    <a:pt x="567" y="373"/>
                    <a:pt x="746" y="120"/>
                    <a:pt x="746" y="120"/>
                  </a:cubicBezTo>
                  <a:cubicBezTo>
                    <a:pt x="746" y="6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32"/>
            <p:cNvSpPr/>
            <p:nvPr/>
          </p:nvSpPr>
          <p:spPr>
            <a:xfrm rot="10800000">
              <a:off x="8350803" y="3006086"/>
              <a:ext cx="11636" cy="40460"/>
            </a:xfrm>
            <a:custGeom>
              <a:avLst/>
              <a:gdLst/>
              <a:ahLst/>
              <a:cxnLst/>
              <a:rect l="l" t="t" r="r" b="b"/>
              <a:pathLst>
                <a:path w="373" h="1297" extrusionOk="0">
                  <a:moveTo>
                    <a:pt x="194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60" y="239"/>
                  </a:lnTo>
                  <a:cubicBezTo>
                    <a:pt x="0" y="373"/>
                    <a:pt x="60" y="492"/>
                    <a:pt x="60" y="612"/>
                  </a:cubicBezTo>
                  <a:lnTo>
                    <a:pt x="60" y="865"/>
                  </a:lnTo>
                  <a:cubicBezTo>
                    <a:pt x="60" y="924"/>
                    <a:pt x="60" y="984"/>
                    <a:pt x="120" y="1044"/>
                  </a:cubicBezTo>
                  <a:lnTo>
                    <a:pt x="120" y="1178"/>
                  </a:lnTo>
                  <a:cubicBezTo>
                    <a:pt x="120" y="1237"/>
                    <a:pt x="194" y="1297"/>
                    <a:pt x="313" y="1297"/>
                  </a:cubicBezTo>
                  <a:cubicBezTo>
                    <a:pt x="373" y="1297"/>
                    <a:pt x="373" y="1237"/>
                    <a:pt x="373" y="1118"/>
                  </a:cubicBezTo>
                  <a:cubicBezTo>
                    <a:pt x="373" y="1118"/>
                    <a:pt x="373" y="1044"/>
                    <a:pt x="313" y="984"/>
                  </a:cubicBezTo>
                  <a:lnTo>
                    <a:pt x="313" y="805"/>
                  </a:lnTo>
                  <a:lnTo>
                    <a:pt x="313" y="612"/>
                  </a:lnTo>
                  <a:cubicBezTo>
                    <a:pt x="254" y="492"/>
                    <a:pt x="254" y="373"/>
                    <a:pt x="254" y="239"/>
                  </a:cubicBezTo>
                  <a:lnTo>
                    <a:pt x="254" y="120"/>
                  </a:lnTo>
                  <a:cubicBezTo>
                    <a:pt x="254" y="60"/>
                    <a:pt x="254" y="1"/>
                    <a:pt x="1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32"/>
            <p:cNvSpPr/>
            <p:nvPr/>
          </p:nvSpPr>
          <p:spPr>
            <a:xfrm rot="10800000">
              <a:off x="8312214" y="2941949"/>
              <a:ext cx="30696" cy="34876"/>
            </a:xfrm>
            <a:custGeom>
              <a:avLst/>
              <a:gdLst/>
              <a:ahLst/>
              <a:cxnLst/>
              <a:rect l="l" t="t" r="r" b="b"/>
              <a:pathLst>
                <a:path w="984" h="1118" extrusionOk="0">
                  <a:moveTo>
                    <a:pt x="60" y="0"/>
                  </a:moveTo>
                  <a:cubicBezTo>
                    <a:pt x="0" y="60"/>
                    <a:pt x="0" y="120"/>
                    <a:pt x="0" y="179"/>
                  </a:cubicBezTo>
                  <a:cubicBezTo>
                    <a:pt x="0" y="179"/>
                    <a:pt x="179" y="432"/>
                    <a:pt x="313" y="611"/>
                  </a:cubicBezTo>
                  <a:cubicBezTo>
                    <a:pt x="492" y="864"/>
                    <a:pt x="685" y="1043"/>
                    <a:pt x="685" y="1043"/>
                  </a:cubicBezTo>
                  <a:cubicBezTo>
                    <a:pt x="745" y="1118"/>
                    <a:pt x="864" y="1118"/>
                    <a:pt x="924" y="1118"/>
                  </a:cubicBezTo>
                  <a:cubicBezTo>
                    <a:pt x="983" y="1043"/>
                    <a:pt x="983" y="924"/>
                    <a:pt x="924" y="864"/>
                  </a:cubicBezTo>
                  <a:lnTo>
                    <a:pt x="551" y="492"/>
                  </a:lnTo>
                  <a:cubicBezTo>
                    <a:pt x="432" y="239"/>
                    <a:pt x="238" y="60"/>
                    <a:pt x="238" y="60"/>
                  </a:cubicBezTo>
                  <a:cubicBezTo>
                    <a:pt x="179" y="0"/>
                    <a:pt x="119" y="0"/>
                    <a:pt x="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32"/>
            <p:cNvSpPr/>
            <p:nvPr/>
          </p:nvSpPr>
          <p:spPr>
            <a:xfrm rot="10800000">
              <a:off x="8248078" y="2904453"/>
              <a:ext cx="42800" cy="22960"/>
            </a:xfrm>
            <a:custGeom>
              <a:avLst/>
              <a:gdLst/>
              <a:ahLst/>
              <a:cxnLst/>
              <a:rect l="l" t="t" r="r" b="b"/>
              <a:pathLst>
                <a:path w="1372" h="736" extrusionOk="0">
                  <a:moveTo>
                    <a:pt x="188" y="1"/>
                  </a:moveTo>
                  <a:cubicBezTo>
                    <a:pt x="127" y="1"/>
                    <a:pt x="60" y="43"/>
                    <a:pt x="60" y="85"/>
                  </a:cubicBezTo>
                  <a:cubicBezTo>
                    <a:pt x="1" y="144"/>
                    <a:pt x="60" y="279"/>
                    <a:pt x="135" y="279"/>
                  </a:cubicBezTo>
                  <a:cubicBezTo>
                    <a:pt x="135" y="279"/>
                    <a:pt x="373" y="398"/>
                    <a:pt x="626" y="517"/>
                  </a:cubicBezTo>
                  <a:cubicBezTo>
                    <a:pt x="880" y="651"/>
                    <a:pt x="1118" y="711"/>
                    <a:pt x="1118" y="711"/>
                  </a:cubicBezTo>
                  <a:cubicBezTo>
                    <a:pt x="1135" y="728"/>
                    <a:pt x="1159" y="735"/>
                    <a:pt x="1184" y="735"/>
                  </a:cubicBezTo>
                  <a:cubicBezTo>
                    <a:pt x="1245" y="735"/>
                    <a:pt x="1312" y="693"/>
                    <a:pt x="1312" y="651"/>
                  </a:cubicBezTo>
                  <a:cubicBezTo>
                    <a:pt x="1371" y="576"/>
                    <a:pt x="1312" y="457"/>
                    <a:pt x="1252" y="457"/>
                  </a:cubicBezTo>
                  <a:lnTo>
                    <a:pt x="1252" y="398"/>
                  </a:lnTo>
                  <a:cubicBezTo>
                    <a:pt x="1252" y="398"/>
                    <a:pt x="999" y="338"/>
                    <a:pt x="746" y="279"/>
                  </a:cubicBezTo>
                  <a:cubicBezTo>
                    <a:pt x="507" y="144"/>
                    <a:pt x="254" y="25"/>
                    <a:pt x="254" y="25"/>
                  </a:cubicBezTo>
                  <a:cubicBezTo>
                    <a:pt x="236" y="8"/>
                    <a:pt x="213" y="1"/>
                    <a:pt x="1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32"/>
            <p:cNvSpPr/>
            <p:nvPr/>
          </p:nvSpPr>
          <p:spPr>
            <a:xfrm rot="10800000">
              <a:off x="8176516" y="2888044"/>
              <a:ext cx="44640" cy="15348"/>
            </a:xfrm>
            <a:custGeom>
              <a:avLst/>
              <a:gdLst/>
              <a:ahLst/>
              <a:cxnLst/>
              <a:rect l="l" t="t" r="r" b="b"/>
              <a:pathLst>
                <a:path w="1431" h="492" extrusionOk="0">
                  <a:moveTo>
                    <a:pt x="194" y="0"/>
                  </a:moveTo>
                  <a:cubicBezTo>
                    <a:pt x="134" y="0"/>
                    <a:pt x="60" y="0"/>
                    <a:pt x="0" y="119"/>
                  </a:cubicBezTo>
                  <a:cubicBezTo>
                    <a:pt x="0" y="179"/>
                    <a:pt x="60" y="313"/>
                    <a:pt x="194" y="313"/>
                  </a:cubicBezTo>
                  <a:lnTo>
                    <a:pt x="1252" y="492"/>
                  </a:lnTo>
                  <a:cubicBezTo>
                    <a:pt x="1311" y="492"/>
                    <a:pt x="1430" y="432"/>
                    <a:pt x="1430" y="373"/>
                  </a:cubicBezTo>
                  <a:cubicBezTo>
                    <a:pt x="1430" y="313"/>
                    <a:pt x="1371" y="179"/>
                    <a:pt x="1311" y="179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32"/>
            <p:cNvSpPr/>
            <p:nvPr/>
          </p:nvSpPr>
          <p:spPr>
            <a:xfrm rot="10800000">
              <a:off x="8103083" y="2876409"/>
              <a:ext cx="44203" cy="15878"/>
            </a:xfrm>
            <a:custGeom>
              <a:avLst/>
              <a:gdLst/>
              <a:ahLst/>
              <a:cxnLst/>
              <a:rect l="l" t="t" r="r" b="b"/>
              <a:pathLst>
                <a:path w="1417" h="509" extrusionOk="0">
                  <a:moveTo>
                    <a:pt x="140" y="0"/>
                  </a:moveTo>
                  <a:cubicBezTo>
                    <a:pt x="79" y="0"/>
                    <a:pt x="1" y="88"/>
                    <a:pt x="1" y="136"/>
                  </a:cubicBezTo>
                  <a:cubicBezTo>
                    <a:pt x="1" y="270"/>
                    <a:pt x="61" y="329"/>
                    <a:pt x="120" y="329"/>
                  </a:cubicBezTo>
                  <a:lnTo>
                    <a:pt x="1237" y="508"/>
                  </a:lnTo>
                  <a:cubicBezTo>
                    <a:pt x="1297" y="508"/>
                    <a:pt x="1416" y="449"/>
                    <a:pt x="1416" y="329"/>
                  </a:cubicBezTo>
                  <a:cubicBezTo>
                    <a:pt x="1416" y="270"/>
                    <a:pt x="1357" y="136"/>
                    <a:pt x="1297" y="136"/>
                  </a:cubicBezTo>
                  <a:lnTo>
                    <a:pt x="180" y="17"/>
                  </a:lnTo>
                  <a:cubicBezTo>
                    <a:pt x="168" y="5"/>
                    <a:pt x="155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32"/>
            <p:cNvSpPr/>
            <p:nvPr/>
          </p:nvSpPr>
          <p:spPr>
            <a:xfrm rot="10800000">
              <a:off x="8029213" y="2860624"/>
              <a:ext cx="46481" cy="20277"/>
            </a:xfrm>
            <a:custGeom>
              <a:avLst/>
              <a:gdLst/>
              <a:ahLst/>
              <a:cxnLst/>
              <a:rect l="l" t="t" r="r" b="b"/>
              <a:pathLst>
                <a:path w="1490" h="650" extrusionOk="0">
                  <a:moveTo>
                    <a:pt x="181" y="1"/>
                  </a:moveTo>
                  <a:cubicBezTo>
                    <a:pt x="124" y="1"/>
                    <a:pt x="60" y="56"/>
                    <a:pt x="60" y="143"/>
                  </a:cubicBezTo>
                  <a:cubicBezTo>
                    <a:pt x="0" y="203"/>
                    <a:pt x="60" y="337"/>
                    <a:pt x="179" y="396"/>
                  </a:cubicBezTo>
                  <a:lnTo>
                    <a:pt x="1237" y="650"/>
                  </a:lnTo>
                  <a:cubicBezTo>
                    <a:pt x="1356" y="650"/>
                    <a:pt x="1430" y="575"/>
                    <a:pt x="1490" y="456"/>
                  </a:cubicBezTo>
                  <a:cubicBezTo>
                    <a:pt x="1490" y="396"/>
                    <a:pt x="1430" y="277"/>
                    <a:pt x="1296" y="277"/>
                  </a:cubicBezTo>
                  <a:lnTo>
                    <a:pt x="239" y="24"/>
                  </a:lnTo>
                  <a:cubicBezTo>
                    <a:pt x="223" y="8"/>
                    <a:pt x="202" y="1"/>
                    <a:pt x="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32"/>
            <p:cNvSpPr/>
            <p:nvPr/>
          </p:nvSpPr>
          <p:spPr>
            <a:xfrm rot="10800000">
              <a:off x="7961333" y="2830583"/>
              <a:ext cx="42800" cy="28949"/>
            </a:xfrm>
            <a:custGeom>
              <a:avLst/>
              <a:gdLst/>
              <a:ahLst/>
              <a:cxnLst/>
              <a:rect l="l" t="t" r="r" b="b"/>
              <a:pathLst>
                <a:path w="1372" h="928" extrusionOk="0">
                  <a:moveTo>
                    <a:pt x="210" y="1"/>
                  </a:moveTo>
                  <a:cubicBezTo>
                    <a:pt x="120" y="1"/>
                    <a:pt x="44" y="56"/>
                    <a:pt x="0" y="143"/>
                  </a:cubicBezTo>
                  <a:cubicBezTo>
                    <a:pt x="0" y="203"/>
                    <a:pt x="0" y="337"/>
                    <a:pt x="120" y="397"/>
                  </a:cubicBezTo>
                  <a:cubicBezTo>
                    <a:pt x="120" y="397"/>
                    <a:pt x="373" y="516"/>
                    <a:pt x="626" y="635"/>
                  </a:cubicBezTo>
                  <a:cubicBezTo>
                    <a:pt x="805" y="769"/>
                    <a:pt x="1058" y="888"/>
                    <a:pt x="1058" y="888"/>
                  </a:cubicBezTo>
                  <a:cubicBezTo>
                    <a:pt x="1083" y="913"/>
                    <a:pt x="1118" y="928"/>
                    <a:pt x="1154" y="928"/>
                  </a:cubicBezTo>
                  <a:cubicBezTo>
                    <a:pt x="1206" y="928"/>
                    <a:pt x="1262" y="899"/>
                    <a:pt x="1297" y="829"/>
                  </a:cubicBezTo>
                  <a:cubicBezTo>
                    <a:pt x="1371" y="769"/>
                    <a:pt x="1371" y="635"/>
                    <a:pt x="1237" y="576"/>
                  </a:cubicBezTo>
                  <a:cubicBezTo>
                    <a:pt x="1237" y="576"/>
                    <a:pt x="999" y="397"/>
                    <a:pt x="805" y="263"/>
                  </a:cubicBezTo>
                  <a:cubicBezTo>
                    <a:pt x="552" y="143"/>
                    <a:pt x="313" y="24"/>
                    <a:pt x="313" y="24"/>
                  </a:cubicBezTo>
                  <a:cubicBezTo>
                    <a:pt x="277" y="8"/>
                    <a:pt x="243" y="1"/>
                    <a:pt x="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32"/>
            <p:cNvSpPr/>
            <p:nvPr/>
          </p:nvSpPr>
          <p:spPr>
            <a:xfrm rot="10800000">
              <a:off x="7911172" y="2776210"/>
              <a:ext cx="33004" cy="39711"/>
            </a:xfrm>
            <a:custGeom>
              <a:avLst/>
              <a:gdLst/>
              <a:ahLst/>
              <a:cxnLst/>
              <a:rect l="l" t="t" r="r" b="b"/>
              <a:pathLst>
                <a:path w="1058" h="1273" extrusionOk="0">
                  <a:moveTo>
                    <a:pt x="244" y="1"/>
                  </a:moveTo>
                  <a:cubicBezTo>
                    <a:pt x="190" y="1"/>
                    <a:pt x="127" y="19"/>
                    <a:pt x="60" y="56"/>
                  </a:cubicBezTo>
                  <a:cubicBezTo>
                    <a:pt x="0" y="116"/>
                    <a:pt x="0" y="235"/>
                    <a:pt x="60" y="295"/>
                  </a:cubicBezTo>
                  <a:cubicBezTo>
                    <a:pt x="60" y="295"/>
                    <a:pt x="194" y="548"/>
                    <a:pt x="373" y="727"/>
                  </a:cubicBezTo>
                  <a:cubicBezTo>
                    <a:pt x="492" y="980"/>
                    <a:pt x="686" y="1174"/>
                    <a:pt x="686" y="1174"/>
                  </a:cubicBezTo>
                  <a:cubicBezTo>
                    <a:pt x="720" y="1244"/>
                    <a:pt x="776" y="1273"/>
                    <a:pt x="831" y="1273"/>
                  </a:cubicBezTo>
                  <a:cubicBezTo>
                    <a:pt x="869" y="1273"/>
                    <a:pt x="908" y="1258"/>
                    <a:pt x="939" y="1233"/>
                  </a:cubicBezTo>
                  <a:cubicBezTo>
                    <a:pt x="1058" y="1174"/>
                    <a:pt x="1058" y="1040"/>
                    <a:pt x="998" y="980"/>
                  </a:cubicBezTo>
                  <a:cubicBezTo>
                    <a:pt x="998" y="980"/>
                    <a:pt x="864" y="727"/>
                    <a:pt x="686" y="488"/>
                  </a:cubicBezTo>
                  <a:cubicBezTo>
                    <a:pt x="492" y="295"/>
                    <a:pt x="373" y="56"/>
                    <a:pt x="373" y="56"/>
                  </a:cubicBezTo>
                  <a:cubicBezTo>
                    <a:pt x="343" y="19"/>
                    <a:pt x="298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32"/>
            <p:cNvSpPr/>
            <p:nvPr/>
          </p:nvSpPr>
          <p:spPr>
            <a:xfrm rot="10800000">
              <a:off x="7884188" y="2706989"/>
              <a:ext cx="23271" cy="45389"/>
            </a:xfrm>
            <a:custGeom>
              <a:avLst/>
              <a:gdLst/>
              <a:ahLst/>
              <a:cxnLst/>
              <a:rect l="l" t="t" r="r" b="b"/>
              <a:pathLst>
                <a:path w="746" h="1455" extrusionOk="0">
                  <a:moveTo>
                    <a:pt x="134" y="1"/>
                  </a:moveTo>
                  <a:cubicBezTo>
                    <a:pt x="60" y="60"/>
                    <a:pt x="0" y="120"/>
                    <a:pt x="0" y="254"/>
                  </a:cubicBezTo>
                  <a:cubicBezTo>
                    <a:pt x="0" y="254"/>
                    <a:pt x="60" y="492"/>
                    <a:pt x="194" y="805"/>
                  </a:cubicBezTo>
                  <a:cubicBezTo>
                    <a:pt x="194" y="865"/>
                    <a:pt x="194" y="924"/>
                    <a:pt x="253" y="999"/>
                  </a:cubicBezTo>
                  <a:lnTo>
                    <a:pt x="253" y="1059"/>
                  </a:lnTo>
                  <a:lnTo>
                    <a:pt x="253" y="1118"/>
                  </a:lnTo>
                  <a:cubicBezTo>
                    <a:pt x="313" y="1237"/>
                    <a:pt x="313" y="1297"/>
                    <a:pt x="313" y="1297"/>
                  </a:cubicBezTo>
                  <a:cubicBezTo>
                    <a:pt x="313" y="1396"/>
                    <a:pt x="378" y="1454"/>
                    <a:pt x="465" y="1454"/>
                  </a:cubicBezTo>
                  <a:cubicBezTo>
                    <a:pt x="497" y="1454"/>
                    <a:pt x="531" y="1447"/>
                    <a:pt x="566" y="1431"/>
                  </a:cubicBezTo>
                  <a:cubicBezTo>
                    <a:pt x="685" y="1431"/>
                    <a:pt x="745" y="1297"/>
                    <a:pt x="685" y="1178"/>
                  </a:cubicBezTo>
                  <a:lnTo>
                    <a:pt x="685" y="1059"/>
                  </a:lnTo>
                  <a:cubicBezTo>
                    <a:pt x="685" y="999"/>
                    <a:pt x="685" y="999"/>
                    <a:pt x="626" y="924"/>
                  </a:cubicBezTo>
                  <a:lnTo>
                    <a:pt x="626" y="865"/>
                  </a:lnTo>
                  <a:cubicBezTo>
                    <a:pt x="626" y="805"/>
                    <a:pt x="566" y="746"/>
                    <a:pt x="566" y="686"/>
                  </a:cubicBezTo>
                  <a:cubicBezTo>
                    <a:pt x="507" y="373"/>
                    <a:pt x="432" y="120"/>
                    <a:pt x="432" y="120"/>
                  </a:cubicBezTo>
                  <a:cubicBezTo>
                    <a:pt x="373" y="60"/>
                    <a:pt x="253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32"/>
            <p:cNvSpPr/>
            <p:nvPr/>
          </p:nvSpPr>
          <p:spPr>
            <a:xfrm rot="10800000">
              <a:off x="7878167" y="2633805"/>
              <a:ext cx="13507" cy="46980"/>
            </a:xfrm>
            <a:custGeom>
              <a:avLst/>
              <a:gdLst/>
              <a:ahLst/>
              <a:cxnLst/>
              <a:rect l="l" t="t" r="r" b="b"/>
              <a:pathLst>
                <a:path w="433" h="1506" extrusionOk="0">
                  <a:moveTo>
                    <a:pt x="179" y="0"/>
                  </a:moveTo>
                  <a:cubicBezTo>
                    <a:pt x="60" y="0"/>
                    <a:pt x="1" y="119"/>
                    <a:pt x="1" y="253"/>
                  </a:cubicBezTo>
                  <a:lnTo>
                    <a:pt x="60" y="1311"/>
                  </a:lnTo>
                  <a:cubicBezTo>
                    <a:pt x="60" y="1408"/>
                    <a:pt x="100" y="1506"/>
                    <a:pt x="179" y="1506"/>
                  </a:cubicBezTo>
                  <a:cubicBezTo>
                    <a:pt x="197" y="1506"/>
                    <a:pt x="217" y="1501"/>
                    <a:pt x="239" y="1490"/>
                  </a:cubicBezTo>
                  <a:cubicBezTo>
                    <a:pt x="373" y="1490"/>
                    <a:pt x="433" y="1430"/>
                    <a:pt x="433" y="1311"/>
                  </a:cubicBezTo>
                  <a:lnTo>
                    <a:pt x="433" y="253"/>
                  </a:lnTo>
                  <a:cubicBezTo>
                    <a:pt x="433" y="119"/>
                    <a:pt x="299" y="0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32"/>
            <p:cNvSpPr/>
            <p:nvPr/>
          </p:nvSpPr>
          <p:spPr>
            <a:xfrm rot="10800000">
              <a:off x="7880008" y="2558532"/>
              <a:ext cx="19559" cy="47198"/>
            </a:xfrm>
            <a:custGeom>
              <a:avLst/>
              <a:gdLst/>
              <a:ahLst/>
              <a:cxnLst/>
              <a:rect l="l" t="t" r="r" b="b"/>
              <a:pathLst>
                <a:path w="627" h="1513" extrusionOk="0">
                  <a:moveTo>
                    <a:pt x="357" y="0"/>
                  </a:moveTo>
                  <a:cubicBezTo>
                    <a:pt x="263" y="0"/>
                    <a:pt x="179" y="94"/>
                    <a:pt x="179" y="142"/>
                  </a:cubicBezTo>
                  <a:lnTo>
                    <a:pt x="0" y="1259"/>
                  </a:lnTo>
                  <a:cubicBezTo>
                    <a:pt x="0" y="1318"/>
                    <a:pt x="60" y="1438"/>
                    <a:pt x="179" y="1512"/>
                  </a:cubicBezTo>
                  <a:cubicBezTo>
                    <a:pt x="313" y="1512"/>
                    <a:pt x="432" y="1438"/>
                    <a:pt x="432" y="1318"/>
                  </a:cubicBezTo>
                  <a:lnTo>
                    <a:pt x="626" y="261"/>
                  </a:lnTo>
                  <a:cubicBezTo>
                    <a:pt x="626" y="142"/>
                    <a:pt x="552" y="22"/>
                    <a:pt x="432" y="22"/>
                  </a:cubicBezTo>
                  <a:cubicBezTo>
                    <a:pt x="408" y="7"/>
                    <a:pt x="382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32"/>
            <p:cNvSpPr/>
            <p:nvPr/>
          </p:nvSpPr>
          <p:spPr>
            <a:xfrm rot="10800000">
              <a:off x="7895824" y="2488125"/>
              <a:ext cx="26984" cy="46075"/>
            </a:xfrm>
            <a:custGeom>
              <a:avLst/>
              <a:gdLst/>
              <a:ahLst/>
              <a:cxnLst/>
              <a:rect l="l" t="t" r="r" b="b"/>
              <a:pathLst>
                <a:path w="865" h="1477" extrusionOk="0">
                  <a:moveTo>
                    <a:pt x="583" y="0"/>
                  </a:moveTo>
                  <a:cubicBezTo>
                    <a:pt x="496" y="0"/>
                    <a:pt x="433" y="55"/>
                    <a:pt x="433" y="143"/>
                  </a:cubicBezTo>
                  <a:lnTo>
                    <a:pt x="60" y="1141"/>
                  </a:lnTo>
                  <a:lnTo>
                    <a:pt x="60" y="1200"/>
                  </a:lnTo>
                  <a:cubicBezTo>
                    <a:pt x="1" y="1260"/>
                    <a:pt x="60" y="1379"/>
                    <a:pt x="179" y="1454"/>
                  </a:cubicBezTo>
                  <a:cubicBezTo>
                    <a:pt x="215" y="1469"/>
                    <a:pt x="249" y="1477"/>
                    <a:pt x="280" y="1477"/>
                  </a:cubicBezTo>
                  <a:cubicBezTo>
                    <a:pt x="368" y="1477"/>
                    <a:pt x="433" y="1418"/>
                    <a:pt x="433" y="1320"/>
                  </a:cubicBezTo>
                  <a:lnTo>
                    <a:pt x="805" y="262"/>
                  </a:lnTo>
                  <a:cubicBezTo>
                    <a:pt x="865" y="202"/>
                    <a:pt x="805" y="83"/>
                    <a:pt x="686" y="24"/>
                  </a:cubicBezTo>
                  <a:cubicBezTo>
                    <a:pt x="650" y="8"/>
                    <a:pt x="615" y="0"/>
                    <a:pt x="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32"/>
            <p:cNvSpPr/>
            <p:nvPr/>
          </p:nvSpPr>
          <p:spPr>
            <a:xfrm rot="10800000">
              <a:off x="7924648" y="2422085"/>
              <a:ext cx="29292" cy="42456"/>
            </a:xfrm>
            <a:custGeom>
              <a:avLst/>
              <a:gdLst/>
              <a:ahLst/>
              <a:cxnLst/>
              <a:rect l="l" t="t" r="r" b="b"/>
              <a:pathLst>
                <a:path w="939" h="1361" extrusionOk="0">
                  <a:moveTo>
                    <a:pt x="702" y="0"/>
                  </a:moveTo>
                  <a:cubicBezTo>
                    <a:pt x="621" y="0"/>
                    <a:pt x="549" y="43"/>
                    <a:pt x="507" y="85"/>
                  </a:cubicBezTo>
                  <a:lnTo>
                    <a:pt x="0" y="1083"/>
                  </a:lnTo>
                  <a:cubicBezTo>
                    <a:pt x="0" y="1142"/>
                    <a:pt x="0" y="1262"/>
                    <a:pt x="134" y="1321"/>
                  </a:cubicBezTo>
                  <a:cubicBezTo>
                    <a:pt x="184" y="1346"/>
                    <a:pt x="233" y="1360"/>
                    <a:pt x="274" y="1360"/>
                  </a:cubicBezTo>
                  <a:cubicBezTo>
                    <a:pt x="332" y="1360"/>
                    <a:pt x="373" y="1331"/>
                    <a:pt x="373" y="1262"/>
                  </a:cubicBezTo>
                  <a:lnTo>
                    <a:pt x="939" y="264"/>
                  </a:lnTo>
                  <a:cubicBezTo>
                    <a:pt x="939" y="204"/>
                    <a:pt x="939" y="85"/>
                    <a:pt x="805" y="25"/>
                  </a:cubicBezTo>
                  <a:cubicBezTo>
                    <a:pt x="770" y="8"/>
                    <a:pt x="735" y="0"/>
                    <a:pt x="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32"/>
            <p:cNvSpPr/>
            <p:nvPr/>
          </p:nvSpPr>
          <p:spPr>
            <a:xfrm rot="10800000">
              <a:off x="7959493" y="2358416"/>
              <a:ext cx="33036" cy="41021"/>
            </a:xfrm>
            <a:custGeom>
              <a:avLst/>
              <a:gdLst/>
              <a:ahLst/>
              <a:cxnLst/>
              <a:rect l="l" t="t" r="r" b="b"/>
              <a:pathLst>
                <a:path w="1059" h="1315" extrusionOk="0">
                  <a:moveTo>
                    <a:pt x="785" y="1"/>
                  </a:moveTo>
                  <a:cubicBezTo>
                    <a:pt x="720" y="1"/>
                    <a:pt x="662" y="33"/>
                    <a:pt x="627" y="113"/>
                  </a:cubicBezTo>
                  <a:lnTo>
                    <a:pt x="60" y="977"/>
                  </a:lnTo>
                  <a:cubicBezTo>
                    <a:pt x="1" y="1096"/>
                    <a:pt x="1" y="1231"/>
                    <a:pt x="120" y="1290"/>
                  </a:cubicBezTo>
                  <a:cubicBezTo>
                    <a:pt x="138" y="1308"/>
                    <a:pt x="161" y="1315"/>
                    <a:pt x="188" y="1315"/>
                  </a:cubicBezTo>
                  <a:cubicBezTo>
                    <a:pt x="252" y="1315"/>
                    <a:pt x="331" y="1273"/>
                    <a:pt x="373" y="1231"/>
                  </a:cubicBezTo>
                  <a:lnTo>
                    <a:pt x="999" y="292"/>
                  </a:lnTo>
                  <a:cubicBezTo>
                    <a:pt x="1059" y="232"/>
                    <a:pt x="999" y="113"/>
                    <a:pt x="925" y="39"/>
                  </a:cubicBezTo>
                  <a:cubicBezTo>
                    <a:pt x="877" y="15"/>
                    <a:pt x="829" y="1"/>
                    <a:pt x="7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32"/>
            <p:cNvSpPr/>
            <p:nvPr/>
          </p:nvSpPr>
          <p:spPr>
            <a:xfrm rot="10800000">
              <a:off x="8000389" y="2297835"/>
              <a:ext cx="34876" cy="39368"/>
            </a:xfrm>
            <a:custGeom>
              <a:avLst/>
              <a:gdLst/>
              <a:ahLst/>
              <a:cxnLst/>
              <a:rect l="l" t="t" r="r" b="b"/>
              <a:pathLst>
                <a:path w="1118" h="1262" extrusionOk="0">
                  <a:moveTo>
                    <a:pt x="849" y="1"/>
                  </a:moveTo>
                  <a:cubicBezTo>
                    <a:pt x="781" y="1"/>
                    <a:pt x="721" y="30"/>
                    <a:pt x="686" y="100"/>
                  </a:cubicBezTo>
                  <a:lnTo>
                    <a:pt x="60" y="964"/>
                  </a:lnTo>
                  <a:cubicBezTo>
                    <a:pt x="0" y="1023"/>
                    <a:pt x="0" y="1157"/>
                    <a:pt x="134" y="1217"/>
                  </a:cubicBezTo>
                  <a:cubicBezTo>
                    <a:pt x="164" y="1247"/>
                    <a:pt x="209" y="1262"/>
                    <a:pt x="254" y="1262"/>
                  </a:cubicBezTo>
                  <a:cubicBezTo>
                    <a:pt x="298" y="1262"/>
                    <a:pt x="343" y="1247"/>
                    <a:pt x="373" y="1217"/>
                  </a:cubicBezTo>
                  <a:lnTo>
                    <a:pt x="1058" y="278"/>
                  </a:lnTo>
                  <a:cubicBezTo>
                    <a:pt x="1118" y="219"/>
                    <a:pt x="1058" y="100"/>
                    <a:pt x="998" y="40"/>
                  </a:cubicBezTo>
                  <a:cubicBezTo>
                    <a:pt x="949" y="15"/>
                    <a:pt x="897" y="1"/>
                    <a:pt x="8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32"/>
            <p:cNvSpPr/>
            <p:nvPr/>
          </p:nvSpPr>
          <p:spPr>
            <a:xfrm rot="10800000">
              <a:off x="8044998" y="2238065"/>
              <a:ext cx="34876" cy="39337"/>
            </a:xfrm>
            <a:custGeom>
              <a:avLst/>
              <a:gdLst/>
              <a:ahLst/>
              <a:cxnLst/>
              <a:rect l="l" t="t" r="r" b="b"/>
              <a:pathLst>
                <a:path w="1118" h="1261" extrusionOk="0">
                  <a:moveTo>
                    <a:pt x="877" y="0"/>
                  </a:moveTo>
                  <a:cubicBezTo>
                    <a:pt x="831" y="0"/>
                    <a:pt x="782" y="15"/>
                    <a:pt x="745" y="45"/>
                  </a:cubicBezTo>
                  <a:lnTo>
                    <a:pt x="75" y="909"/>
                  </a:lnTo>
                  <a:cubicBezTo>
                    <a:pt x="0" y="1043"/>
                    <a:pt x="0" y="1162"/>
                    <a:pt x="134" y="1222"/>
                  </a:cubicBezTo>
                  <a:cubicBezTo>
                    <a:pt x="159" y="1246"/>
                    <a:pt x="194" y="1261"/>
                    <a:pt x="230" y="1261"/>
                  </a:cubicBezTo>
                  <a:cubicBezTo>
                    <a:pt x="282" y="1261"/>
                    <a:pt x="338" y="1232"/>
                    <a:pt x="373" y="1162"/>
                  </a:cubicBezTo>
                  <a:lnTo>
                    <a:pt x="1058" y="298"/>
                  </a:lnTo>
                  <a:cubicBezTo>
                    <a:pt x="1117" y="224"/>
                    <a:pt x="1117" y="104"/>
                    <a:pt x="998" y="45"/>
                  </a:cubicBezTo>
                  <a:cubicBezTo>
                    <a:pt x="968" y="15"/>
                    <a:pt x="924" y="0"/>
                    <a:pt x="8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32"/>
            <p:cNvSpPr/>
            <p:nvPr/>
          </p:nvSpPr>
          <p:spPr>
            <a:xfrm rot="10800000">
              <a:off x="8089139" y="2179793"/>
              <a:ext cx="34907" cy="38900"/>
            </a:xfrm>
            <a:custGeom>
              <a:avLst/>
              <a:gdLst/>
              <a:ahLst/>
              <a:cxnLst/>
              <a:rect l="l" t="t" r="r" b="b"/>
              <a:pathLst>
                <a:path w="1119" h="1247" extrusionOk="0">
                  <a:moveTo>
                    <a:pt x="918" y="0"/>
                  </a:moveTo>
                  <a:cubicBezTo>
                    <a:pt x="853" y="0"/>
                    <a:pt x="766" y="42"/>
                    <a:pt x="671" y="85"/>
                  </a:cubicBezTo>
                  <a:lnTo>
                    <a:pt x="60" y="949"/>
                  </a:lnTo>
                  <a:cubicBezTo>
                    <a:pt x="1" y="1023"/>
                    <a:pt x="1" y="1142"/>
                    <a:pt x="60" y="1202"/>
                  </a:cubicBezTo>
                  <a:cubicBezTo>
                    <a:pt x="120" y="1232"/>
                    <a:pt x="180" y="1247"/>
                    <a:pt x="234" y="1247"/>
                  </a:cubicBezTo>
                  <a:cubicBezTo>
                    <a:pt x="288" y="1247"/>
                    <a:pt x="336" y="1232"/>
                    <a:pt x="373" y="1202"/>
                  </a:cubicBezTo>
                  <a:lnTo>
                    <a:pt x="1044" y="338"/>
                  </a:lnTo>
                  <a:cubicBezTo>
                    <a:pt x="1118" y="204"/>
                    <a:pt x="1044" y="85"/>
                    <a:pt x="984" y="25"/>
                  </a:cubicBezTo>
                  <a:cubicBezTo>
                    <a:pt x="967" y="7"/>
                    <a:pt x="944" y="0"/>
                    <a:pt x="9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32"/>
            <p:cNvSpPr/>
            <p:nvPr/>
          </p:nvSpPr>
          <p:spPr>
            <a:xfrm rot="10800000">
              <a:off x="8135620" y="2119836"/>
              <a:ext cx="33036" cy="39368"/>
            </a:xfrm>
            <a:custGeom>
              <a:avLst/>
              <a:gdLst/>
              <a:ahLst/>
              <a:cxnLst/>
              <a:rect l="l" t="t" r="r" b="b"/>
              <a:pathLst>
                <a:path w="1059" h="1262" extrusionOk="0">
                  <a:moveTo>
                    <a:pt x="840" y="1"/>
                  </a:moveTo>
                  <a:cubicBezTo>
                    <a:pt x="776" y="1"/>
                    <a:pt x="721" y="29"/>
                    <a:pt x="686" y="99"/>
                  </a:cubicBezTo>
                  <a:lnTo>
                    <a:pt x="60" y="978"/>
                  </a:lnTo>
                  <a:cubicBezTo>
                    <a:pt x="1" y="1038"/>
                    <a:pt x="60" y="1157"/>
                    <a:pt x="120" y="1217"/>
                  </a:cubicBezTo>
                  <a:cubicBezTo>
                    <a:pt x="150" y="1246"/>
                    <a:pt x="198" y="1261"/>
                    <a:pt x="247" y="1261"/>
                  </a:cubicBezTo>
                  <a:cubicBezTo>
                    <a:pt x="295" y="1261"/>
                    <a:pt x="343" y="1246"/>
                    <a:pt x="373" y="1217"/>
                  </a:cubicBezTo>
                  <a:lnTo>
                    <a:pt x="984" y="293"/>
                  </a:lnTo>
                  <a:cubicBezTo>
                    <a:pt x="1058" y="233"/>
                    <a:pt x="1058" y="99"/>
                    <a:pt x="984" y="40"/>
                  </a:cubicBezTo>
                  <a:cubicBezTo>
                    <a:pt x="935" y="15"/>
                    <a:pt x="885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32"/>
            <p:cNvSpPr/>
            <p:nvPr/>
          </p:nvSpPr>
          <p:spPr>
            <a:xfrm rot="10800000">
              <a:off x="8178388" y="2057758"/>
              <a:ext cx="29292" cy="40273"/>
            </a:xfrm>
            <a:custGeom>
              <a:avLst/>
              <a:gdLst/>
              <a:ahLst/>
              <a:cxnLst/>
              <a:rect l="l" t="t" r="r" b="b"/>
              <a:pathLst>
                <a:path w="939" h="1291" extrusionOk="0">
                  <a:moveTo>
                    <a:pt x="879" y="0"/>
                  </a:moveTo>
                  <a:cubicBezTo>
                    <a:pt x="745" y="0"/>
                    <a:pt x="626" y="0"/>
                    <a:pt x="566" y="135"/>
                  </a:cubicBezTo>
                  <a:lnTo>
                    <a:pt x="0" y="999"/>
                  </a:lnTo>
                  <a:cubicBezTo>
                    <a:pt x="0" y="1118"/>
                    <a:pt x="0" y="1252"/>
                    <a:pt x="75" y="1252"/>
                  </a:cubicBezTo>
                  <a:cubicBezTo>
                    <a:pt x="122" y="1276"/>
                    <a:pt x="161" y="1290"/>
                    <a:pt x="193" y="1290"/>
                  </a:cubicBezTo>
                  <a:cubicBezTo>
                    <a:pt x="242" y="1290"/>
                    <a:pt x="277" y="1258"/>
                    <a:pt x="313" y="1177"/>
                  </a:cubicBezTo>
                  <a:lnTo>
                    <a:pt x="939" y="313"/>
                  </a:lnTo>
                  <a:cubicBezTo>
                    <a:pt x="939" y="194"/>
                    <a:pt x="939" y="6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32"/>
            <p:cNvSpPr/>
            <p:nvPr/>
          </p:nvSpPr>
          <p:spPr>
            <a:xfrm rot="10800000">
              <a:off x="8215104" y="1990595"/>
              <a:ext cx="25112" cy="42207"/>
            </a:xfrm>
            <a:custGeom>
              <a:avLst/>
              <a:gdLst/>
              <a:ahLst/>
              <a:cxnLst/>
              <a:rect l="l" t="t" r="r" b="b"/>
              <a:pathLst>
                <a:path w="805" h="1353" extrusionOk="0">
                  <a:moveTo>
                    <a:pt x="608" y="0"/>
                  </a:moveTo>
                  <a:cubicBezTo>
                    <a:pt x="552" y="0"/>
                    <a:pt x="492" y="42"/>
                    <a:pt x="492" y="85"/>
                  </a:cubicBezTo>
                  <a:lnTo>
                    <a:pt x="60" y="1142"/>
                  </a:lnTo>
                  <a:cubicBezTo>
                    <a:pt x="0" y="1202"/>
                    <a:pt x="60" y="1321"/>
                    <a:pt x="120" y="1321"/>
                  </a:cubicBezTo>
                  <a:cubicBezTo>
                    <a:pt x="155" y="1343"/>
                    <a:pt x="186" y="1352"/>
                    <a:pt x="213" y="1352"/>
                  </a:cubicBezTo>
                  <a:cubicBezTo>
                    <a:pt x="276" y="1352"/>
                    <a:pt x="321" y="1303"/>
                    <a:pt x="373" y="1261"/>
                  </a:cubicBezTo>
                  <a:lnTo>
                    <a:pt x="805" y="278"/>
                  </a:lnTo>
                  <a:lnTo>
                    <a:pt x="805" y="204"/>
                  </a:lnTo>
                  <a:cubicBezTo>
                    <a:pt x="805" y="144"/>
                    <a:pt x="805" y="25"/>
                    <a:pt x="671" y="25"/>
                  </a:cubicBezTo>
                  <a:cubicBezTo>
                    <a:pt x="653" y="7"/>
                    <a:pt x="631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32"/>
            <p:cNvSpPr/>
            <p:nvPr/>
          </p:nvSpPr>
          <p:spPr>
            <a:xfrm rot="10800000">
              <a:off x="8238313" y="1917693"/>
              <a:ext cx="11667" cy="44640"/>
            </a:xfrm>
            <a:custGeom>
              <a:avLst/>
              <a:gdLst/>
              <a:ahLst/>
              <a:cxnLst/>
              <a:rect l="l" t="t" r="r" b="b"/>
              <a:pathLst>
                <a:path w="374" h="1431" extrusionOk="0">
                  <a:moveTo>
                    <a:pt x="179" y="1"/>
                  </a:moveTo>
                  <a:cubicBezTo>
                    <a:pt x="120" y="1"/>
                    <a:pt x="60" y="60"/>
                    <a:pt x="60" y="179"/>
                  </a:cubicBezTo>
                  <a:cubicBezTo>
                    <a:pt x="60" y="179"/>
                    <a:pt x="1" y="433"/>
                    <a:pt x="1" y="686"/>
                  </a:cubicBezTo>
                  <a:lnTo>
                    <a:pt x="1" y="1237"/>
                  </a:lnTo>
                  <a:cubicBezTo>
                    <a:pt x="1" y="1371"/>
                    <a:pt x="60" y="1431"/>
                    <a:pt x="120" y="1431"/>
                  </a:cubicBezTo>
                  <a:cubicBezTo>
                    <a:pt x="179" y="1431"/>
                    <a:pt x="313" y="1371"/>
                    <a:pt x="313" y="1237"/>
                  </a:cubicBezTo>
                  <a:lnTo>
                    <a:pt x="313" y="745"/>
                  </a:lnTo>
                  <a:cubicBezTo>
                    <a:pt x="313" y="433"/>
                    <a:pt x="373" y="179"/>
                    <a:pt x="373" y="179"/>
                  </a:cubicBezTo>
                  <a:cubicBezTo>
                    <a:pt x="373" y="120"/>
                    <a:pt x="313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32"/>
            <p:cNvSpPr/>
            <p:nvPr/>
          </p:nvSpPr>
          <p:spPr>
            <a:xfrm rot="10800000">
              <a:off x="8219285" y="1847972"/>
              <a:ext cx="25112" cy="39836"/>
            </a:xfrm>
            <a:custGeom>
              <a:avLst/>
              <a:gdLst/>
              <a:ahLst/>
              <a:cxnLst/>
              <a:rect l="l" t="t" r="r" b="b"/>
              <a:pathLst>
                <a:path w="805" h="1277" extrusionOk="0">
                  <a:moveTo>
                    <a:pt x="186" y="1"/>
                  </a:moveTo>
                  <a:cubicBezTo>
                    <a:pt x="169" y="1"/>
                    <a:pt x="152" y="8"/>
                    <a:pt x="134" y="25"/>
                  </a:cubicBezTo>
                  <a:cubicBezTo>
                    <a:pt x="60" y="25"/>
                    <a:pt x="0" y="99"/>
                    <a:pt x="60" y="219"/>
                  </a:cubicBezTo>
                  <a:cubicBezTo>
                    <a:pt x="60" y="219"/>
                    <a:pt x="134" y="472"/>
                    <a:pt x="254" y="710"/>
                  </a:cubicBezTo>
                  <a:cubicBezTo>
                    <a:pt x="373" y="963"/>
                    <a:pt x="507" y="1217"/>
                    <a:pt x="507" y="1217"/>
                  </a:cubicBezTo>
                  <a:cubicBezTo>
                    <a:pt x="567" y="1276"/>
                    <a:pt x="626" y="1276"/>
                    <a:pt x="686" y="1276"/>
                  </a:cubicBezTo>
                  <a:cubicBezTo>
                    <a:pt x="745" y="1217"/>
                    <a:pt x="805" y="1142"/>
                    <a:pt x="745" y="1083"/>
                  </a:cubicBezTo>
                  <a:lnTo>
                    <a:pt x="745" y="1023"/>
                  </a:lnTo>
                  <a:cubicBezTo>
                    <a:pt x="745" y="1023"/>
                    <a:pt x="626" y="844"/>
                    <a:pt x="507" y="591"/>
                  </a:cubicBezTo>
                  <a:cubicBezTo>
                    <a:pt x="432" y="338"/>
                    <a:pt x="313" y="99"/>
                    <a:pt x="313" y="99"/>
                  </a:cubicBezTo>
                  <a:cubicBezTo>
                    <a:pt x="271" y="46"/>
                    <a:pt x="228" y="1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32"/>
            <p:cNvSpPr/>
            <p:nvPr/>
          </p:nvSpPr>
          <p:spPr>
            <a:xfrm rot="10800000">
              <a:off x="8168624" y="1794535"/>
              <a:ext cx="36748" cy="29760"/>
            </a:xfrm>
            <a:custGeom>
              <a:avLst/>
              <a:gdLst/>
              <a:ahLst/>
              <a:cxnLst/>
              <a:rect l="l" t="t" r="r" b="b"/>
              <a:pathLst>
                <a:path w="1178" h="954" extrusionOk="0">
                  <a:moveTo>
                    <a:pt x="150" y="0"/>
                  </a:moveTo>
                  <a:cubicBezTo>
                    <a:pt x="120" y="0"/>
                    <a:pt x="90" y="15"/>
                    <a:pt x="60" y="45"/>
                  </a:cubicBezTo>
                  <a:cubicBezTo>
                    <a:pt x="1" y="104"/>
                    <a:pt x="1" y="164"/>
                    <a:pt x="60" y="224"/>
                  </a:cubicBezTo>
                  <a:cubicBezTo>
                    <a:pt x="60" y="224"/>
                    <a:pt x="239" y="417"/>
                    <a:pt x="492" y="596"/>
                  </a:cubicBezTo>
                  <a:cubicBezTo>
                    <a:pt x="552" y="671"/>
                    <a:pt x="671" y="730"/>
                    <a:pt x="805" y="790"/>
                  </a:cubicBezTo>
                  <a:cubicBezTo>
                    <a:pt x="865" y="849"/>
                    <a:pt x="924" y="909"/>
                    <a:pt x="924" y="909"/>
                  </a:cubicBezTo>
                  <a:cubicBezTo>
                    <a:pt x="954" y="939"/>
                    <a:pt x="984" y="954"/>
                    <a:pt x="1016" y="954"/>
                  </a:cubicBezTo>
                  <a:cubicBezTo>
                    <a:pt x="1047" y="954"/>
                    <a:pt x="1081" y="939"/>
                    <a:pt x="1118" y="909"/>
                  </a:cubicBezTo>
                  <a:cubicBezTo>
                    <a:pt x="1178" y="849"/>
                    <a:pt x="1118" y="730"/>
                    <a:pt x="1044" y="730"/>
                  </a:cubicBezTo>
                  <a:cubicBezTo>
                    <a:pt x="1044" y="730"/>
                    <a:pt x="865" y="536"/>
                    <a:pt x="671" y="417"/>
                  </a:cubicBezTo>
                  <a:cubicBezTo>
                    <a:pt x="433" y="224"/>
                    <a:pt x="239" y="45"/>
                    <a:pt x="239" y="45"/>
                  </a:cubicBezTo>
                  <a:cubicBezTo>
                    <a:pt x="209" y="15"/>
                    <a:pt x="18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32"/>
            <p:cNvSpPr/>
            <p:nvPr/>
          </p:nvSpPr>
          <p:spPr>
            <a:xfrm rot="10800000">
              <a:off x="8100775" y="1770827"/>
              <a:ext cx="40928" cy="15379"/>
            </a:xfrm>
            <a:custGeom>
              <a:avLst/>
              <a:gdLst/>
              <a:ahLst/>
              <a:cxnLst/>
              <a:rect l="l" t="t" r="r" b="b"/>
              <a:pathLst>
                <a:path w="1312" h="493" extrusionOk="0">
                  <a:moveTo>
                    <a:pt x="120" y="1"/>
                  </a:moveTo>
                  <a:cubicBezTo>
                    <a:pt x="60" y="1"/>
                    <a:pt x="1" y="60"/>
                    <a:pt x="1" y="120"/>
                  </a:cubicBezTo>
                  <a:cubicBezTo>
                    <a:pt x="1" y="194"/>
                    <a:pt x="1" y="254"/>
                    <a:pt x="60" y="254"/>
                  </a:cubicBezTo>
                  <a:cubicBezTo>
                    <a:pt x="60" y="254"/>
                    <a:pt x="373" y="314"/>
                    <a:pt x="626" y="373"/>
                  </a:cubicBezTo>
                  <a:cubicBezTo>
                    <a:pt x="865" y="433"/>
                    <a:pt x="1178" y="492"/>
                    <a:pt x="1178" y="492"/>
                  </a:cubicBezTo>
                  <a:cubicBezTo>
                    <a:pt x="1237" y="492"/>
                    <a:pt x="1312" y="433"/>
                    <a:pt x="1312" y="373"/>
                  </a:cubicBezTo>
                  <a:cubicBezTo>
                    <a:pt x="1312" y="314"/>
                    <a:pt x="1237" y="254"/>
                    <a:pt x="1178" y="254"/>
                  </a:cubicBezTo>
                  <a:cubicBezTo>
                    <a:pt x="1178" y="254"/>
                    <a:pt x="939" y="194"/>
                    <a:pt x="686" y="194"/>
                  </a:cubicBezTo>
                  <a:cubicBezTo>
                    <a:pt x="433" y="120"/>
                    <a:pt x="120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32"/>
            <p:cNvSpPr/>
            <p:nvPr/>
          </p:nvSpPr>
          <p:spPr>
            <a:xfrm rot="10800000">
              <a:off x="8027342" y="1770827"/>
              <a:ext cx="40928" cy="11667"/>
            </a:xfrm>
            <a:custGeom>
              <a:avLst/>
              <a:gdLst/>
              <a:ahLst/>
              <a:cxnLst/>
              <a:rect l="l" t="t" r="r" b="b"/>
              <a:pathLst>
                <a:path w="1312" h="374" extrusionOk="0">
                  <a:moveTo>
                    <a:pt x="1192" y="1"/>
                  </a:moveTo>
                  <a:cubicBezTo>
                    <a:pt x="1192" y="1"/>
                    <a:pt x="939" y="75"/>
                    <a:pt x="626" y="135"/>
                  </a:cubicBezTo>
                  <a:cubicBezTo>
                    <a:pt x="373" y="135"/>
                    <a:pt x="135" y="195"/>
                    <a:pt x="135" y="195"/>
                  </a:cubicBezTo>
                  <a:cubicBezTo>
                    <a:pt x="75" y="195"/>
                    <a:pt x="1" y="195"/>
                    <a:pt x="1" y="254"/>
                  </a:cubicBezTo>
                  <a:cubicBezTo>
                    <a:pt x="1" y="314"/>
                    <a:pt x="75" y="373"/>
                    <a:pt x="135" y="373"/>
                  </a:cubicBezTo>
                  <a:cubicBezTo>
                    <a:pt x="135" y="373"/>
                    <a:pt x="373" y="314"/>
                    <a:pt x="686" y="254"/>
                  </a:cubicBezTo>
                  <a:cubicBezTo>
                    <a:pt x="939" y="254"/>
                    <a:pt x="1192" y="195"/>
                    <a:pt x="1192" y="195"/>
                  </a:cubicBezTo>
                  <a:cubicBezTo>
                    <a:pt x="1252" y="195"/>
                    <a:pt x="1312" y="135"/>
                    <a:pt x="1312" y="75"/>
                  </a:cubicBezTo>
                  <a:cubicBezTo>
                    <a:pt x="1252" y="75"/>
                    <a:pt x="1252" y="1"/>
                    <a:pt x="1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32"/>
            <p:cNvSpPr/>
            <p:nvPr/>
          </p:nvSpPr>
          <p:spPr>
            <a:xfrm rot="10800000">
              <a:off x="7957621" y="1788015"/>
              <a:ext cx="36748" cy="16409"/>
            </a:xfrm>
            <a:custGeom>
              <a:avLst/>
              <a:gdLst/>
              <a:ahLst/>
              <a:cxnLst/>
              <a:rect l="l" t="t" r="r" b="b"/>
              <a:pathLst>
                <a:path w="1178" h="526" extrusionOk="0">
                  <a:moveTo>
                    <a:pt x="1102" y="0"/>
                  </a:moveTo>
                  <a:cubicBezTo>
                    <a:pt x="1091" y="0"/>
                    <a:pt x="1078" y="9"/>
                    <a:pt x="1058" y="34"/>
                  </a:cubicBezTo>
                  <a:lnTo>
                    <a:pt x="60" y="406"/>
                  </a:lnTo>
                  <a:cubicBezTo>
                    <a:pt x="0" y="406"/>
                    <a:pt x="0" y="466"/>
                    <a:pt x="0" y="466"/>
                  </a:cubicBezTo>
                  <a:cubicBezTo>
                    <a:pt x="0" y="525"/>
                    <a:pt x="60" y="525"/>
                    <a:pt x="119" y="525"/>
                  </a:cubicBezTo>
                  <a:lnTo>
                    <a:pt x="1118" y="153"/>
                  </a:lnTo>
                  <a:cubicBezTo>
                    <a:pt x="1177" y="93"/>
                    <a:pt x="1177" y="93"/>
                    <a:pt x="1177" y="34"/>
                  </a:cubicBezTo>
                  <a:cubicBezTo>
                    <a:pt x="1137" y="34"/>
                    <a:pt x="1124" y="0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32"/>
            <p:cNvSpPr/>
            <p:nvPr/>
          </p:nvSpPr>
          <p:spPr>
            <a:xfrm rot="10800000">
              <a:off x="8083586" y="2477019"/>
              <a:ext cx="329045" cy="566595"/>
            </a:xfrm>
            <a:custGeom>
              <a:avLst/>
              <a:gdLst/>
              <a:ahLst/>
              <a:cxnLst/>
              <a:rect l="l" t="t" r="r" b="b"/>
              <a:pathLst>
                <a:path w="10548" h="18163" extrusionOk="0">
                  <a:moveTo>
                    <a:pt x="8478" y="0"/>
                  </a:moveTo>
                  <a:cubicBezTo>
                    <a:pt x="7456" y="0"/>
                    <a:pt x="5902" y="1014"/>
                    <a:pt x="4529" y="2693"/>
                  </a:cubicBezTo>
                  <a:cubicBezTo>
                    <a:pt x="2846" y="4674"/>
                    <a:pt x="3099" y="8279"/>
                    <a:pt x="2295" y="8279"/>
                  </a:cubicBezTo>
                  <a:cubicBezTo>
                    <a:pt x="1431" y="8339"/>
                    <a:pt x="745" y="8160"/>
                    <a:pt x="373" y="9590"/>
                  </a:cubicBezTo>
                  <a:cubicBezTo>
                    <a:pt x="0" y="11005"/>
                    <a:pt x="552" y="17843"/>
                    <a:pt x="1803" y="18156"/>
                  </a:cubicBezTo>
                  <a:cubicBezTo>
                    <a:pt x="1825" y="18160"/>
                    <a:pt x="1851" y="18163"/>
                    <a:pt x="1878" y="18163"/>
                  </a:cubicBezTo>
                  <a:cubicBezTo>
                    <a:pt x="3013" y="18163"/>
                    <a:pt x="8745" y="14692"/>
                    <a:pt x="8745" y="13180"/>
                  </a:cubicBezTo>
                  <a:cubicBezTo>
                    <a:pt x="8686" y="11631"/>
                    <a:pt x="7628" y="12316"/>
                    <a:pt x="7390" y="11825"/>
                  </a:cubicBezTo>
                  <a:cubicBezTo>
                    <a:pt x="7196" y="11318"/>
                    <a:pt x="10548" y="7355"/>
                    <a:pt x="9922" y="5925"/>
                  </a:cubicBezTo>
                  <a:cubicBezTo>
                    <a:pt x="9311" y="4555"/>
                    <a:pt x="8135" y="4987"/>
                    <a:pt x="8000" y="4182"/>
                  </a:cubicBezTo>
                  <a:cubicBezTo>
                    <a:pt x="7881" y="3378"/>
                    <a:pt x="9922" y="711"/>
                    <a:pt x="9058" y="145"/>
                  </a:cubicBezTo>
                  <a:cubicBezTo>
                    <a:pt x="8894" y="47"/>
                    <a:pt x="8699" y="0"/>
                    <a:pt x="8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32"/>
            <p:cNvSpPr/>
            <p:nvPr/>
          </p:nvSpPr>
          <p:spPr>
            <a:xfrm rot="10800000">
              <a:off x="8211361" y="2397253"/>
              <a:ext cx="234274" cy="556332"/>
            </a:xfrm>
            <a:custGeom>
              <a:avLst/>
              <a:gdLst/>
              <a:ahLst/>
              <a:cxnLst/>
              <a:rect l="l" t="t" r="r" b="b"/>
              <a:pathLst>
                <a:path w="7510" h="17834" extrusionOk="0">
                  <a:moveTo>
                    <a:pt x="7256" y="0"/>
                  </a:moveTo>
                  <a:cubicBezTo>
                    <a:pt x="7196" y="0"/>
                    <a:pt x="7137" y="60"/>
                    <a:pt x="7137" y="179"/>
                  </a:cubicBezTo>
                  <a:cubicBezTo>
                    <a:pt x="7137" y="179"/>
                    <a:pt x="7137" y="492"/>
                    <a:pt x="7077" y="983"/>
                  </a:cubicBezTo>
                  <a:lnTo>
                    <a:pt x="7077" y="1922"/>
                  </a:lnTo>
                  <a:cubicBezTo>
                    <a:pt x="7077" y="2294"/>
                    <a:pt x="7018" y="2726"/>
                    <a:pt x="6958" y="3158"/>
                  </a:cubicBezTo>
                  <a:cubicBezTo>
                    <a:pt x="6883" y="3591"/>
                    <a:pt x="6824" y="4097"/>
                    <a:pt x="6764" y="4648"/>
                  </a:cubicBezTo>
                  <a:cubicBezTo>
                    <a:pt x="6764" y="4767"/>
                    <a:pt x="6705" y="4901"/>
                    <a:pt x="6705" y="5021"/>
                  </a:cubicBezTo>
                  <a:cubicBezTo>
                    <a:pt x="6645" y="5140"/>
                    <a:pt x="6645" y="5274"/>
                    <a:pt x="6645" y="5393"/>
                  </a:cubicBezTo>
                  <a:cubicBezTo>
                    <a:pt x="6585" y="5646"/>
                    <a:pt x="6511" y="5959"/>
                    <a:pt x="6451" y="6198"/>
                  </a:cubicBezTo>
                  <a:cubicBezTo>
                    <a:pt x="6392" y="6510"/>
                    <a:pt x="6332" y="6764"/>
                    <a:pt x="6213" y="7077"/>
                  </a:cubicBezTo>
                  <a:cubicBezTo>
                    <a:pt x="6139" y="7315"/>
                    <a:pt x="6079" y="7628"/>
                    <a:pt x="5960" y="7881"/>
                  </a:cubicBezTo>
                  <a:cubicBezTo>
                    <a:pt x="5900" y="8194"/>
                    <a:pt x="5766" y="8432"/>
                    <a:pt x="5707" y="8745"/>
                  </a:cubicBezTo>
                  <a:cubicBezTo>
                    <a:pt x="5587" y="8998"/>
                    <a:pt x="5468" y="9311"/>
                    <a:pt x="5334" y="9550"/>
                  </a:cubicBezTo>
                  <a:cubicBezTo>
                    <a:pt x="5155" y="10116"/>
                    <a:pt x="4902" y="10667"/>
                    <a:pt x="4649" y="11233"/>
                  </a:cubicBezTo>
                  <a:cubicBezTo>
                    <a:pt x="4351" y="11725"/>
                    <a:pt x="4098" y="12216"/>
                    <a:pt x="3785" y="12723"/>
                  </a:cubicBezTo>
                  <a:cubicBezTo>
                    <a:pt x="3234" y="13706"/>
                    <a:pt x="2667" y="14585"/>
                    <a:pt x="2116" y="15270"/>
                  </a:cubicBezTo>
                  <a:cubicBezTo>
                    <a:pt x="1803" y="15643"/>
                    <a:pt x="1550" y="15941"/>
                    <a:pt x="1297" y="16253"/>
                  </a:cubicBezTo>
                  <a:cubicBezTo>
                    <a:pt x="1058" y="16507"/>
                    <a:pt x="865" y="16760"/>
                    <a:pt x="686" y="16939"/>
                  </a:cubicBezTo>
                  <a:cubicBezTo>
                    <a:pt x="314" y="17311"/>
                    <a:pt x="120" y="17564"/>
                    <a:pt x="120" y="17564"/>
                  </a:cubicBezTo>
                  <a:cubicBezTo>
                    <a:pt x="60" y="17564"/>
                    <a:pt x="1" y="17684"/>
                    <a:pt x="60" y="17743"/>
                  </a:cubicBezTo>
                  <a:cubicBezTo>
                    <a:pt x="102" y="17785"/>
                    <a:pt x="180" y="17834"/>
                    <a:pt x="244" y="17834"/>
                  </a:cubicBezTo>
                  <a:cubicBezTo>
                    <a:pt x="271" y="17834"/>
                    <a:pt x="296" y="17825"/>
                    <a:pt x="314" y="17803"/>
                  </a:cubicBezTo>
                  <a:cubicBezTo>
                    <a:pt x="314" y="17803"/>
                    <a:pt x="552" y="17624"/>
                    <a:pt x="999" y="17252"/>
                  </a:cubicBezTo>
                  <a:cubicBezTo>
                    <a:pt x="1371" y="16879"/>
                    <a:pt x="1923" y="16313"/>
                    <a:pt x="2489" y="15643"/>
                  </a:cubicBezTo>
                  <a:cubicBezTo>
                    <a:pt x="2787" y="15270"/>
                    <a:pt x="3099" y="14823"/>
                    <a:pt x="3412" y="14451"/>
                  </a:cubicBezTo>
                  <a:cubicBezTo>
                    <a:pt x="3725" y="14019"/>
                    <a:pt x="4038" y="13527"/>
                    <a:pt x="4351" y="13036"/>
                  </a:cubicBezTo>
                  <a:cubicBezTo>
                    <a:pt x="4649" y="12529"/>
                    <a:pt x="4902" y="12037"/>
                    <a:pt x="5215" y="11471"/>
                  </a:cubicBezTo>
                  <a:cubicBezTo>
                    <a:pt x="5468" y="10920"/>
                    <a:pt x="5707" y="10354"/>
                    <a:pt x="5960" y="9803"/>
                  </a:cubicBezTo>
                  <a:cubicBezTo>
                    <a:pt x="6079" y="9490"/>
                    <a:pt x="6213" y="9237"/>
                    <a:pt x="6273" y="8939"/>
                  </a:cubicBezTo>
                  <a:cubicBezTo>
                    <a:pt x="6392" y="8626"/>
                    <a:pt x="6451" y="8373"/>
                    <a:pt x="6585" y="8060"/>
                  </a:cubicBezTo>
                  <a:cubicBezTo>
                    <a:pt x="6645" y="7747"/>
                    <a:pt x="6764" y="7509"/>
                    <a:pt x="6824" y="7196"/>
                  </a:cubicBezTo>
                  <a:cubicBezTo>
                    <a:pt x="6883" y="6942"/>
                    <a:pt x="6958" y="6630"/>
                    <a:pt x="7018" y="6332"/>
                  </a:cubicBezTo>
                  <a:cubicBezTo>
                    <a:pt x="7077" y="6078"/>
                    <a:pt x="7137" y="5766"/>
                    <a:pt x="7196" y="5512"/>
                  </a:cubicBezTo>
                  <a:cubicBezTo>
                    <a:pt x="7196" y="5393"/>
                    <a:pt x="7256" y="5214"/>
                    <a:pt x="7256" y="5080"/>
                  </a:cubicBezTo>
                  <a:cubicBezTo>
                    <a:pt x="7256" y="4961"/>
                    <a:pt x="7330" y="4842"/>
                    <a:pt x="7330" y="4708"/>
                  </a:cubicBezTo>
                  <a:cubicBezTo>
                    <a:pt x="7390" y="4157"/>
                    <a:pt x="7450" y="3650"/>
                    <a:pt x="7450" y="3218"/>
                  </a:cubicBezTo>
                  <a:cubicBezTo>
                    <a:pt x="7509" y="2786"/>
                    <a:pt x="7509" y="2354"/>
                    <a:pt x="7509" y="1982"/>
                  </a:cubicBezTo>
                  <a:lnTo>
                    <a:pt x="7509" y="983"/>
                  </a:lnTo>
                  <a:cubicBezTo>
                    <a:pt x="7450" y="432"/>
                    <a:pt x="7450" y="179"/>
                    <a:pt x="7450" y="179"/>
                  </a:cubicBezTo>
                  <a:cubicBezTo>
                    <a:pt x="7450" y="60"/>
                    <a:pt x="7390" y="0"/>
                    <a:pt x="725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32"/>
            <p:cNvSpPr/>
            <p:nvPr/>
          </p:nvSpPr>
          <p:spPr>
            <a:xfrm rot="10800000">
              <a:off x="8155148" y="2777302"/>
              <a:ext cx="129678" cy="140346"/>
            </a:xfrm>
            <a:custGeom>
              <a:avLst/>
              <a:gdLst/>
              <a:ahLst/>
              <a:cxnLst/>
              <a:rect l="l" t="t" r="r" b="b"/>
              <a:pathLst>
                <a:path w="4157" h="4499" extrusionOk="0">
                  <a:moveTo>
                    <a:pt x="186" y="0"/>
                  </a:moveTo>
                  <a:cubicBezTo>
                    <a:pt x="161" y="0"/>
                    <a:pt x="137" y="8"/>
                    <a:pt x="120" y="25"/>
                  </a:cubicBezTo>
                  <a:cubicBezTo>
                    <a:pt x="60" y="85"/>
                    <a:pt x="0" y="144"/>
                    <a:pt x="60" y="263"/>
                  </a:cubicBezTo>
                  <a:cubicBezTo>
                    <a:pt x="179" y="576"/>
                    <a:pt x="373" y="889"/>
                    <a:pt x="492" y="1202"/>
                  </a:cubicBezTo>
                  <a:lnTo>
                    <a:pt x="745" y="1694"/>
                  </a:lnTo>
                  <a:cubicBezTo>
                    <a:pt x="805" y="1887"/>
                    <a:pt x="864" y="2066"/>
                    <a:pt x="924" y="2200"/>
                  </a:cubicBezTo>
                  <a:cubicBezTo>
                    <a:pt x="984" y="2379"/>
                    <a:pt x="1058" y="2498"/>
                    <a:pt x="1118" y="2692"/>
                  </a:cubicBezTo>
                  <a:lnTo>
                    <a:pt x="1177" y="2945"/>
                  </a:lnTo>
                  <a:cubicBezTo>
                    <a:pt x="1237" y="3005"/>
                    <a:pt x="1237" y="3124"/>
                    <a:pt x="1237" y="3183"/>
                  </a:cubicBezTo>
                  <a:cubicBezTo>
                    <a:pt x="1296" y="3243"/>
                    <a:pt x="1296" y="3377"/>
                    <a:pt x="1296" y="3437"/>
                  </a:cubicBezTo>
                  <a:cubicBezTo>
                    <a:pt x="1356" y="3496"/>
                    <a:pt x="1356" y="3615"/>
                    <a:pt x="1356" y="3690"/>
                  </a:cubicBezTo>
                  <a:cubicBezTo>
                    <a:pt x="1356" y="3749"/>
                    <a:pt x="1430" y="3869"/>
                    <a:pt x="1430" y="3928"/>
                  </a:cubicBezTo>
                  <a:lnTo>
                    <a:pt x="1430" y="4182"/>
                  </a:lnTo>
                  <a:cubicBezTo>
                    <a:pt x="1430" y="4301"/>
                    <a:pt x="1490" y="4360"/>
                    <a:pt x="1550" y="4435"/>
                  </a:cubicBezTo>
                  <a:cubicBezTo>
                    <a:pt x="1617" y="4479"/>
                    <a:pt x="1686" y="4499"/>
                    <a:pt x="1749" y="4499"/>
                  </a:cubicBezTo>
                  <a:cubicBezTo>
                    <a:pt x="1855" y="4499"/>
                    <a:pt x="1944" y="4444"/>
                    <a:pt x="1982" y="4360"/>
                  </a:cubicBezTo>
                  <a:lnTo>
                    <a:pt x="2235" y="4062"/>
                  </a:lnTo>
                  <a:lnTo>
                    <a:pt x="2473" y="3749"/>
                  </a:lnTo>
                  <a:cubicBezTo>
                    <a:pt x="2607" y="3556"/>
                    <a:pt x="2786" y="3377"/>
                    <a:pt x="2920" y="3183"/>
                  </a:cubicBezTo>
                  <a:cubicBezTo>
                    <a:pt x="2980" y="3064"/>
                    <a:pt x="3099" y="3005"/>
                    <a:pt x="3159" y="2871"/>
                  </a:cubicBezTo>
                  <a:cubicBezTo>
                    <a:pt x="3218" y="2871"/>
                    <a:pt x="3293" y="2811"/>
                    <a:pt x="3293" y="2751"/>
                  </a:cubicBezTo>
                  <a:cubicBezTo>
                    <a:pt x="3352" y="2751"/>
                    <a:pt x="3412" y="2692"/>
                    <a:pt x="3412" y="2632"/>
                  </a:cubicBezTo>
                  <a:lnTo>
                    <a:pt x="3591" y="2498"/>
                  </a:lnTo>
                  <a:lnTo>
                    <a:pt x="3725" y="2439"/>
                  </a:lnTo>
                  <a:lnTo>
                    <a:pt x="3844" y="2319"/>
                  </a:lnTo>
                  <a:cubicBezTo>
                    <a:pt x="3903" y="2319"/>
                    <a:pt x="3963" y="2319"/>
                    <a:pt x="3963" y="2260"/>
                  </a:cubicBezTo>
                  <a:lnTo>
                    <a:pt x="4038" y="2260"/>
                  </a:lnTo>
                  <a:cubicBezTo>
                    <a:pt x="4097" y="2200"/>
                    <a:pt x="4157" y="2126"/>
                    <a:pt x="4157" y="2066"/>
                  </a:cubicBezTo>
                  <a:cubicBezTo>
                    <a:pt x="4113" y="1979"/>
                    <a:pt x="4069" y="1924"/>
                    <a:pt x="4020" y="1924"/>
                  </a:cubicBezTo>
                  <a:cubicBezTo>
                    <a:pt x="4002" y="1924"/>
                    <a:pt x="3983" y="1931"/>
                    <a:pt x="3963" y="1947"/>
                  </a:cubicBezTo>
                  <a:lnTo>
                    <a:pt x="3725" y="1947"/>
                  </a:lnTo>
                  <a:cubicBezTo>
                    <a:pt x="3665" y="2006"/>
                    <a:pt x="3591" y="2006"/>
                    <a:pt x="3531" y="2066"/>
                  </a:cubicBezTo>
                  <a:lnTo>
                    <a:pt x="3352" y="2126"/>
                  </a:lnTo>
                  <a:lnTo>
                    <a:pt x="3159" y="2260"/>
                  </a:lnTo>
                  <a:cubicBezTo>
                    <a:pt x="3099" y="2319"/>
                    <a:pt x="3039" y="2319"/>
                    <a:pt x="2980" y="2379"/>
                  </a:cubicBezTo>
                  <a:cubicBezTo>
                    <a:pt x="2920" y="2439"/>
                    <a:pt x="2846" y="2439"/>
                    <a:pt x="2846" y="2498"/>
                  </a:cubicBezTo>
                  <a:cubicBezTo>
                    <a:pt x="2727" y="2632"/>
                    <a:pt x="2607" y="2692"/>
                    <a:pt x="2548" y="2811"/>
                  </a:cubicBezTo>
                  <a:lnTo>
                    <a:pt x="1983" y="3376"/>
                  </a:lnTo>
                  <a:lnTo>
                    <a:pt x="1983" y="3376"/>
                  </a:lnTo>
                  <a:cubicBezTo>
                    <a:pt x="1982" y="3354"/>
                    <a:pt x="1982" y="3333"/>
                    <a:pt x="1982" y="3317"/>
                  </a:cubicBezTo>
                  <a:cubicBezTo>
                    <a:pt x="1922" y="3183"/>
                    <a:pt x="1922" y="3124"/>
                    <a:pt x="1863" y="3005"/>
                  </a:cubicBezTo>
                  <a:cubicBezTo>
                    <a:pt x="1863" y="2945"/>
                    <a:pt x="1863" y="2811"/>
                    <a:pt x="1803" y="2751"/>
                  </a:cubicBezTo>
                  <a:lnTo>
                    <a:pt x="1669" y="2498"/>
                  </a:lnTo>
                  <a:cubicBezTo>
                    <a:pt x="1609" y="2319"/>
                    <a:pt x="1550" y="2126"/>
                    <a:pt x="1490" y="1947"/>
                  </a:cubicBezTo>
                  <a:cubicBezTo>
                    <a:pt x="1430" y="1828"/>
                    <a:pt x="1296" y="1634"/>
                    <a:pt x="1237" y="1455"/>
                  </a:cubicBezTo>
                  <a:cubicBezTo>
                    <a:pt x="1118" y="1321"/>
                    <a:pt x="1058" y="1142"/>
                    <a:pt x="924" y="1008"/>
                  </a:cubicBezTo>
                  <a:cubicBezTo>
                    <a:pt x="745" y="636"/>
                    <a:pt x="552" y="398"/>
                    <a:pt x="313" y="85"/>
                  </a:cubicBezTo>
                  <a:cubicBezTo>
                    <a:pt x="313" y="43"/>
                    <a:pt x="246" y="0"/>
                    <a:pt x="18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32"/>
            <p:cNvSpPr/>
            <p:nvPr/>
          </p:nvSpPr>
          <p:spPr>
            <a:xfrm rot="10800000">
              <a:off x="8184409" y="2675762"/>
              <a:ext cx="139473" cy="137944"/>
            </a:xfrm>
            <a:custGeom>
              <a:avLst/>
              <a:gdLst/>
              <a:ahLst/>
              <a:cxnLst/>
              <a:rect l="l" t="t" r="r" b="b"/>
              <a:pathLst>
                <a:path w="4471" h="4422" extrusionOk="0">
                  <a:moveTo>
                    <a:pt x="224" y="0"/>
                  </a:moveTo>
                  <a:cubicBezTo>
                    <a:pt x="195" y="0"/>
                    <a:pt x="165" y="15"/>
                    <a:pt x="135" y="45"/>
                  </a:cubicBezTo>
                  <a:cubicBezTo>
                    <a:pt x="75" y="45"/>
                    <a:pt x="1" y="164"/>
                    <a:pt x="75" y="224"/>
                  </a:cubicBezTo>
                  <a:cubicBezTo>
                    <a:pt x="254" y="537"/>
                    <a:pt x="448" y="850"/>
                    <a:pt x="627" y="1222"/>
                  </a:cubicBezTo>
                  <a:cubicBezTo>
                    <a:pt x="820" y="1535"/>
                    <a:pt x="999" y="1848"/>
                    <a:pt x="1118" y="2146"/>
                  </a:cubicBezTo>
                  <a:cubicBezTo>
                    <a:pt x="1193" y="2339"/>
                    <a:pt x="1312" y="2458"/>
                    <a:pt x="1372" y="2652"/>
                  </a:cubicBezTo>
                  <a:cubicBezTo>
                    <a:pt x="1431" y="2771"/>
                    <a:pt x="1491" y="2965"/>
                    <a:pt x="1565" y="3144"/>
                  </a:cubicBezTo>
                  <a:cubicBezTo>
                    <a:pt x="1565" y="3203"/>
                    <a:pt x="1625" y="3263"/>
                    <a:pt x="1625" y="3397"/>
                  </a:cubicBezTo>
                  <a:cubicBezTo>
                    <a:pt x="1684" y="3457"/>
                    <a:pt x="1684" y="3516"/>
                    <a:pt x="1684" y="3635"/>
                  </a:cubicBezTo>
                  <a:cubicBezTo>
                    <a:pt x="1684" y="3710"/>
                    <a:pt x="1744" y="3769"/>
                    <a:pt x="1744" y="3889"/>
                  </a:cubicBezTo>
                  <a:lnTo>
                    <a:pt x="1744" y="4082"/>
                  </a:lnTo>
                  <a:lnTo>
                    <a:pt x="1744" y="4142"/>
                  </a:lnTo>
                  <a:cubicBezTo>
                    <a:pt x="1804" y="4201"/>
                    <a:pt x="1804" y="4261"/>
                    <a:pt x="1863" y="4321"/>
                  </a:cubicBezTo>
                  <a:cubicBezTo>
                    <a:pt x="1960" y="4388"/>
                    <a:pt x="2053" y="4421"/>
                    <a:pt x="2131" y="4421"/>
                  </a:cubicBezTo>
                  <a:cubicBezTo>
                    <a:pt x="2209" y="4421"/>
                    <a:pt x="2273" y="4388"/>
                    <a:pt x="2310" y="4321"/>
                  </a:cubicBezTo>
                  <a:cubicBezTo>
                    <a:pt x="2429" y="4201"/>
                    <a:pt x="2489" y="4142"/>
                    <a:pt x="2548" y="4008"/>
                  </a:cubicBezTo>
                  <a:cubicBezTo>
                    <a:pt x="2608" y="3948"/>
                    <a:pt x="2682" y="3829"/>
                    <a:pt x="2802" y="3769"/>
                  </a:cubicBezTo>
                  <a:cubicBezTo>
                    <a:pt x="2861" y="3710"/>
                    <a:pt x="2921" y="3576"/>
                    <a:pt x="3055" y="3516"/>
                  </a:cubicBezTo>
                  <a:lnTo>
                    <a:pt x="3293" y="3263"/>
                  </a:lnTo>
                  <a:cubicBezTo>
                    <a:pt x="3353" y="3203"/>
                    <a:pt x="3427" y="3084"/>
                    <a:pt x="3547" y="3025"/>
                  </a:cubicBezTo>
                  <a:cubicBezTo>
                    <a:pt x="3606" y="2965"/>
                    <a:pt x="3725" y="2890"/>
                    <a:pt x="3800" y="2771"/>
                  </a:cubicBezTo>
                  <a:cubicBezTo>
                    <a:pt x="3919" y="2712"/>
                    <a:pt x="3979" y="2652"/>
                    <a:pt x="4038" y="2593"/>
                  </a:cubicBezTo>
                  <a:cubicBezTo>
                    <a:pt x="4172" y="2518"/>
                    <a:pt x="4291" y="2458"/>
                    <a:pt x="4351" y="2399"/>
                  </a:cubicBezTo>
                  <a:lnTo>
                    <a:pt x="4411" y="2399"/>
                  </a:lnTo>
                  <a:cubicBezTo>
                    <a:pt x="4470" y="2339"/>
                    <a:pt x="4470" y="2280"/>
                    <a:pt x="4470" y="2220"/>
                  </a:cubicBezTo>
                  <a:cubicBezTo>
                    <a:pt x="4426" y="2121"/>
                    <a:pt x="4350" y="2063"/>
                    <a:pt x="4289" y="2063"/>
                  </a:cubicBezTo>
                  <a:cubicBezTo>
                    <a:pt x="4267" y="2063"/>
                    <a:pt x="4248" y="2070"/>
                    <a:pt x="4232" y="2086"/>
                  </a:cubicBezTo>
                  <a:cubicBezTo>
                    <a:pt x="4098" y="2146"/>
                    <a:pt x="3979" y="2220"/>
                    <a:pt x="3859" y="2220"/>
                  </a:cubicBezTo>
                  <a:cubicBezTo>
                    <a:pt x="3800" y="2280"/>
                    <a:pt x="3725" y="2280"/>
                    <a:pt x="3666" y="2339"/>
                  </a:cubicBezTo>
                  <a:lnTo>
                    <a:pt x="3547" y="2399"/>
                  </a:lnTo>
                  <a:cubicBezTo>
                    <a:pt x="3427" y="2458"/>
                    <a:pt x="3293" y="2518"/>
                    <a:pt x="3234" y="2652"/>
                  </a:cubicBezTo>
                  <a:cubicBezTo>
                    <a:pt x="3115" y="2712"/>
                    <a:pt x="2980" y="2771"/>
                    <a:pt x="2921" y="2831"/>
                  </a:cubicBezTo>
                  <a:lnTo>
                    <a:pt x="2608" y="3084"/>
                  </a:lnTo>
                  <a:cubicBezTo>
                    <a:pt x="2548" y="3203"/>
                    <a:pt x="2429" y="3263"/>
                    <a:pt x="2370" y="3337"/>
                  </a:cubicBezTo>
                  <a:cubicBezTo>
                    <a:pt x="2347" y="3357"/>
                    <a:pt x="2327" y="3375"/>
                    <a:pt x="2308" y="3393"/>
                  </a:cubicBezTo>
                  <a:lnTo>
                    <a:pt x="2308" y="3393"/>
                  </a:lnTo>
                  <a:cubicBezTo>
                    <a:pt x="2304" y="3328"/>
                    <a:pt x="2289" y="3246"/>
                    <a:pt x="2236" y="3203"/>
                  </a:cubicBezTo>
                  <a:cubicBezTo>
                    <a:pt x="2236" y="3084"/>
                    <a:pt x="2176" y="3025"/>
                    <a:pt x="2176" y="2890"/>
                  </a:cubicBezTo>
                  <a:cubicBezTo>
                    <a:pt x="2116" y="2712"/>
                    <a:pt x="1997" y="2518"/>
                    <a:pt x="1938" y="2399"/>
                  </a:cubicBezTo>
                  <a:cubicBezTo>
                    <a:pt x="1863" y="2280"/>
                    <a:pt x="1863" y="2220"/>
                    <a:pt x="1804" y="2086"/>
                  </a:cubicBezTo>
                  <a:cubicBezTo>
                    <a:pt x="1744" y="2026"/>
                    <a:pt x="1744" y="1967"/>
                    <a:pt x="1684" y="1848"/>
                  </a:cubicBezTo>
                  <a:cubicBezTo>
                    <a:pt x="1565" y="1714"/>
                    <a:pt x="1491" y="1535"/>
                    <a:pt x="1372" y="1341"/>
                  </a:cubicBezTo>
                  <a:cubicBezTo>
                    <a:pt x="1252" y="1222"/>
                    <a:pt x="1193" y="1028"/>
                    <a:pt x="1059" y="909"/>
                  </a:cubicBezTo>
                  <a:cubicBezTo>
                    <a:pt x="820" y="596"/>
                    <a:pt x="627" y="283"/>
                    <a:pt x="314" y="45"/>
                  </a:cubicBezTo>
                  <a:cubicBezTo>
                    <a:pt x="284" y="15"/>
                    <a:pt x="254" y="0"/>
                    <a:pt x="22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32"/>
            <p:cNvSpPr/>
            <p:nvPr/>
          </p:nvSpPr>
          <p:spPr>
            <a:xfrm rot="10800000">
              <a:off x="8201628" y="2585235"/>
              <a:ext cx="185922" cy="163399"/>
            </a:xfrm>
            <a:custGeom>
              <a:avLst/>
              <a:gdLst/>
              <a:ahLst/>
              <a:cxnLst/>
              <a:rect l="l" t="t" r="r" b="b"/>
              <a:pathLst>
                <a:path w="5960" h="5238" extrusionOk="0">
                  <a:moveTo>
                    <a:pt x="120" y="0"/>
                  </a:moveTo>
                  <a:cubicBezTo>
                    <a:pt x="1" y="60"/>
                    <a:pt x="1" y="194"/>
                    <a:pt x="61" y="253"/>
                  </a:cubicBezTo>
                  <a:lnTo>
                    <a:pt x="493" y="804"/>
                  </a:lnTo>
                  <a:cubicBezTo>
                    <a:pt x="552" y="939"/>
                    <a:pt x="627" y="998"/>
                    <a:pt x="686" y="1117"/>
                  </a:cubicBezTo>
                  <a:lnTo>
                    <a:pt x="925" y="1371"/>
                  </a:lnTo>
                  <a:cubicBezTo>
                    <a:pt x="1059" y="1549"/>
                    <a:pt x="1178" y="1743"/>
                    <a:pt x="1297" y="1922"/>
                  </a:cubicBezTo>
                  <a:lnTo>
                    <a:pt x="1491" y="2235"/>
                  </a:lnTo>
                  <a:cubicBezTo>
                    <a:pt x="1550" y="2294"/>
                    <a:pt x="1610" y="2428"/>
                    <a:pt x="1669" y="2547"/>
                  </a:cubicBezTo>
                  <a:cubicBezTo>
                    <a:pt x="1744" y="2607"/>
                    <a:pt x="1804" y="2741"/>
                    <a:pt x="1863" y="2801"/>
                  </a:cubicBezTo>
                  <a:lnTo>
                    <a:pt x="1982" y="3114"/>
                  </a:lnTo>
                  <a:lnTo>
                    <a:pt x="2176" y="3412"/>
                  </a:lnTo>
                  <a:cubicBezTo>
                    <a:pt x="2236" y="3486"/>
                    <a:pt x="2236" y="3605"/>
                    <a:pt x="2295" y="3724"/>
                  </a:cubicBezTo>
                  <a:cubicBezTo>
                    <a:pt x="2355" y="3784"/>
                    <a:pt x="2414" y="3918"/>
                    <a:pt x="2414" y="4037"/>
                  </a:cubicBezTo>
                  <a:cubicBezTo>
                    <a:pt x="2489" y="4097"/>
                    <a:pt x="2489" y="4231"/>
                    <a:pt x="2548" y="4350"/>
                  </a:cubicBezTo>
                  <a:cubicBezTo>
                    <a:pt x="2548" y="4410"/>
                    <a:pt x="2548" y="4529"/>
                    <a:pt x="2608" y="4663"/>
                  </a:cubicBezTo>
                  <a:lnTo>
                    <a:pt x="2608" y="4976"/>
                  </a:lnTo>
                  <a:cubicBezTo>
                    <a:pt x="2608" y="5035"/>
                    <a:pt x="2668" y="5035"/>
                    <a:pt x="2668" y="5095"/>
                  </a:cubicBezTo>
                  <a:cubicBezTo>
                    <a:pt x="2711" y="5182"/>
                    <a:pt x="2827" y="5238"/>
                    <a:pt x="2956" y="5238"/>
                  </a:cubicBezTo>
                  <a:cubicBezTo>
                    <a:pt x="3003" y="5238"/>
                    <a:pt x="3052" y="5230"/>
                    <a:pt x="3100" y="5214"/>
                  </a:cubicBezTo>
                  <a:cubicBezTo>
                    <a:pt x="3159" y="5155"/>
                    <a:pt x="3293" y="5095"/>
                    <a:pt x="3413" y="5035"/>
                  </a:cubicBezTo>
                  <a:cubicBezTo>
                    <a:pt x="3532" y="4976"/>
                    <a:pt x="3606" y="4901"/>
                    <a:pt x="3725" y="4842"/>
                  </a:cubicBezTo>
                  <a:cubicBezTo>
                    <a:pt x="3845" y="4842"/>
                    <a:pt x="3979" y="4782"/>
                    <a:pt x="4098" y="4723"/>
                  </a:cubicBezTo>
                  <a:lnTo>
                    <a:pt x="4411" y="4603"/>
                  </a:lnTo>
                  <a:lnTo>
                    <a:pt x="4783" y="4410"/>
                  </a:lnTo>
                  <a:cubicBezTo>
                    <a:pt x="4843" y="4410"/>
                    <a:pt x="4962" y="4350"/>
                    <a:pt x="5096" y="4350"/>
                  </a:cubicBezTo>
                  <a:lnTo>
                    <a:pt x="5275" y="4290"/>
                  </a:lnTo>
                  <a:cubicBezTo>
                    <a:pt x="5334" y="4231"/>
                    <a:pt x="5394" y="4231"/>
                    <a:pt x="5468" y="4231"/>
                  </a:cubicBezTo>
                  <a:cubicBezTo>
                    <a:pt x="5588" y="4231"/>
                    <a:pt x="5707" y="4156"/>
                    <a:pt x="5841" y="4156"/>
                  </a:cubicBezTo>
                  <a:cubicBezTo>
                    <a:pt x="5900" y="4097"/>
                    <a:pt x="5960" y="4037"/>
                    <a:pt x="5960" y="3978"/>
                  </a:cubicBezTo>
                  <a:cubicBezTo>
                    <a:pt x="5960" y="3858"/>
                    <a:pt x="5900" y="3784"/>
                    <a:pt x="5766" y="3784"/>
                  </a:cubicBezTo>
                  <a:cubicBezTo>
                    <a:pt x="5647" y="3784"/>
                    <a:pt x="5528" y="3784"/>
                    <a:pt x="5394" y="3858"/>
                  </a:cubicBezTo>
                  <a:lnTo>
                    <a:pt x="4962" y="3858"/>
                  </a:lnTo>
                  <a:cubicBezTo>
                    <a:pt x="4843" y="3918"/>
                    <a:pt x="4723" y="3918"/>
                    <a:pt x="4589" y="3978"/>
                  </a:cubicBezTo>
                  <a:lnTo>
                    <a:pt x="4217" y="4037"/>
                  </a:lnTo>
                  <a:cubicBezTo>
                    <a:pt x="4098" y="4097"/>
                    <a:pt x="3979" y="4156"/>
                    <a:pt x="3845" y="4231"/>
                  </a:cubicBezTo>
                  <a:cubicBezTo>
                    <a:pt x="3725" y="4231"/>
                    <a:pt x="3606" y="4290"/>
                    <a:pt x="3472" y="4350"/>
                  </a:cubicBezTo>
                  <a:cubicBezTo>
                    <a:pt x="3389" y="4391"/>
                    <a:pt x="3307" y="4404"/>
                    <a:pt x="3219" y="4428"/>
                  </a:cubicBezTo>
                  <a:lnTo>
                    <a:pt x="3219" y="4428"/>
                  </a:lnTo>
                  <a:cubicBezTo>
                    <a:pt x="3198" y="4341"/>
                    <a:pt x="3159" y="4253"/>
                    <a:pt x="3159" y="4156"/>
                  </a:cubicBezTo>
                  <a:cubicBezTo>
                    <a:pt x="3100" y="4037"/>
                    <a:pt x="3040" y="3918"/>
                    <a:pt x="3040" y="3784"/>
                  </a:cubicBezTo>
                  <a:cubicBezTo>
                    <a:pt x="2980" y="3665"/>
                    <a:pt x="2980" y="3605"/>
                    <a:pt x="2921" y="3486"/>
                  </a:cubicBezTo>
                  <a:cubicBezTo>
                    <a:pt x="2861" y="3352"/>
                    <a:pt x="2787" y="3233"/>
                    <a:pt x="2727" y="3114"/>
                  </a:cubicBezTo>
                  <a:lnTo>
                    <a:pt x="2608" y="2801"/>
                  </a:lnTo>
                  <a:cubicBezTo>
                    <a:pt x="2489" y="2607"/>
                    <a:pt x="2355" y="2369"/>
                    <a:pt x="2176" y="2175"/>
                  </a:cubicBezTo>
                  <a:cubicBezTo>
                    <a:pt x="2042" y="1996"/>
                    <a:pt x="1923" y="1803"/>
                    <a:pt x="1804" y="1624"/>
                  </a:cubicBezTo>
                  <a:cubicBezTo>
                    <a:pt x="1610" y="1430"/>
                    <a:pt x="1491" y="1251"/>
                    <a:pt x="1297" y="1058"/>
                  </a:cubicBezTo>
                  <a:cubicBezTo>
                    <a:pt x="1178" y="879"/>
                    <a:pt x="999" y="685"/>
                    <a:pt x="805" y="507"/>
                  </a:cubicBezTo>
                  <a:cubicBezTo>
                    <a:pt x="686" y="372"/>
                    <a:pt x="493" y="194"/>
                    <a:pt x="314" y="60"/>
                  </a:cubicBezTo>
                  <a:cubicBezTo>
                    <a:pt x="254" y="0"/>
                    <a:pt x="18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32"/>
            <p:cNvSpPr/>
            <p:nvPr/>
          </p:nvSpPr>
          <p:spPr>
            <a:xfrm rot="10800000">
              <a:off x="8254129" y="2515327"/>
              <a:ext cx="131549" cy="123501"/>
            </a:xfrm>
            <a:custGeom>
              <a:avLst/>
              <a:gdLst/>
              <a:ahLst/>
              <a:cxnLst/>
              <a:rect l="l" t="t" r="r" b="b"/>
              <a:pathLst>
                <a:path w="4217" h="3959" extrusionOk="0">
                  <a:moveTo>
                    <a:pt x="220" y="1"/>
                  </a:moveTo>
                  <a:cubicBezTo>
                    <a:pt x="192" y="1"/>
                    <a:pt x="159" y="8"/>
                    <a:pt x="120" y="26"/>
                  </a:cubicBezTo>
                  <a:cubicBezTo>
                    <a:pt x="60" y="26"/>
                    <a:pt x="1" y="145"/>
                    <a:pt x="60" y="204"/>
                  </a:cubicBezTo>
                  <a:cubicBezTo>
                    <a:pt x="313" y="830"/>
                    <a:pt x="626" y="1381"/>
                    <a:pt x="805" y="1947"/>
                  </a:cubicBezTo>
                  <a:cubicBezTo>
                    <a:pt x="865" y="2067"/>
                    <a:pt x="939" y="2260"/>
                    <a:pt x="999" y="2379"/>
                  </a:cubicBezTo>
                  <a:cubicBezTo>
                    <a:pt x="1058" y="2439"/>
                    <a:pt x="1058" y="2499"/>
                    <a:pt x="1058" y="2573"/>
                  </a:cubicBezTo>
                  <a:cubicBezTo>
                    <a:pt x="1118" y="2633"/>
                    <a:pt x="1118" y="2752"/>
                    <a:pt x="1177" y="2811"/>
                  </a:cubicBezTo>
                  <a:lnTo>
                    <a:pt x="1237" y="3005"/>
                  </a:lnTo>
                  <a:lnTo>
                    <a:pt x="1237" y="3184"/>
                  </a:lnTo>
                  <a:cubicBezTo>
                    <a:pt x="1312" y="3318"/>
                    <a:pt x="1312" y="3378"/>
                    <a:pt x="1312" y="3437"/>
                  </a:cubicBezTo>
                  <a:lnTo>
                    <a:pt x="1312" y="3556"/>
                  </a:lnTo>
                  <a:lnTo>
                    <a:pt x="1312" y="3616"/>
                  </a:lnTo>
                  <a:cubicBezTo>
                    <a:pt x="1312" y="3690"/>
                    <a:pt x="1312" y="3810"/>
                    <a:pt x="1371" y="3869"/>
                  </a:cubicBezTo>
                  <a:cubicBezTo>
                    <a:pt x="1431" y="3929"/>
                    <a:pt x="1524" y="3959"/>
                    <a:pt x="1617" y="3959"/>
                  </a:cubicBezTo>
                  <a:cubicBezTo>
                    <a:pt x="1710" y="3959"/>
                    <a:pt x="1803" y="3929"/>
                    <a:pt x="1863" y="3869"/>
                  </a:cubicBezTo>
                  <a:cubicBezTo>
                    <a:pt x="1922" y="3810"/>
                    <a:pt x="1982" y="3690"/>
                    <a:pt x="2056" y="3616"/>
                  </a:cubicBezTo>
                  <a:cubicBezTo>
                    <a:pt x="2176" y="3556"/>
                    <a:pt x="2235" y="3497"/>
                    <a:pt x="2295" y="3437"/>
                  </a:cubicBezTo>
                  <a:cubicBezTo>
                    <a:pt x="2429" y="3378"/>
                    <a:pt x="2488" y="3318"/>
                    <a:pt x="2608" y="3243"/>
                  </a:cubicBezTo>
                  <a:cubicBezTo>
                    <a:pt x="2667" y="3184"/>
                    <a:pt x="2801" y="3124"/>
                    <a:pt x="2861" y="3065"/>
                  </a:cubicBezTo>
                  <a:lnTo>
                    <a:pt x="3174" y="2871"/>
                  </a:lnTo>
                  <a:cubicBezTo>
                    <a:pt x="3174" y="2871"/>
                    <a:pt x="3233" y="2871"/>
                    <a:pt x="3293" y="2811"/>
                  </a:cubicBezTo>
                  <a:lnTo>
                    <a:pt x="3472" y="2752"/>
                  </a:lnTo>
                  <a:lnTo>
                    <a:pt x="3606" y="2692"/>
                  </a:lnTo>
                  <a:lnTo>
                    <a:pt x="3785" y="2633"/>
                  </a:lnTo>
                  <a:cubicBezTo>
                    <a:pt x="3844" y="2633"/>
                    <a:pt x="3978" y="2573"/>
                    <a:pt x="4097" y="2573"/>
                  </a:cubicBezTo>
                  <a:cubicBezTo>
                    <a:pt x="4157" y="2499"/>
                    <a:pt x="4217" y="2439"/>
                    <a:pt x="4217" y="2379"/>
                  </a:cubicBezTo>
                  <a:cubicBezTo>
                    <a:pt x="4217" y="2260"/>
                    <a:pt x="4157" y="2201"/>
                    <a:pt x="4038" y="2201"/>
                  </a:cubicBezTo>
                  <a:cubicBezTo>
                    <a:pt x="3919" y="2201"/>
                    <a:pt x="3785" y="2260"/>
                    <a:pt x="3665" y="2260"/>
                  </a:cubicBezTo>
                  <a:lnTo>
                    <a:pt x="3472" y="2260"/>
                  </a:lnTo>
                  <a:lnTo>
                    <a:pt x="3293" y="2320"/>
                  </a:lnTo>
                  <a:cubicBezTo>
                    <a:pt x="3174" y="2320"/>
                    <a:pt x="3040" y="2379"/>
                    <a:pt x="2920" y="2439"/>
                  </a:cubicBezTo>
                  <a:lnTo>
                    <a:pt x="2608" y="2573"/>
                  </a:lnTo>
                  <a:cubicBezTo>
                    <a:pt x="2488" y="2633"/>
                    <a:pt x="2354" y="2692"/>
                    <a:pt x="2295" y="2752"/>
                  </a:cubicBezTo>
                  <a:cubicBezTo>
                    <a:pt x="2235" y="2752"/>
                    <a:pt x="2176" y="2811"/>
                    <a:pt x="2116" y="2811"/>
                  </a:cubicBezTo>
                  <a:lnTo>
                    <a:pt x="1982" y="2946"/>
                  </a:lnTo>
                  <a:cubicBezTo>
                    <a:pt x="1946" y="2964"/>
                    <a:pt x="1910" y="2982"/>
                    <a:pt x="1875" y="3000"/>
                  </a:cubicBezTo>
                  <a:lnTo>
                    <a:pt x="1875" y="3000"/>
                  </a:lnTo>
                  <a:cubicBezTo>
                    <a:pt x="1863" y="2944"/>
                    <a:pt x="1863" y="2891"/>
                    <a:pt x="1863" y="2811"/>
                  </a:cubicBezTo>
                  <a:lnTo>
                    <a:pt x="1744" y="2633"/>
                  </a:lnTo>
                  <a:cubicBezTo>
                    <a:pt x="1744" y="2499"/>
                    <a:pt x="1684" y="2439"/>
                    <a:pt x="1684" y="2379"/>
                  </a:cubicBezTo>
                  <a:cubicBezTo>
                    <a:pt x="1684" y="2260"/>
                    <a:pt x="1609" y="2201"/>
                    <a:pt x="1609" y="2126"/>
                  </a:cubicBezTo>
                  <a:cubicBezTo>
                    <a:pt x="1550" y="2007"/>
                    <a:pt x="1431" y="1828"/>
                    <a:pt x="1371" y="1694"/>
                  </a:cubicBezTo>
                  <a:cubicBezTo>
                    <a:pt x="1237" y="1381"/>
                    <a:pt x="1058" y="1143"/>
                    <a:pt x="939" y="830"/>
                  </a:cubicBezTo>
                  <a:cubicBezTo>
                    <a:pt x="745" y="577"/>
                    <a:pt x="567" y="338"/>
                    <a:pt x="373" y="85"/>
                  </a:cubicBezTo>
                  <a:cubicBezTo>
                    <a:pt x="331" y="43"/>
                    <a:pt x="289" y="1"/>
                    <a:pt x="2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32"/>
            <p:cNvSpPr/>
            <p:nvPr/>
          </p:nvSpPr>
          <p:spPr>
            <a:xfrm rot="10800000">
              <a:off x="8139800" y="1560260"/>
              <a:ext cx="183115" cy="71998"/>
            </a:xfrm>
            <a:custGeom>
              <a:avLst/>
              <a:gdLst/>
              <a:ahLst/>
              <a:cxnLst/>
              <a:rect l="l" t="t" r="r" b="b"/>
              <a:pathLst>
                <a:path w="5870" h="2308" extrusionOk="0">
                  <a:moveTo>
                    <a:pt x="1860" y="1"/>
                  </a:moveTo>
                  <a:cubicBezTo>
                    <a:pt x="913" y="1"/>
                    <a:pt x="0" y="276"/>
                    <a:pt x="223" y="1338"/>
                  </a:cubicBezTo>
                  <a:cubicBezTo>
                    <a:pt x="355" y="2013"/>
                    <a:pt x="1087" y="2308"/>
                    <a:pt x="2012" y="2308"/>
                  </a:cubicBezTo>
                  <a:cubicBezTo>
                    <a:pt x="3290" y="2308"/>
                    <a:pt x="4936" y="1745"/>
                    <a:pt x="5869" y="846"/>
                  </a:cubicBezTo>
                  <a:cubicBezTo>
                    <a:pt x="5869" y="846"/>
                    <a:pt x="4007" y="339"/>
                    <a:pt x="2949" y="101"/>
                  </a:cubicBezTo>
                  <a:cubicBezTo>
                    <a:pt x="2629" y="45"/>
                    <a:pt x="2242" y="1"/>
                    <a:pt x="1860" y="1"/>
                  </a:cubicBezTo>
                  <a:close/>
                </a:path>
              </a:pathLst>
            </a:custGeom>
            <a:solidFill>
              <a:srgbClr val="FCD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32"/>
            <p:cNvSpPr/>
            <p:nvPr/>
          </p:nvSpPr>
          <p:spPr>
            <a:xfrm rot="10800000">
              <a:off x="8114719" y="1586807"/>
              <a:ext cx="158502" cy="33004"/>
            </a:xfrm>
            <a:custGeom>
              <a:avLst/>
              <a:gdLst/>
              <a:ahLst/>
              <a:cxnLst/>
              <a:rect l="l" t="t" r="r" b="b"/>
              <a:pathLst>
                <a:path w="5081" h="1058" extrusionOk="0">
                  <a:moveTo>
                    <a:pt x="4962" y="0"/>
                  </a:moveTo>
                  <a:cubicBezTo>
                    <a:pt x="4962" y="0"/>
                    <a:pt x="4902" y="74"/>
                    <a:pt x="4783" y="74"/>
                  </a:cubicBezTo>
                  <a:cubicBezTo>
                    <a:pt x="4708" y="134"/>
                    <a:pt x="4649" y="134"/>
                    <a:pt x="4530" y="194"/>
                  </a:cubicBezTo>
                  <a:cubicBezTo>
                    <a:pt x="4470" y="253"/>
                    <a:pt x="4336" y="253"/>
                    <a:pt x="4217" y="313"/>
                  </a:cubicBezTo>
                  <a:cubicBezTo>
                    <a:pt x="4157" y="313"/>
                    <a:pt x="4038" y="372"/>
                    <a:pt x="3904" y="447"/>
                  </a:cubicBezTo>
                  <a:lnTo>
                    <a:pt x="3725" y="447"/>
                  </a:lnTo>
                  <a:cubicBezTo>
                    <a:pt x="3591" y="507"/>
                    <a:pt x="3531" y="507"/>
                    <a:pt x="3472" y="507"/>
                  </a:cubicBezTo>
                  <a:cubicBezTo>
                    <a:pt x="3412" y="507"/>
                    <a:pt x="3353" y="566"/>
                    <a:pt x="3293" y="566"/>
                  </a:cubicBezTo>
                  <a:lnTo>
                    <a:pt x="3040" y="566"/>
                  </a:lnTo>
                  <a:cubicBezTo>
                    <a:pt x="2921" y="626"/>
                    <a:pt x="2727" y="626"/>
                    <a:pt x="2608" y="626"/>
                  </a:cubicBezTo>
                  <a:cubicBezTo>
                    <a:pt x="2414" y="685"/>
                    <a:pt x="2295" y="685"/>
                    <a:pt x="2101" y="685"/>
                  </a:cubicBezTo>
                  <a:lnTo>
                    <a:pt x="1237" y="685"/>
                  </a:lnTo>
                  <a:cubicBezTo>
                    <a:pt x="1118" y="685"/>
                    <a:pt x="984" y="685"/>
                    <a:pt x="865" y="626"/>
                  </a:cubicBezTo>
                  <a:lnTo>
                    <a:pt x="314" y="626"/>
                  </a:lnTo>
                  <a:cubicBezTo>
                    <a:pt x="239" y="566"/>
                    <a:pt x="180" y="566"/>
                    <a:pt x="180" y="566"/>
                  </a:cubicBezTo>
                  <a:lnTo>
                    <a:pt x="120" y="566"/>
                  </a:lnTo>
                  <a:cubicBezTo>
                    <a:pt x="60" y="566"/>
                    <a:pt x="1" y="566"/>
                    <a:pt x="1" y="626"/>
                  </a:cubicBezTo>
                  <a:cubicBezTo>
                    <a:pt x="1" y="685"/>
                    <a:pt x="1" y="745"/>
                    <a:pt x="60" y="745"/>
                  </a:cubicBezTo>
                  <a:lnTo>
                    <a:pt x="120" y="745"/>
                  </a:lnTo>
                  <a:cubicBezTo>
                    <a:pt x="180" y="819"/>
                    <a:pt x="180" y="819"/>
                    <a:pt x="314" y="819"/>
                  </a:cubicBezTo>
                  <a:cubicBezTo>
                    <a:pt x="433" y="879"/>
                    <a:pt x="612" y="939"/>
                    <a:pt x="865" y="939"/>
                  </a:cubicBezTo>
                  <a:cubicBezTo>
                    <a:pt x="1118" y="998"/>
                    <a:pt x="1356" y="998"/>
                    <a:pt x="1669" y="1058"/>
                  </a:cubicBezTo>
                  <a:lnTo>
                    <a:pt x="2176" y="1058"/>
                  </a:lnTo>
                  <a:cubicBezTo>
                    <a:pt x="2295" y="1058"/>
                    <a:pt x="2474" y="1058"/>
                    <a:pt x="2608" y="998"/>
                  </a:cubicBezTo>
                  <a:cubicBezTo>
                    <a:pt x="2787" y="998"/>
                    <a:pt x="2980" y="998"/>
                    <a:pt x="3099" y="939"/>
                  </a:cubicBezTo>
                  <a:cubicBezTo>
                    <a:pt x="3293" y="939"/>
                    <a:pt x="3412" y="879"/>
                    <a:pt x="3531" y="879"/>
                  </a:cubicBezTo>
                  <a:cubicBezTo>
                    <a:pt x="3666" y="819"/>
                    <a:pt x="3725" y="819"/>
                    <a:pt x="3785" y="819"/>
                  </a:cubicBezTo>
                  <a:cubicBezTo>
                    <a:pt x="3844" y="745"/>
                    <a:pt x="3904" y="745"/>
                    <a:pt x="3964" y="685"/>
                  </a:cubicBezTo>
                  <a:cubicBezTo>
                    <a:pt x="4098" y="685"/>
                    <a:pt x="4217" y="626"/>
                    <a:pt x="4336" y="566"/>
                  </a:cubicBezTo>
                  <a:cubicBezTo>
                    <a:pt x="4470" y="507"/>
                    <a:pt x="4589" y="507"/>
                    <a:pt x="4649" y="447"/>
                  </a:cubicBezTo>
                  <a:cubicBezTo>
                    <a:pt x="4708" y="372"/>
                    <a:pt x="4842" y="313"/>
                    <a:pt x="4902" y="313"/>
                  </a:cubicBezTo>
                  <a:cubicBezTo>
                    <a:pt x="4962" y="194"/>
                    <a:pt x="5081" y="194"/>
                    <a:pt x="5081" y="194"/>
                  </a:cubicBezTo>
                  <a:lnTo>
                    <a:pt x="5081" y="74"/>
                  </a:lnTo>
                  <a:cubicBezTo>
                    <a:pt x="5081" y="0"/>
                    <a:pt x="5021" y="0"/>
                    <a:pt x="4962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32"/>
            <p:cNvSpPr/>
            <p:nvPr/>
          </p:nvSpPr>
          <p:spPr>
            <a:xfrm rot="10800000">
              <a:off x="8145384" y="1650445"/>
              <a:ext cx="160810" cy="137071"/>
            </a:xfrm>
            <a:custGeom>
              <a:avLst/>
              <a:gdLst/>
              <a:ahLst/>
              <a:cxnLst/>
              <a:rect l="l" t="t" r="r" b="b"/>
              <a:pathLst>
                <a:path w="5155" h="4394" extrusionOk="0">
                  <a:moveTo>
                    <a:pt x="1085" y="0"/>
                  </a:moveTo>
                  <a:cubicBezTo>
                    <a:pt x="864" y="0"/>
                    <a:pt x="644" y="104"/>
                    <a:pt x="432" y="356"/>
                  </a:cubicBezTo>
                  <a:cubicBezTo>
                    <a:pt x="0" y="847"/>
                    <a:pt x="432" y="2218"/>
                    <a:pt x="1743" y="3335"/>
                  </a:cubicBezTo>
                  <a:cubicBezTo>
                    <a:pt x="2968" y="4345"/>
                    <a:pt x="4765" y="4393"/>
                    <a:pt x="5100" y="4393"/>
                  </a:cubicBezTo>
                  <a:cubicBezTo>
                    <a:pt x="5135" y="4393"/>
                    <a:pt x="5155" y="4393"/>
                    <a:pt x="5155" y="4393"/>
                  </a:cubicBezTo>
                  <a:cubicBezTo>
                    <a:pt x="5155" y="4393"/>
                    <a:pt x="3531" y="2650"/>
                    <a:pt x="2980" y="1845"/>
                  </a:cubicBezTo>
                  <a:cubicBezTo>
                    <a:pt x="2599" y="1222"/>
                    <a:pt x="1843" y="0"/>
                    <a:pt x="1085" y="0"/>
                  </a:cubicBezTo>
                  <a:close/>
                </a:path>
              </a:pathLst>
            </a:custGeom>
            <a:solidFill>
              <a:srgbClr val="F3A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32"/>
            <p:cNvSpPr/>
            <p:nvPr/>
          </p:nvSpPr>
          <p:spPr>
            <a:xfrm rot="10800000">
              <a:off x="8118431" y="1635128"/>
              <a:ext cx="141313" cy="122815"/>
            </a:xfrm>
            <a:custGeom>
              <a:avLst/>
              <a:gdLst/>
              <a:ahLst/>
              <a:cxnLst/>
              <a:rect l="l" t="t" r="r" b="b"/>
              <a:pathLst>
                <a:path w="4530" h="3937" extrusionOk="0">
                  <a:moveTo>
                    <a:pt x="105" y="0"/>
                  </a:moveTo>
                  <a:cubicBezTo>
                    <a:pt x="93" y="0"/>
                    <a:pt x="80" y="8"/>
                    <a:pt x="60" y="33"/>
                  </a:cubicBezTo>
                  <a:cubicBezTo>
                    <a:pt x="1" y="33"/>
                    <a:pt x="1" y="93"/>
                    <a:pt x="1" y="152"/>
                  </a:cubicBezTo>
                  <a:cubicBezTo>
                    <a:pt x="1" y="152"/>
                    <a:pt x="180" y="465"/>
                    <a:pt x="492" y="897"/>
                  </a:cubicBezTo>
                  <a:cubicBezTo>
                    <a:pt x="686" y="1151"/>
                    <a:pt x="865" y="1389"/>
                    <a:pt x="1118" y="1642"/>
                  </a:cubicBezTo>
                  <a:cubicBezTo>
                    <a:pt x="1178" y="1761"/>
                    <a:pt x="1297" y="1955"/>
                    <a:pt x="1431" y="2074"/>
                  </a:cubicBezTo>
                  <a:cubicBezTo>
                    <a:pt x="1610" y="2193"/>
                    <a:pt x="1744" y="2327"/>
                    <a:pt x="1863" y="2447"/>
                  </a:cubicBezTo>
                  <a:cubicBezTo>
                    <a:pt x="1982" y="2566"/>
                    <a:pt x="2116" y="2700"/>
                    <a:pt x="2295" y="2819"/>
                  </a:cubicBezTo>
                  <a:cubicBezTo>
                    <a:pt x="2414" y="2879"/>
                    <a:pt x="2548" y="3013"/>
                    <a:pt x="2727" y="3132"/>
                  </a:cubicBezTo>
                  <a:cubicBezTo>
                    <a:pt x="2861" y="3192"/>
                    <a:pt x="2980" y="3311"/>
                    <a:pt x="3099" y="3385"/>
                  </a:cubicBezTo>
                  <a:cubicBezTo>
                    <a:pt x="3293" y="3445"/>
                    <a:pt x="3412" y="3564"/>
                    <a:pt x="3532" y="3564"/>
                  </a:cubicBezTo>
                  <a:cubicBezTo>
                    <a:pt x="3666" y="3624"/>
                    <a:pt x="3785" y="3683"/>
                    <a:pt x="3844" y="3758"/>
                  </a:cubicBezTo>
                  <a:cubicBezTo>
                    <a:pt x="3978" y="3817"/>
                    <a:pt x="4098" y="3817"/>
                    <a:pt x="4157" y="3877"/>
                  </a:cubicBezTo>
                  <a:cubicBezTo>
                    <a:pt x="4276" y="3877"/>
                    <a:pt x="4410" y="3936"/>
                    <a:pt x="4410" y="3936"/>
                  </a:cubicBezTo>
                  <a:cubicBezTo>
                    <a:pt x="4410" y="3936"/>
                    <a:pt x="4470" y="3936"/>
                    <a:pt x="4530" y="3877"/>
                  </a:cubicBezTo>
                  <a:cubicBezTo>
                    <a:pt x="4530" y="3817"/>
                    <a:pt x="4530" y="3758"/>
                    <a:pt x="4470" y="3758"/>
                  </a:cubicBezTo>
                  <a:cubicBezTo>
                    <a:pt x="4470" y="3758"/>
                    <a:pt x="4410" y="3683"/>
                    <a:pt x="4217" y="3624"/>
                  </a:cubicBezTo>
                  <a:cubicBezTo>
                    <a:pt x="4157" y="3624"/>
                    <a:pt x="4098" y="3564"/>
                    <a:pt x="3978" y="3504"/>
                  </a:cubicBezTo>
                  <a:cubicBezTo>
                    <a:pt x="3904" y="3445"/>
                    <a:pt x="3785" y="3385"/>
                    <a:pt x="3666" y="3311"/>
                  </a:cubicBezTo>
                  <a:cubicBezTo>
                    <a:pt x="3532" y="3251"/>
                    <a:pt x="3412" y="3192"/>
                    <a:pt x="3293" y="3132"/>
                  </a:cubicBezTo>
                  <a:cubicBezTo>
                    <a:pt x="3159" y="3013"/>
                    <a:pt x="3040" y="2938"/>
                    <a:pt x="2921" y="2819"/>
                  </a:cubicBezTo>
                  <a:cubicBezTo>
                    <a:pt x="2787" y="2759"/>
                    <a:pt x="2667" y="2640"/>
                    <a:pt x="2489" y="2506"/>
                  </a:cubicBezTo>
                  <a:cubicBezTo>
                    <a:pt x="2355" y="2387"/>
                    <a:pt x="2235" y="2268"/>
                    <a:pt x="2116" y="2134"/>
                  </a:cubicBezTo>
                  <a:cubicBezTo>
                    <a:pt x="1982" y="2015"/>
                    <a:pt x="1863" y="1895"/>
                    <a:pt x="1744" y="1761"/>
                  </a:cubicBezTo>
                  <a:cubicBezTo>
                    <a:pt x="1610" y="1642"/>
                    <a:pt x="1491" y="1583"/>
                    <a:pt x="1371" y="1449"/>
                  </a:cubicBezTo>
                  <a:cubicBezTo>
                    <a:pt x="1118" y="1210"/>
                    <a:pt x="924" y="957"/>
                    <a:pt x="746" y="704"/>
                  </a:cubicBezTo>
                  <a:cubicBezTo>
                    <a:pt x="552" y="525"/>
                    <a:pt x="433" y="331"/>
                    <a:pt x="314" y="212"/>
                  </a:cubicBezTo>
                  <a:cubicBezTo>
                    <a:pt x="254" y="93"/>
                    <a:pt x="180" y="33"/>
                    <a:pt x="180" y="33"/>
                  </a:cubicBezTo>
                  <a:cubicBezTo>
                    <a:pt x="140" y="33"/>
                    <a:pt x="127" y="0"/>
                    <a:pt x="105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32"/>
            <p:cNvSpPr/>
            <p:nvPr/>
          </p:nvSpPr>
          <p:spPr>
            <a:xfrm rot="10800000">
              <a:off x="8108043" y="752622"/>
              <a:ext cx="56900" cy="83447"/>
            </a:xfrm>
            <a:custGeom>
              <a:avLst/>
              <a:gdLst/>
              <a:ahLst/>
              <a:cxnLst/>
              <a:rect l="l" t="t" r="r" b="b"/>
              <a:pathLst>
                <a:path w="1824" h="2675" extrusionOk="0">
                  <a:moveTo>
                    <a:pt x="1265" y="1"/>
                  </a:moveTo>
                  <a:cubicBezTo>
                    <a:pt x="1155" y="1"/>
                    <a:pt x="1039" y="43"/>
                    <a:pt x="939" y="142"/>
                  </a:cubicBezTo>
                  <a:cubicBezTo>
                    <a:pt x="567" y="515"/>
                    <a:pt x="373" y="1140"/>
                    <a:pt x="195" y="1632"/>
                  </a:cubicBezTo>
                  <a:cubicBezTo>
                    <a:pt x="120" y="1885"/>
                    <a:pt x="60" y="2064"/>
                    <a:pt x="1" y="2317"/>
                  </a:cubicBezTo>
                  <a:cubicBezTo>
                    <a:pt x="1" y="2377"/>
                    <a:pt x="60" y="2511"/>
                    <a:pt x="60" y="2570"/>
                  </a:cubicBezTo>
                  <a:lnTo>
                    <a:pt x="120" y="2570"/>
                  </a:lnTo>
                  <a:lnTo>
                    <a:pt x="120" y="2630"/>
                  </a:lnTo>
                  <a:cubicBezTo>
                    <a:pt x="120" y="2660"/>
                    <a:pt x="168" y="2675"/>
                    <a:pt x="224" y="2675"/>
                  </a:cubicBezTo>
                  <a:cubicBezTo>
                    <a:pt x="280" y="2675"/>
                    <a:pt x="344" y="2660"/>
                    <a:pt x="373" y="2630"/>
                  </a:cubicBezTo>
                  <a:lnTo>
                    <a:pt x="373" y="2570"/>
                  </a:lnTo>
                  <a:cubicBezTo>
                    <a:pt x="567" y="2436"/>
                    <a:pt x="686" y="2064"/>
                    <a:pt x="746" y="1885"/>
                  </a:cubicBezTo>
                  <a:cubicBezTo>
                    <a:pt x="999" y="1453"/>
                    <a:pt x="1237" y="1021"/>
                    <a:pt x="1550" y="649"/>
                  </a:cubicBezTo>
                  <a:cubicBezTo>
                    <a:pt x="1824" y="321"/>
                    <a:pt x="1567" y="1"/>
                    <a:pt x="1265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32"/>
            <p:cNvSpPr/>
            <p:nvPr/>
          </p:nvSpPr>
          <p:spPr>
            <a:xfrm rot="10800000">
              <a:off x="8161168" y="786250"/>
              <a:ext cx="26703" cy="69003"/>
            </a:xfrm>
            <a:custGeom>
              <a:avLst/>
              <a:gdLst/>
              <a:ahLst/>
              <a:cxnLst/>
              <a:rect l="l" t="t" r="r" b="b"/>
              <a:pathLst>
                <a:path w="856" h="2212" extrusionOk="0">
                  <a:moveTo>
                    <a:pt x="387" y="0"/>
                  </a:moveTo>
                  <a:cubicBezTo>
                    <a:pt x="194" y="0"/>
                    <a:pt x="0" y="156"/>
                    <a:pt x="110" y="385"/>
                  </a:cubicBezTo>
                  <a:cubicBezTo>
                    <a:pt x="244" y="757"/>
                    <a:pt x="304" y="1130"/>
                    <a:pt x="363" y="1502"/>
                  </a:cubicBezTo>
                  <a:cubicBezTo>
                    <a:pt x="363" y="1636"/>
                    <a:pt x="304" y="1934"/>
                    <a:pt x="423" y="2128"/>
                  </a:cubicBezTo>
                  <a:cubicBezTo>
                    <a:pt x="423" y="2170"/>
                    <a:pt x="490" y="2212"/>
                    <a:pt x="550" y="2212"/>
                  </a:cubicBezTo>
                  <a:cubicBezTo>
                    <a:pt x="575" y="2212"/>
                    <a:pt x="599" y="2205"/>
                    <a:pt x="617" y="2187"/>
                  </a:cubicBezTo>
                  <a:cubicBezTo>
                    <a:pt x="676" y="2128"/>
                    <a:pt x="736" y="2068"/>
                    <a:pt x="736" y="2009"/>
                  </a:cubicBezTo>
                  <a:cubicBezTo>
                    <a:pt x="795" y="1815"/>
                    <a:pt x="795" y="1636"/>
                    <a:pt x="795" y="1502"/>
                  </a:cubicBezTo>
                  <a:cubicBezTo>
                    <a:pt x="795" y="1070"/>
                    <a:pt x="855" y="578"/>
                    <a:pt x="676" y="206"/>
                  </a:cubicBezTo>
                  <a:cubicBezTo>
                    <a:pt x="630" y="62"/>
                    <a:pt x="509" y="0"/>
                    <a:pt x="387" y="0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32"/>
            <p:cNvSpPr/>
            <p:nvPr/>
          </p:nvSpPr>
          <p:spPr>
            <a:xfrm rot="10800000">
              <a:off x="8196044" y="1338152"/>
              <a:ext cx="122971" cy="68379"/>
            </a:xfrm>
            <a:custGeom>
              <a:avLst/>
              <a:gdLst/>
              <a:ahLst/>
              <a:cxnLst/>
              <a:rect l="l" t="t" r="r" b="b"/>
              <a:pathLst>
                <a:path w="3942" h="2192" extrusionOk="0">
                  <a:moveTo>
                    <a:pt x="1960" y="1"/>
                  </a:moveTo>
                  <a:cubicBezTo>
                    <a:pt x="1096" y="61"/>
                    <a:pt x="471" y="746"/>
                    <a:pt x="158" y="1491"/>
                  </a:cubicBezTo>
                  <a:cubicBezTo>
                    <a:pt x="1" y="1893"/>
                    <a:pt x="322" y="2192"/>
                    <a:pt x="649" y="2192"/>
                  </a:cubicBezTo>
                  <a:cubicBezTo>
                    <a:pt x="818" y="2192"/>
                    <a:pt x="989" y="2111"/>
                    <a:pt x="1096" y="1923"/>
                  </a:cubicBezTo>
                  <a:cubicBezTo>
                    <a:pt x="1409" y="1431"/>
                    <a:pt x="1782" y="1178"/>
                    <a:pt x="2333" y="1118"/>
                  </a:cubicBezTo>
                  <a:cubicBezTo>
                    <a:pt x="2705" y="1118"/>
                    <a:pt x="3078" y="1237"/>
                    <a:pt x="3510" y="1237"/>
                  </a:cubicBezTo>
                  <a:cubicBezTo>
                    <a:pt x="3763" y="1237"/>
                    <a:pt x="3942" y="865"/>
                    <a:pt x="3763" y="612"/>
                  </a:cubicBezTo>
                  <a:cubicBezTo>
                    <a:pt x="3331" y="120"/>
                    <a:pt x="2586" y="1"/>
                    <a:pt x="19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32"/>
            <p:cNvSpPr/>
            <p:nvPr/>
          </p:nvSpPr>
          <p:spPr>
            <a:xfrm rot="10800000">
              <a:off x="8128320" y="2511864"/>
              <a:ext cx="36623" cy="32599"/>
            </a:xfrm>
            <a:custGeom>
              <a:avLst/>
              <a:gdLst/>
              <a:ahLst/>
              <a:cxnLst/>
              <a:rect l="l" t="t" r="r" b="b"/>
              <a:pathLst>
                <a:path w="1174" h="1045" extrusionOk="0">
                  <a:moveTo>
                    <a:pt x="646" y="1"/>
                  </a:moveTo>
                  <a:cubicBezTo>
                    <a:pt x="581" y="1"/>
                    <a:pt x="513" y="15"/>
                    <a:pt x="433" y="40"/>
                  </a:cubicBezTo>
                  <a:lnTo>
                    <a:pt x="314" y="40"/>
                  </a:lnTo>
                  <a:cubicBezTo>
                    <a:pt x="60" y="99"/>
                    <a:pt x="1" y="353"/>
                    <a:pt x="1" y="531"/>
                  </a:cubicBezTo>
                  <a:cubicBezTo>
                    <a:pt x="1" y="785"/>
                    <a:pt x="195" y="904"/>
                    <a:pt x="373" y="963"/>
                  </a:cubicBezTo>
                  <a:cubicBezTo>
                    <a:pt x="433" y="963"/>
                    <a:pt x="493" y="963"/>
                    <a:pt x="567" y="1038"/>
                  </a:cubicBezTo>
                  <a:cubicBezTo>
                    <a:pt x="588" y="1042"/>
                    <a:pt x="610" y="1044"/>
                    <a:pt x="631" y="1044"/>
                  </a:cubicBezTo>
                  <a:cubicBezTo>
                    <a:pt x="908" y="1044"/>
                    <a:pt x="1174" y="702"/>
                    <a:pt x="1118" y="412"/>
                  </a:cubicBezTo>
                  <a:cubicBezTo>
                    <a:pt x="1118" y="293"/>
                    <a:pt x="1059" y="159"/>
                    <a:pt x="939" y="99"/>
                  </a:cubicBezTo>
                  <a:cubicBezTo>
                    <a:pt x="826" y="29"/>
                    <a:pt x="738" y="1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32"/>
            <p:cNvSpPr/>
            <p:nvPr/>
          </p:nvSpPr>
          <p:spPr>
            <a:xfrm rot="10800000">
              <a:off x="8197885" y="3240142"/>
              <a:ext cx="42332" cy="39680"/>
            </a:xfrm>
            <a:custGeom>
              <a:avLst/>
              <a:gdLst/>
              <a:ahLst/>
              <a:cxnLst/>
              <a:rect l="l" t="t" r="r" b="b"/>
              <a:pathLst>
                <a:path w="1357" h="1272" extrusionOk="0">
                  <a:moveTo>
                    <a:pt x="535" y="0"/>
                  </a:moveTo>
                  <a:cubicBezTo>
                    <a:pt x="478" y="0"/>
                    <a:pt x="422" y="9"/>
                    <a:pt x="373" y="30"/>
                  </a:cubicBezTo>
                  <a:cubicBezTo>
                    <a:pt x="239" y="90"/>
                    <a:pt x="120" y="209"/>
                    <a:pt x="60" y="402"/>
                  </a:cubicBezTo>
                  <a:cubicBezTo>
                    <a:pt x="0" y="522"/>
                    <a:pt x="0" y="700"/>
                    <a:pt x="60" y="834"/>
                  </a:cubicBezTo>
                  <a:cubicBezTo>
                    <a:pt x="120" y="1013"/>
                    <a:pt x="239" y="1147"/>
                    <a:pt x="433" y="1207"/>
                  </a:cubicBezTo>
                  <a:cubicBezTo>
                    <a:pt x="501" y="1252"/>
                    <a:pt x="580" y="1272"/>
                    <a:pt x="662" y="1272"/>
                  </a:cubicBezTo>
                  <a:cubicBezTo>
                    <a:pt x="794" y="1272"/>
                    <a:pt x="933" y="1221"/>
                    <a:pt x="1043" y="1147"/>
                  </a:cubicBezTo>
                  <a:cubicBezTo>
                    <a:pt x="1297" y="954"/>
                    <a:pt x="1356" y="522"/>
                    <a:pt x="1177" y="268"/>
                  </a:cubicBezTo>
                  <a:cubicBezTo>
                    <a:pt x="1118" y="209"/>
                    <a:pt x="1043" y="149"/>
                    <a:pt x="984" y="149"/>
                  </a:cubicBezTo>
                  <a:cubicBezTo>
                    <a:pt x="854" y="63"/>
                    <a:pt x="686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32"/>
            <p:cNvSpPr/>
            <p:nvPr/>
          </p:nvSpPr>
          <p:spPr>
            <a:xfrm rot="10800000">
              <a:off x="8046870" y="3592552"/>
              <a:ext cx="34876" cy="33036"/>
            </a:xfrm>
            <a:custGeom>
              <a:avLst/>
              <a:gdLst/>
              <a:ahLst/>
              <a:cxnLst/>
              <a:rect l="l" t="t" r="r" b="b"/>
              <a:pathLst>
                <a:path w="1118" h="1059" extrusionOk="0">
                  <a:moveTo>
                    <a:pt x="507" y="0"/>
                  </a:moveTo>
                  <a:cubicBezTo>
                    <a:pt x="194" y="0"/>
                    <a:pt x="1" y="313"/>
                    <a:pt x="1" y="552"/>
                  </a:cubicBezTo>
                  <a:cubicBezTo>
                    <a:pt x="1" y="686"/>
                    <a:pt x="135" y="865"/>
                    <a:pt x="194" y="924"/>
                  </a:cubicBezTo>
                  <a:cubicBezTo>
                    <a:pt x="313" y="984"/>
                    <a:pt x="433" y="1058"/>
                    <a:pt x="626" y="1058"/>
                  </a:cubicBezTo>
                  <a:cubicBezTo>
                    <a:pt x="880" y="1058"/>
                    <a:pt x="1118" y="686"/>
                    <a:pt x="1058" y="432"/>
                  </a:cubicBezTo>
                  <a:cubicBezTo>
                    <a:pt x="1058" y="313"/>
                    <a:pt x="999" y="179"/>
                    <a:pt x="880" y="120"/>
                  </a:cubicBezTo>
                  <a:cubicBezTo>
                    <a:pt x="745" y="0"/>
                    <a:pt x="626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32"/>
            <p:cNvSpPr/>
            <p:nvPr/>
          </p:nvSpPr>
          <p:spPr>
            <a:xfrm rot="10800000">
              <a:off x="8331275" y="4415601"/>
              <a:ext cx="52532" cy="36748"/>
            </a:xfrm>
            <a:custGeom>
              <a:avLst/>
              <a:gdLst/>
              <a:ahLst/>
              <a:cxnLst/>
              <a:rect l="l" t="t" r="r" b="b"/>
              <a:pathLst>
                <a:path w="1684" h="1178" extrusionOk="0">
                  <a:moveTo>
                    <a:pt x="745" y="1"/>
                  </a:moveTo>
                  <a:cubicBezTo>
                    <a:pt x="0" y="1"/>
                    <a:pt x="134" y="1178"/>
                    <a:pt x="939" y="1178"/>
                  </a:cubicBezTo>
                  <a:cubicBezTo>
                    <a:pt x="1684" y="1178"/>
                    <a:pt x="1549" y="1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32"/>
            <p:cNvSpPr/>
            <p:nvPr/>
          </p:nvSpPr>
          <p:spPr>
            <a:xfrm rot="10800000">
              <a:off x="8286666" y="433056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32"/>
            <p:cNvSpPr/>
            <p:nvPr/>
          </p:nvSpPr>
          <p:spPr>
            <a:xfrm rot="10800000">
              <a:off x="8282954" y="4321423"/>
              <a:ext cx="31164" cy="29074"/>
            </a:xfrm>
            <a:custGeom>
              <a:avLst/>
              <a:gdLst/>
              <a:ahLst/>
              <a:cxnLst/>
              <a:rect l="l" t="t" r="r" b="b"/>
              <a:pathLst>
                <a:path w="999" h="932" extrusionOk="0">
                  <a:moveTo>
                    <a:pt x="677" y="0"/>
                  </a:moveTo>
                  <a:cubicBezTo>
                    <a:pt x="619" y="0"/>
                    <a:pt x="563" y="13"/>
                    <a:pt x="507" y="13"/>
                  </a:cubicBezTo>
                  <a:cubicBezTo>
                    <a:pt x="433" y="13"/>
                    <a:pt x="373" y="88"/>
                    <a:pt x="314" y="88"/>
                  </a:cubicBezTo>
                  <a:cubicBezTo>
                    <a:pt x="1" y="207"/>
                    <a:pt x="1" y="639"/>
                    <a:pt x="194" y="833"/>
                  </a:cubicBezTo>
                  <a:cubicBezTo>
                    <a:pt x="264" y="902"/>
                    <a:pt x="360" y="931"/>
                    <a:pt x="451" y="931"/>
                  </a:cubicBezTo>
                  <a:cubicBezTo>
                    <a:pt x="515" y="931"/>
                    <a:pt x="577" y="917"/>
                    <a:pt x="626" y="892"/>
                  </a:cubicBezTo>
                  <a:cubicBezTo>
                    <a:pt x="805" y="833"/>
                    <a:pt x="880" y="699"/>
                    <a:pt x="939" y="579"/>
                  </a:cubicBezTo>
                  <a:lnTo>
                    <a:pt x="939" y="579"/>
                  </a:lnTo>
                  <a:lnTo>
                    <a:pt x="880" y="639"/>
                  </a:lnTo>
                  <a:cubicBezTo>
                    <a:pt x="939" y="579"/>
                    <a:pt x="939" y="520"/>
                    <a:pt x="999" y="386"/>
                  </a:cubicBezTo>
                  <a:cubicBezTo>
                    <a:pt x="999" y="267"/>
                    <a:pt x="939" y="147"/>
                    <a:pt x="880" y="88"/>
                  </a:cubicBezTo>
                  <a:cubicBezTo>
                    <a:pt x="809" y="17"/>
                    <a:pt x="742" y="0"/>
                    <a:pt x="6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32"/>
            <p:cNvSpPr/>
            <p:nvPr/>
          </p:nvSpPr>
          <p:spPr>
            <a:xfrm rot="10800000">
              <a:off x="7940432" y="4131196"/>
              <a:ext cx="44172" cy="38588"/>
            </a:xfrm>
            <a:custGeom>
              <a:avLst/>
              <a:gdLst/>
              <a:ahLst/>
              <a:cxnLst/>
              <a:rect l="l" t="t" r="r" b="b"/>
              <a:pathLst>
                <a:path w="1416" h="1237" extrusionOk="0">
                  <a:moveTo>
                    <a:pt x="551" y="0"/>
                  </a:moveTo>
                  <a:cubicBezTo>
                    <a:pt x="179" y="0"/>
                    <a:pt x="0" y="373"/>
                    <a:pt x="0" y="686"/>
                  </a:cubicBezTo>
                  <a:cubicBezTo>
                    <a:pt x="0" y="865"/>
                    <a:pt x="119" y="999"/>
                    <a:pt x="239" y="1118"/>
                  </a:cubicBezTo>
                  <a:cubicBezTo>
                    <a:pt x="373" y="1177"/>
                    <a:pt x="492" y="1237"/>
                    <a:pt x="611" y="1237"/>
                  </a:cubicBezTo>
                  <a:lnTo>
                    <a:pt x="671" y="1237"/>
                  </a:lnTo>
                  <a:cubicBezTo>
                    <a:pt x="924" y="1237"/>
                    <a:pt x="1177" y="1118"/>
                    <a:pt x="1296" y="865"/>
                  </a:cubicBezTo>
                  <a:cubicBezTo>
                    <a:pt x="1415" y="626"/>
                    <a:pt x="1296" y="179"/>
                    <a:pt x="924" y="60"/>
                  </a:cubicBezTo>
                  <a:cubicBezTo>
                    <a:pt x="805" y="0"/>
                    <a:pt x="671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32"/>
            <p:cNvSpPr/>
            <p:nvPr/>
          </p:nvSpPr>
          <p:spPr>
            <a:xfrm rot="10800000">
              <a:off x="7963673" y="4131196"/>
              <a:ext cx="1903" cy="31"/>
            </a:xfrm>
            <a:custGeom>
              <a:avLst/>
              <a:gdLst/>
              <a:ahLst/>
              <a:cxnLst/>
              <a:rect l="l" t="t" r="r" b="b"/>
              <a:pathLst>
                <a:path w="61" h="1" extrusionOk="0">
                  <a:moveTo>
                    <a:pt x="1" y="1"/>
                  </a:moveTo>
                  <a:lnTo>
                    <a:pt x="1" y="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32"/>
            <p:cNvSpPr/>
            <p:nvPr/>
          </p:nvSpPr>
          <p:spPr>
            <a:xfrm rot="10800000">
              <a:off x="7965544" y="413119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32"/>
            <p:cNvSpPr/>
            <p:nvPr/>
          </p:nvSpPr>
          <p:spPr>
            <a:xfrm rot="10800000">
              <a:off x="7814498" y="4090300"/>
              <a:ext cx="42332" cy="39493"/>
            </a:xfrm>
            <a:custGeom>
              <a:avLst/>
              <a:gdLst/>
              <a:ahLst/>
              <a:cxnLst/>
              <a:rect l="l" t="t" r="r" b="b"/>
              <a:pathLst>
                <a:path w="1357" h="1266" extrusionOk="0">
                  <a:moveTo>
                    <a:pt x="605" y="1"/>
                  </a:moveTo>
                  <a:cubicBezTo>
                    <a:pt x="359" y="1"/>
                    <a:pt x="170" y="135"/>
                    <a:pt x="120" y="387"/>
                  </a:cubicBezTo>
                  <a:cubicBezTo>
                    <a:pt x="61" y="462"/>
                    <a:pt x="61" y="521"/>
                    <a:pt x="61" y="521"/>
                  </a:cubicBezTo>
                  <a:lnTo>
                    <a:pt x="61" y="581"/>
                  </a:lnTo>
                  <a:cubicBezTo>
                    <a:pt x="1" y="1013"/>
                    <a:pt x="373" y="1266"/>
                    <a:pt x="746" y="1266"/>
                  </a:cubicBezTo>
                  <a:lnTo>
                    <a:pt x="865" y="1266"/>
                  </a:lnTo>
                  <a:lnTo>
                    <a:pt x="925" y="1206"/>
                  </a:lnTo>
                  <a:lnTo>
                    <a:pt x="984" y="1206"/>
                  </a:lnTo>
                  <a:cubicBezTo>
                    <a:pt x="1237" y="1072"/>
                    <a:pt x="1357" y="894"/>
                    <a:pt x="1297" y="581"/>
                  </a:cubicBezTo>
                  <a:lnTo>
                    <a:pt x="1297" y="521"/>
                  </a:lnTo>
                  <a:cubicBezTo>
                    <a:pt x="1297" y="149"/>
                    <a:pt x="984" y="15"/>
                    <a:pt x="746" y="15"/>
                  </a:cubicBezTo>
                  <a:cubicBezTo>
                    <a:pt x="697" y="5"/>
                    <a:pt x="650" y="1"/>
                    <a:pt x="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32"/>
            <p:cNvSpPr/>
            <p:nvPr/>
          </p:nvSpPr>
          <p:spPr>
            <a:xfrm rot="10800000">
              <a:off x="8245707" y="2060847"/>
              <a:ext cx="143684" cy="68161"/>
            </a:xfrm>
            <a:custGeom>
              <a:avLst/>
              <a:gdLst/>
              <a:ahLst/>
              <a:cxnLst/>
              <a:rect l="l" t="t" r="r" b="b"/>
              <a:pathLst>
                <a:path w="4606" h="2185" extrusionOk="0">
                  <a:moveTo>
                    <a:pt x="3746" y="0"/>
                  </a:moveTo>
                  <a:cubicBezTo>
                    <a:pt x="3631" y="0"/>
                    <a:pt x="3515" y="39"/>
                    <a:pt x="3412" y="129"/>
                  </a:cubicBezTo>
                  <a:cubicBezTo>
                    <a:pt x="2920" y="502"/>
                    <a:pt x="2414" y="755"/>
                    <a:pt x="1803" y="934"/>
                  </a:cubicBezTo>
                  <a:cubicBezTo>
                    <a:pt x="1237" y="1128"/>
                    <a:pt x="686" y="1187"/>
                    <a:pt x="179" y="1560"/>
                  </a:cubicBezTo>
                  <a:cubicBezTo>
                    <a:pt x="0" y="1679"/>
                    <a:pt x="60" y="1932"/>
                    <a:pt x="179" y="1992"/>
                  </a:cubicBezTo>
                  <a:cubicBezTo>
                    <a:pt x="530" y="2123"/>
                    <a:pt x="919" y="2184"/>
                    <a:pt x="1319" y="2184"/>
                  </a:cubicBezTo>
                  <a:cubicBezTo>
                    <a:pt x="2414" y="2184"/>
                    <a:pt x="3583" y="1725"/>
                    <a:pt x="4216" y="993"/>
                  </a:cubicBezTo>
                  <a:cubicBezTo>
                    <a:pt x="4605" y="557"/>
                    <a:pt x="4183" y="0"/>
                    <a:pt x="3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32"/>
            <p:cNvSpPr/>
            <p:nvPr/>
          </p:nvSpPr>
          <p:spPr>
            <a:xfrm rot="10800000">
              <a:off x="8269477" y="1987382"/>
              <a:ext cx="106437" cy="30852"/>
            </a:xfrm>
            <a:custGeom>
              <a:avLst/>
              <a:gdLst/>
              <a:ahLst/>
              <a:cxnLst/>
              <a:rect l="l" t="t" r="r" b="b"/>
              <a:pathLst>
                <a:path w="3412" h="989" extrusionOk="0">
                  <a:moveTo>
                    <a:pt x="2320" y="1"/>
                  </a:moveTo>
                  <a:cubicBezTo>
                    <a:pt x="1914" y="1"/>
                    <a:pt x="1467" y="88"/>
                    <a:pt x="1118" y="184"/>
                  </a:cubicBezTo>
                  <a:cubicBezTo>
                    <a:pt x="864" y="243"/>
                    <a:pt x="626" y="303"/>
                    <a:pt x="432" y="362"/>
                  </a:cubicBezTo>
                  <a:cubicBezTo>
                    <a:pt x="254" y="482"/>
                    <a:pt x="179" y="675"/>
                    <a:pt x="0" y="794"/>
                  </a:cubicBezTo>
                  <a:cubicBezTo>
                    <a:pt x="36" y="783"/>
                    <a:pt x="73" y="778"/>
                    <a:pt x="109" y="778"/>
                  </a:cubicBezTo>
                  <a:cubicBezTo>
                    <a:pt x="256" y="778"/>
                    <a:pt x="409" y="854"/>
                    <a:pt x="552" y="854"/>
                  </a:cubicBezTo>
                  <a:lnTo>
                    <a:pt x="1237" y="854"/>
                  </a:lnTo>
                  <a:cubicBezTo>
                    <a:pt x="1743" y="854"/>
                    <a:pt x="2235" y="988"/>
                    <a:pt x="2667" y="988"/>
                  </a:cubicBezTo>
                  <a:cubicBezTo>
                    <a:pt x="3293" y="988"/>
                    <a:pt x="3412" y="184"/>
                    <a:pt x="2786" y="50"/>
                  </a:cubicBezTo>
                  <a:cubicBezTo>
                    <a:pt x="2644" y="15"/>
                    <a:pt x="2486" y="1"/>
                    <a:pt x="2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32"/>
            <p:cNvSpPr/>
            <p:nvPr/>
          </p:nvSpPr>
          <p:spPr>
            <a:xfrm rot="10800000">
              <a:off x="8156988" y="3593519"/>
              <a:ext cx="114174" cy="41302"/>
            </a:xfrm>
            <a:custGeom>
              <a:avLst/>
              <a:gdLst/>
              <a:ahLst/>
              <a:cxnLst/>
              <a:rect l="l" t="t" r="r" b="b"/>
              <a:pathLst>
                <a:path w="3660" h="1324" extrusionOk="0">
                  <a:moveTo>
                    <a:pt x="2230" y="0"/>
                  </a:moveTo>
                  <a:cubicBezTo>
                    <a:pt x="1627" y="0"/>
                    <a:pt x="1002" y="151"/>
                    <a:pt x="486" y="356"/>
                  </a:cubicBezTo>
                  <a:cubicBezTo>
                    <a:pt x="0" y="579"/>
                    <a:pt x="278" y="1323"/>
                    <a:pt x="687" y="1323"/>
                  </a:cubicBezTo>
                  <a:cubicBezTo>
                    <a:pt x="743" y="1323"/>
                    <a:pt x="800" y="1310"/>
                    <a:pt x="858" y="1280"/>
                  </a:cubicBezTo>
                  <a:cubicBezTo>
                    <a:pt x="1737" y="788"/>
                    <a:pt x="2661" y="669"/>
                    <a:pt x="3600" y="416"/>
                  </a:cubicBezTo>
                  <a:cubicBezTo>
                    <a:pt x="3600" y="416"/>
                    <a:pt x="3659" y="356"/>
                    <a:pt x="3600" y="356"/>
                  </a:cubicBezTo>
                  <a:cubicBezTo>
                    <a:pt x="3204" y="101"/>
                    <a:pt x="2724" y="0"/>
                    <a:pt x="22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32"/>
            <p:cNvSpPr/>
            <p:nvPr/>
          </p:nvSpPr>
          <p:spPr>
            <a:xfrm rot="10800000">
              <a:off x="8025720" y="4014839"/>
              <a:ext cx="160592" cy="130894"/>
            </a:xfrm>
            <a:custGeom>
              <a:avLst/>
              <a:gdLst/>
              <a:ahLst/>
              <a:cxnLst/>
              <a:rect l="l" t="t" r="r" b="b"/>
              <a:pathLst>
                <a:path w="5148" h="4196" extrusionOk="0">
                  <a:moveTo>
                    <a:pt x="4293" y="0"/>
                  </a:moveTo>
                  <a:cubicBezTo>
                    <a:pt x="4141" y="0"/>
                    <a:pt x="3986" y="67"/>
                    <a:pt x="3859" y="228"/>
                  </a:cubicBezTo>
                  <a:cubicBezTo>
                    <a:pt x="3293" y="973"/>
                    <a:pt x="2667" y="1643"/>
                    <a:pt x="1997" y="2328"/>
                  </a:cubicBezTo>
                  <a:cubicBezTo>
                    <a:pt x="1371" y="3013"/>
                    <a:pt x="686" y="3580"/>
                    <a:pt x="1" y="4190"/>
                  </a:cubicBezTo>
                  <a:cubicBezTo>
                    <a:pt x="45" y="4194"/>
                    <a:pt x="90" y="4195"/>
                    <a:pt x="135" y="4195"/>
                  </a:cubicBezTo>
                  <a:cubicBezTo>
                    <a:pt x="888" y="4195"/>
                    <a:pt x="1588" y="3734"/>
                    <a:pt x="2235" y="3326"/>
                  </a:cubicBezTo>
                  <a:cubicBezTo>
                    <a:pt x="3174" y="2641"/>
                    <a:pt x="3978" y="1777"/>
                    <a:pt x="4783" y="973"/>
                  </a:cubicBezTo>
                  <a:cubicBezTo>
                    <a:pt x="5148" y="552"/>
                    <a:pt x="4732" y="0"/>
                    <a:pt x="4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32"/>
            <p:cNvSpPr/>
            <p:nvPr/>
          </p:nvSpPr>
          <p:spPr>
            <a:xfrm rot="10800000">
              <a:off x="7567964" y="4167882"/>
              <a:ext cx="83915" cy="141251"/>
            </a:xfrm>
            <a:custGeom>
              <a:avLst/>
              <a:gdLst/>
              <a:ahLst/>
              <a:cxnLst/>
              <a:rect l="l" t="t" r="r" b="b"/>
              <a:pathLst>
                <a:path w="2690" h="4528" extrusionOk="0">
                  <a:moveTo>
                    <a:pt x="2150" y="1"/>
                  </a:moveTo>
                  <a:cubicBezTo>
                    <a:pt x="1980" y="1"/>
                    <a:pt x="1813" y="77"/>
                    <a:pt x="1744" y="252"/>
                  </a:cubicBezTo>
                  <a:cubicBezTo>
                    <a:pt x="1491" y="922"/>
                    <a:pt x="1312" y="1667"/>
                    <a:pt x="1059" y="2352"/>
                  </a:cubicBezTo>
                  <a:cubicBezTo>
                    <a:pt x="746" y="3097"/>
                    <a:pt x="254" y="3723"/>
                    <a:pt x="1" y="4467"/>
                  </a:cubicBezTo>
                  <a:lnTo>
                    <a:pt x="1" y="4527"/>
                  </a:lnTo>
                  <a:cubicBezTo>
                    <a:pt x="1252" y="3782"/>
                    <a:pt x="2235" y="1860"/>
                    <a:pt x="2608" y="490"/>
                  </a:cubicBezTo>
                  <a:cubicBezTo>
                    <a:pt x="2690" y="190"/>
                    <a:pt x="2416" y="1"/>
                    <a:pt x="2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23" name="Google Shape;5523;p32"/>
            <p:cNvGrpSpPr/>
            <p:nvPr/>
          </p:nvGrpSpPr>
          <p:grpSpPr>
            <a:xfrm rot="10800000">
              <a:off x="6410194" y="4210650"/>
              <a:ext cx="1307601" cy="590241"/>
              <a:chOff x="1314344" y="705547"/>
              <a:chExt cx="1307601" cy="590241"/>
            </a:xfrm>
          </p:grpSpPr>
          <p:sp>
            <p:nvSpPr>
              <p:cNvPr id="5524" name="Google Shape;5524;p32"/>
              <p:cNvSpPr/>
              <p:nvPr/>
            </p:nvSpPr>
            <p:spPr>
              <a:xfrm flipH="1">
                <a:off x="1516332" y="737740"/>
                <a:ext cx="758943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24329" h="11155" extrusionOk="0">
                    <a:moveTo>
                      <a:pt x="14634" y="0"/>
                    </a:moveTo>
                    <a:cubicBezTo>
                      <a:pt x="14558" y="0"/>
                      <a:pt x="14477" y="4"/>
                      <a:pt x="14392" y="12"/>
                    </a:cubicBezTo>
                    <a:cubicBezTo>
                      <a:pt x="11600" y="311"/>
                      <a:pt x="9381" y="2829"/>
                      <a:pt x="8592" y="2829"/>
                    </a:cubicBezTo>
                    <a:cubicBezTo>
                      <a:pt x="8556" y="2829"/>
                      <a:pt x="8522" y="2823"/>
                      <a:pt x="8492" y="2812"/>
                    </a:cubicBezTo>
                    <a:cubicBezTo>
                      <a:pt x="8120" y="2619"/>
                      <a:pt x="10116" y="1129"/>
                      <a:pt x="8194" y="458"/>
                    </a:cubicBezTo>
                    <a:cubicBezTo>
                      <a:pt x="7758" y="307"/>
                      <a:pt x="7241" y="239"/>
                      <a:pt x="6685" y="239"/>
                    </a:cubicBezTo>
                    <a:cubicBezTo>
                      <a:pt x="4224" y="239"/>
                      <a:pt x="981" y="1571"/>
                      <a:pt x="373" y="2931"/>
                    </a:cubicBezTo>
                    <a:cubicBezTo>
                      <a:pt x="1" y="3930"/>
                      <a:pt x="1669" y="10321"/>
                      <a:pt x="5513" y="11065"/>
                    </a:cubicBezTo>
                    <a:cubicBezTo>
                      <a:pt x="5817" y="11127"/>
                      <a:pt x="6078" y="11155"/>
                      <a:pt x="6301" y="11155"/>
                    </a:cubicBezTo>
                    <a:cubicBezTo>
                      <a:pt x="8128" y="11155"/>
                      <a:pt x="7443" y="9303"/>
                      <a:pt x="8001" y="9144"/>
                    </a:cubicBezTo>
                    <a:cubicBezTo>
                      <a:pt x="8090" y="9122"/>
                      <a:pt x="8182" y="9113"/>
                      <a:pt x="8277" y="9113"/>
                    </a:cubicBezTo>
                    <a:cubicBezTo>
                      <a:pt x="9327" y="9113"/>
                      <a:pt x="10743" y="10304"/>
                      <a:pt x="12739" y="10304"/>
                    </a:cubicBezTo>
                    <a:cubicBezTo>
                      <a:pt x="13216" y="10304"/>
                      <a:pt x="13726" y="10236"/>
                      <a:pt x="14273" y="10067"/>
                    </a:cubicBezTo>
                    <a:cubicBezTo>
                      <a:pt x="16075" y="9516"/>
                      <a:pt x="14019" y="8280"/>
                      <a:pt x="15569" y="8086"/>
                    </a:cubicBezTo>
                    <a:cubicBezTo>
                      <a:pt x="18742" y="7773"/>
                      <a:pt x="24328" y="6283"/>
                      <a:pt x="22585" y="3304"/>
                    </a:cubicBezTo>
                    <a:cubicBezTo>
                      <a:pt x="22082" y="2436"/>
                      <a:pt x="21091" y="2206"/>
                      <a:pt x="20024" y="2206"/>
                    </a:cubicBezTo>
                    <a:cubicBezTo>
                      <a:pt x="18823" y="2206"/>
                      <a:pt x="17524" y="2497"/>
                      <a:pt x="16715" y="2497"/>
                    </a:cubicBezTo>
                    <a:cubicBezTo>
                      <a:pt x="16391" y="2497"/>
                      <a:pt x="16146" y="2451"/>
                      <a:pt x="16016" y="2321"/>
                    </a:cubicBezTo>
                    <a:cubicBezTo>
                      <a:pt x="15588" y="1836"/>
                      <a:pt x="16320" y="0"/>
                      <a:pt x="146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5" name="Google Shape;5525;p32"/>
              <p:cNvSpPr/>
              <p:nvPr/>
            </p:nvSpPr>
            <p:spPr>
              <a:xfrm flipH="1">
                <a:off x="1613005" y="705547"/>
                <a:ext cx="809573" cy="224510"/>
              </a:xfrm>
              <a:custGeom>
                <a:avLst/>
                <a:gdLst/>
                <a:ahLst/>
                <a:cxnLst/>
                <a:rect l="l" t="t" r="r" b="b"/>
                <a:pathLst>
                  <a:path w="25952" h="7197" extrusionOk="0">
                    <a:moveTo>
                      <a:pt x="60" y="1"/>
                    </a:moveTo>
                    <a:cubicBezTo>
                      <a:pt x="0" y="60"/>
                      <a:pt x="0" y="179"/>
                      <a:pt x="60" y="239"/>
                    </a:cubicBezTo>
                    <a:cubicBezTo>
                      <a:pt x="60" y="239"/>
                      <a:pt x="313" y="612"/>
                      <a:pt x="864" y="1178"/>
                    </a:cubicBezTo>
                    <a:cubicBezTo>
                      <a:pt x="1117" y="1416"/>
                      <a:pt x="1490" y="1788"/>
                      <a:pt x="1862" y="2101"/>
                    </a:cubicBezTo>
                    <a:cubicBezTo>
                      <a:pt x="2235" y="2474"/>
                      <a:pt x="2726" y="2846"/>
                      <a:pt x="3292" y="3219"/>
                    </a:cubicBezTo>
                    <a:cubicBezTo>
                      <a:pt x="3784" y="3651"/>
                      <a:pt x="4410" y="4023"/>
                      <a:pt x="5021" y="4395"/>
                    </a:cubicBezTo>
                    <a:cubicBezTo>
                      <a:pt x="5706" y="4768"/>
                      <a:pt x="6391" y="5140"/>
                      <a:pt x="7136" y="5453"/>
                    </a:cubicBezTo>
                    <a:cubicBezTo>
                      <a:pt x="7509" y="5647"/>
                      <a:pt x="7941" y="5766"/>
                      <a:pt x="8313" y="5960"/>
                    </a:cubicBezTo>
                    <a:cubicBezTo>
                      <a:pt x="8507" y="6019"/>
                      <a:pt x="8745" y="6079"/>
                      <a:pt x="8939" y="6138"/>
                    </a:cubicBezTo>
                    <a:cubicBezTo>
                      <a:pt x="9117" y="6198"/>
                      <a:pt x="9311" y="6258"/>
                      <a:pt x="9564" y="6332"/>
                    </a:cubicBezTo>
                    <a:cubicBezTo>
                      <a:pt x="9743" y="6392"/>
                      <a:pt x="9996" y="6451"/>
                      <a:pt x="10175" y="6511"/>
                    </a:cubicBezTo>
                    <a:cubicBezTo>
                      <a:pt x="10369" y="6571"/>
                      <a:pt x="10607" y="6630"/>
                      <a:pt x="10801" y="6705"/>
                    </a:cubicBezTo>
                    <a:cubicBezTo>
                      <a:pt x="11233" y="6764"/>
                      <a:pt x="11665" y="6824"/>
                      <a:pt x="12097" y="6943"/>
                    </a:cubicBezTo>
                    <a:lnTo>
                      <a:pt x="12410" y="6943"/>
                    </a:lnTo>
                    <a:lnTo>
                      <a:pt x="12782" y="7003"/>
                    </a:lnTo>
                    <a:lnTo>
                      <a:pt x="13408" y="7077"/>
                    </a:lnTo>
                    <a:cubicBezTo>
                      <a:pt x="13840" y="7137"/>
                      <a:pt x="14272" y="7137"/>
                      <a:pt x="14704" y="7196"/>
                    </a:cubicBezTo>
                    <a:lnTo>
                      <a:pt x="16015" y="7196"/>
                    </a:lnTo>
                    <a:cubicBezTo>
                      <a:pt x="16447" y="7196"/>
                      <a:pt x="16819" y="7137"/>
                      <a:pt x="17252" y="7137"/>
                    </a:cubicBezTo>
                    <a:cubicBezTo>
                      <a:pt x="17684" y="7077"/>
                      <a:pt x="18056" y="7077"/>
                      <a:pt x="18428" y="7003"/>
                    </a:cubicBezTo>
                    <a:cubicBezTo>
                      <a:pt x="18875" y="6943"/>
                      <a:pt x="19248" y="6883"/>
                      <a:pt x="19620" y="6824"/>
                    </a:cubicBezTo>
                    <a:cubicBezTo>
                      <a:pt x="19993" y="6764"/>
                      <a:pt x="20365" y="6705"/>
                      <a:pt x="20663" y="6630"/>
                    </a:cubicBezTo>
                    <a:cubicBezTo>
                      <a:pt x="21035" y="6511"/>
                      <a:pt x="21348" y="6451"/>
                      <a:pt x="21661" y="6392"/>
                    </a:cubicBezTo>
                    <a:cubicBezTo>
                      <a:pt x="21974" y="6332"/>
                      <a:pt x="22287" y="6198"/>
                      <a:pt x="22600" y="6138"/>
                    </a:cubicBezTo>
                    <a:cubicBezTo>
                      <a:pt x="22838" y="6079"/>
                      <a:pt x="23151" y="5960"/>
                      <a:pt x="23404" y="5885"/>
                    </a:cubicBezTo>
                    <a:cubicBezTo>
                      <a:pt x="23896" y="5706"/>
                      <a:pt x="24328" y="5587"/>
                      <a:pt x="24700" y="5394"/>
                    </a:cubicBezTo>
                    <a:cubicBezTo>
                      <a:pt x="25386" y="5140"/>
                      <a:pt x="25818" y="4962"/>
                      <a:pt x="25818" y="4962"/>
                    </a:cubicBezTo>
                    <a:cubicBezTo>
                      <a:pt x="25877" y="4962"/>
                      <a:pt x="25952" y="4842"/>
                      <a:pt x="25877" y="4768"/>
                    </a:cubicBezTo>
                    <a:cubicBezTo>
                      <a:pt x="25877" y="4681"/>
                      <a:pt x="25813" y="4625"/>
                      <a:pt x="25756" y="4625"/>
                    </a:cubicBezTo>
                    <a:cubicBezTo>
                      <a:pt x="25735" y="4625"/>
                      <a:pt x="25714" y="4633"/>
                      <a:pt x="25698" y="4649"/>
                    </a:cubicBezTo>
                    <a:cubicBezTo>
                      <a:pt x="25698" y="4649"/>
                      <a:pt x="25266" y="4768"/>
                      <a:pt x="24581" y="5021"/>
                    </a:cubicBezTo>
                    <a:cubicBezTo>
                      <a:pt x="24209" y="5140"/>
                      <a:pt x="23777" y="5274"/>
                      <a:pt x="23270" y="5453"/>
                    </a:cubicBezTo>
                    <a:cubicBezTo>
                      <a:pt x="22778" y="5587"/>
                      <a:pt x="22153" y="5706"/>
                      <a:pt x="21542" y="5885"/>
                    </a:cubicBezTo>
                    <a:cubicBezTo>
                      <a:pt x="21229" y="5960"/>
                      <a:pt x="20916" y="6019"/>
                      <a:pt x="20544" y="6079"/>
                    </a:cubicBezTo>
                    <a:cubicBezTo>
                      <a:pt x="20231" y="6138"/>
                      <a:pt x="19859" y="6258"/>
                      <a:pt x="19486" y="6258"/>
                    </a:cubicBezTo>
                    <a:cubicBezTo>
                      <a:pt x="19114" y="6332"/>
                      <a:pt x="18741" y="6392"/>
                      <a:pt x="18369" y="6451"/>
                    </a:cubicBezTo>
                    <a:cubicBezTo>
                      <a:pt x="17996" y="6451"/>
                      <a:pt x="17624" y="6511"/>
                      <a:pt x="17192" y="6511"/>
                    </a:cubicBezTo>
                    <a:cubicBezTo>
                      <a:pt x="16819" y="6571"/>
                      <a:pt x="16387" y="6571"/>
                      <a:pt x="16015" y="6571"/>
                    </a:cubicBezTo>
                    <a:lnTo>
                      <a:pt x="14779" y="6571"/>
                    </a:lnTo>
                    <a:cubicBezTo>
                      <a:pt x="14332" y="6511"/>
                      <a:pt x="13900" y="6511"/>
                      <a:pt x="13468" y="6451"/>
                    </a:cubicBezTo>
                    <a:lnTo>
                      <a:pt x="12842" y="6392"/>
                    </a:lnTo>
                    <a:lnTo>
                      <a:pt x="12544" y="6332"/>
                    </a:lnTo>
                    <a:lnTo>
                      <a:pt x="12231" y="6258"/>
                    </a:lnTo>
                    <a:lnTo>
                      <a:pt x="11605" y="6198"/>
                    </a:lnTo>
                    <a:cubicBezTo>
                      <a:pt x="11352" y="6138"/>
                      <a:pt x="11173" y="6079"/>
                      <a:pt x="10980" y="6019"/>
                    </a:cubicBezTo>
                    <a:cubicBezTo>
                      <a:pt x="10741" y="6019"/>
                      <a:pt x="10548" y="5960"/>
                      <a:pt x="10369" y="5885"/>
                    </a:cubicBezTo>
                    <a:cubicBezTo>
                      <a:pt x="10116" y="5826"/>
                      <a:pt x="9937" y="5766"/>
                      <a:pt x="9743" y="5706"/>
                    </a:cubicBezTo>
                    <a:cubicBezTo>
                      <a:pt x="9490" y="5706"/>
                      <a:pt x="9311" y="5647"/>
                      <a:pt x="9117" y="5513"/>
                    </a:cubicBezTo>
                    <a:cubicBezTo>
                      <a:pt x="8939" y="5453"/>
                      <a:pt x="8745" y="5394"/>
                      <a:pt x="8566" y="5334"/>
                    </a:cubicBezTo>
                    <a:cubicBezTo>
                      <a:pt x="8134" y="5215"/>
                      <a:pt x="7762" y="5081"/>
                      <a:pt x="7389" y="4902"/>
                    </a:cubicBezTo>
                    <a:cubicBezTo>
                      <a:pt x="7196" y="4842"/>
                      <a:pt x="7017" y="4768"/>
                      <a:pt x="6823" y="4649"/>
                    </a:cubicBezTo>
                    <a:cubicBezTo>
                      <a:pt x="6704" y="4589"/>
                      <a:pt x="6510" y="4530"/>
                      <a:pt x="6332" y="4395"/>
                    </a:cubicBezTo>
                    <a:cubicBezTo>
                      <a:pt x="5959" y="4276"/>
                      <a:pt x="5646" y="4098"/>
                      <a:pt x="5333" y="3904"/>
                    </a:cubicBezTo>
                    <a:cubicBezTo>
                      <a:pt x="4648" y="3531"/>
                      <a:pt x="4097" y="3159"/>
                      <a:pt x="3531" y="2846"/>
                    </a:cubicBezTo>
                    <a:cubicBezTo>
                      <a:pt x="3039" y="2474"/>
                      <a:pt x="2548" y="2101"/>
                      <a:pt x="2175" y="1788"/>
                    </a:cubicBezTo>
                    <a:cubicBezTo>
                      <a:pt x="1743" y="1416"/>
                      <a:pt x="1430" y="1118"/>
                      <a:pt x="1117" y="865"/>
                    </a:cubicBezTo>
                    <a:cubicBezTo>
                      <a:pt x="626" y="373"/>
                      <a:pt x="313" y="60"/>
                      <a:pt x="313" y="60"/>
                    </a:cubicBezTo>
                    <a:cubicBezTo>
                      <a:pt x="253" y="1"/>
                      <a:pt x="179" y="1"/>
                      <a:pt x="60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6" name="Google Shape;5526;p32"/>
              <p:cNvSpPr/>
              <p:nvPr/>
            </p:nvSpPr>
            <p:spPr>
              <a:xfrm flipH="1">
                <a:off x="1671090" y="824057"/>
                <a:ext cx="168734" cy="116513"/>
              </a:xfrm>
              <a:custGeom>
                <a:avLst/>
                <a:gdLst/>
                <a:ahLst/>
                <a:cxnLst/>
                <a:rect l="l" t="t" r="r" b="b"/>
                <a:pathLst>
                  <a:path w="5409" h="3735" extrusionOk="0">
                    <a:moveTo>
                      <a:pt x="3911" y="1"/>
                    </a:moveTo>
                    <a:cubicBezTo>
                      <a:pt x="3863" y="1"/>
                      <a:pt x="3814" y="15"/>
                      <a:pt x="3785" y="45"/>
                    </a:cubicBezTo>
                    <a:cubicBezTo>
                      <a:pt x="3546" y="299"/>
                      <a:pt x="3233" y="537"/>
                      <a:pt x="2921" y="790"/>
                    </a:cubicBezTo>
                    <a:cubicBezTo>
                      <a:pt x="2667" y="1043"/>
                      <a:pt x="2354" y="1282"/>
                      <a:pt x="2057" y="1475"/>
                    </a:cubicBezTo>
                    <a:cubicBezTo>
                      <a:pt x="1803" y="1714"/>
                      <a:pt x="1490" y="1907"/>
                      <a:pt x="1178" y="2161"/>
                    </a:cubicBezTo>
                    <a:cubicBezTo>
                      <a:pt x="865" y="2339"/>
                      <a:pt x="567" y="2533"/>
                      <a:pt x="254" y="2593"/>
                    </a:cubicBezTo>
                    <a:cubicBezTo>
                      <a:pt x="120" y="2652"/>
                      <a:pt x="1" y="2772"/>
                      <a:pt x="1" y="2906"/>
                    </a:cubicBezTo>
                    <a:cubicBezTo>
                      <a:pt x="1" y="3084"/>
                      <a:pt x="194" y="3278"/>
                      <a:pt x="314" y="3278"/>
                    </a:cubicBezTo>
                    <a:lnTo>
                      <a:pt x="1550" y="3278"/>
                    </a:lnTo>
                    <a:cubicBezTo>
                      <a:pt x="1982" y="3278"/>
                      <a:pt x="2354" y="3278"/>
                      <a:pt x="2801" y="3338"/>
                    </a:cubicBezTo>
                    <a:cubicBezTo>
                      <a:pt x="3174" y="3338"/>
                      <a:pt x="3606" y="3397"/>
                      <a:pt x="3978" y="3457"/>
                    </a:cubicBezTo>
                    <a:cubicBezTo>
                      <a:pt x="4217" y="3457"/>
                      <a:pt x="4410" y="3457"/>
                      <a:pt x="4589" y="3516"/>
                    </a:cubicBezTo>
                    <a:cubicBezTo>
                      <a:pt x="4664" y="3516"/>
                      <a:pt x="4783" y="3576"/>
                      <a:pt x="4842" y="3576"/>
                    </a:cubicBezTo>
                    <a:cubicBezTo>
                      <a:pt x="4962" y="3650"/>
                      <a:pt x="5036" y="3650"/>
                      <a:pt x="5096" y="3710"/>
                    </a:cubicBezTo>
                    <a:lnTo>
                      <a:pt x="5155" y="3710"/>
                    </a:lnTo>
                    <a:cubicBezTo>
                      <a:pt x="5173" y="3727"/>
                      <a:pt x="5190" y="3735"/>
                      <a:pt x="5208" y="3735"/>
                    </a:cubicBezTo>
                    <a:cubicBezTo>
                      <a:pt x="5250" y="3735"/>
                      <a:pt x="5292" y="3693"/>
                      <a:pt x="5334" y="3650"/>
                    </a:cubicBezTo>
                    <a:cubicBezTo>
                      <a:pt x="5408" y="3576"/>
                      <a:pt x="5408" y="3457"/>
                      <a:pt x="5274" y="3397"/>
                    </a:cubicBezTo>
                    <a:cubicBezTo>
                      <a:pt x="5096" y="3278"/>
                      <a:pt x="4902" y="3204"/>
                      <a:pt x="4723" y="3144"/>
                    </a:cubicBezTo>
                    <a:cubicBezTo>
                      <a:pt x="4470" y="3025"/>
                      <a:pt x="4291" y="2965"/>
                      <a:pt x="4097" y="2965"/>
                    </a:cubicBezTo>
                    <a:cubicBezTo>
                      <a:pt x="3665" y="2831"/>
                      <a:pt x="3233" y="2772"/>
                      <a:pt x="2861" y="2712"/>
                    </a:cubicBezTo>
                    <a:cubicBezTo>
                      <a:pt x="2429" y="2712"/>
                      <a:pt x="1982" y="2652"/>
                      <a:pt x="1610" y="2652"/>
                    </a:cubicBezTo>
                    <a:cubicBezTo>
                      <a:pt x="1593" y="2650"/>
                      <a:pt x="1575" y="2648"/>
                      <a:pt x="1558" y="2646"/>
                    </a:cubicBezTo>
                    <a:lnTo>
                      <a:pt x="1558" y="2646"/>
                    </a:lnTo>
                    <a:cubicBezTo>
                      <a:pt x="1868" y="2396"/>
                      <a:pt x="2178" y="2217"/>
                      <a:pt x="2429" y="1907"/>
                    </a:cubicBezTo>
                    <a:cubicBezTo>
                      <a:pt x="2727" y="1654"/>
                      <a:pt x="2980" y="1416"/>
                      <a:pt x="3293" y="1103"/>
                    </a:cubicBezTo>
                    <a:cubicBezTo>
                      <a:pt x="3546" y="850"/>
                      <a:pt x="3785" y="537"/>
                      <a:pt x="4038" y="299"/>
                    </a:cubicBezTo>
                    <a:cubicBezTo>
                      <a:pt x="4097" y="164"/>
                      <a:pt x="4097" y="105"/>
                      <a:pt x="4038" y="45"/>
                    </a:cubicBezTo>
                    <a:cubicBezTo>
                      <a:pt x="4008" y="15"/>
                      <a:pt x="3960" y="1"/>
                      <a:pt x="39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7" name="Google Shape;5527;p32"/>
              <p:cNvSpPr/>
              <p:nvPr/>
            </p:nvSpPr>
            <p:spPr>
              <a:xfrm flipH="1">
                <a:off x="1828157" y="779448"/>
                <a:ext cx="195686" cy="239234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7669" extrusionOk="0">
                    <a:moveTo>
                      <a:pt x="6086" y="0"/>
                    </a:moveTo>
                    <a:cubicBezTo>
                      <a:pt x="6037" y="0"/>
                      <a:pt x="5989" y="15"/>
                      <a:pt x="5959" y="45"/>
                    </a:cubicBezTo>
                    <a:cubicBezTo>
                      <a:pt x="5721" y="239"/>
                      <a:pt x="5527" y="477"/>
                      <a:pt x="5348" y="671"/>
                    </a:cubicBezTo>
                    <a:cubicBezTo>
                      <a:pt x="5095" y="850"/>
                      <a:pt x="4902" y="1043"/>
                      <a:pt x="4663" y="1222"/>
                    </a:cubicBezTo>
                    <a:cubicBezTo>
                      <a:pt x="4410" y="1475"/>
                      <a:pt x="4231" y="1654"/>
                      <a:pt x="3978" y="1848"/>
                    </a:cubicBezTo>
                    <a:cubicBezTo>
                      <a:pt x="3784" y="2026"/>
                      <a:pt x="3546" y="2161"/>
                      <a:pt x="3293" y="2339"/>
                    </a:cubicBezTo>
                    <a:cubicBezTo>
                      <a:pt x="3039" y="2533"/>
                      <a:pt x="2801" y="2712"/>
                      <a:pt x="2607" y="2846"/>
                    </a:cubicBezTo>
                    <a:cubicBezTo>
                      <a:pt x="2488" y="2965"/>
                      <a:pt x="2369" y="3025"/>
                      <a:pt x="2235" y="3084"/>
                    </a:cubicBezTo>
                    <a:lnTo>
                      <a:pt x="1862" y="3337"/>
                    </a:lnTo>
                    <a:lnTo>
                      <a:pt x="1490" y="3516"/>
                    </a:lnTo>
                    <a:cubicBezTo>
                      <a:pt x="1371" y="3591"/>
                      <a:pt x="1177" y="3650"/>
                      <a:pt x="1058" y="3710"/>
                    </a:cubicBezTo>
                    <a:cubicBezTo>
                      <a:pt x="939" y="3769"/>
                      <a:pt x="805" y="3829"/>
                      <a:pt x="686" y="3889"/>
                    </a:cubicBezTo>
                    <a:lnTo>
                      <a:pt x="313" y="4023"/>
                    </a:lnTo>
                    <a:lnTo>
                      <a:pt x="253" y="4023"/>
                    </a:lnTo>
                    <a:cubicBezTo>
                      <a:pt x="194" y="4082"/>
                      <a:pt x="134" y="4142"/>
                      <a:pt x="60" y="4202"/>
                    </a:cubicBezTo>
                    <a:cubicBezTo>
                      <a:pt x="0" y="4395"/>
                      <a:pt x="134" y="4574"/>
                      <a:pt x="313" y="4634"/>
                    </a:cubicBezTo>
                    <a:cubicBezTo>
                      <a:pt x="373" y="4708"/>
                      <a:pt x="507" y="4708"/>
                      <a:pt x="626" y="4768"/>
                    </a:cubicBezTo>
                    <a:cubicBezTo>
                      <a:pt x="686" y="4827"/>
                      <a:pt x="805" y="4887"/>
                      <a:pt x="939" y="4887"/>
                    </a:cubicBezTo>
                    <a:cubicBezTo>
                      <a:pt x="1058" y="4946"/>
                      <a:pt x="1118" y="5006"/>
                      <a:pt x="1252" y="5080"/>
                    </a:cubicBezTo>
                    <a:lnTo>
                      <a:pt x="1550" y="5200"/>
                    </a:lnTo>
                    <a:cubicBezTo>
                      <a:pt x="1684" y="5259"/>
                      <a:pt x="1803" y="5319"/>
                      <a:pt x="1862" y="5378"/>
                    </a:cubicBezTo>
                    <a:lnTo>
                      <a:pt x="2175" y="5572"/>
                    </a:lnTo>
                    <a:lnTo>
                      <a:pt x="2488" y="5691"/>
                    </a:lnTo>
                    <a:lnTo>
                      <a:pt x="2801" y="5885"/>
                    </a:lnTo>
                    <a:lnTo>
                      <a:pt x="3114" y="6064"/>
                    </a:lnTo>
                    <a:cubicBezTo>
                      <a:pt x="3173" y="6198"/>
                      <a:pt x="3293" y="6198"/>
                      <a:pt x="3412" y="6317"/>
                    </a:cubicBezTo>
                    <a:cubicBezTo>
                      <a:pt x="3605" y="6436"/>
                      <a:pt x="3784" y="6570"/>
                      <a:pt x="3978" y="6689"/>
                    </a:cubicBezTo>
                    <a:cubicBezTo>
                      <a:pt x="4097" y="6749"/>
                      <a:pt x="4157" y="6809"/>
                      <a:pt x="4291" y="6943"/>
                    </a:cubicBezTo>
                    <a:lnTo>
                      <a:pt x="4529" y="7121"/>
                    </a:lnTo>
                    <a:cubicBezTo>
                      <a:pt x="4723" y="7315"/>
                      <a:pt x="4902" y="7434"/>
                      <a:pt x="5095" y="7613"/>
                    </a:cubicBezTo>
                    <a:cubicBezTo>
                      <a:pt x="5125" y="7650"/>
                      <a:pt x="5170" y="7669"/>
                      <a:pt x="5216" y="7669"/>
                    </a:cubicBezTo>
                    <a:cubicBezTo>
                      <a:pt x="5263" y="7669"/>
                      <a:pt x="5311" y="7650"/>
                      <a:pt x="5348" y="7613"/>
                    </a:cubicBezTo>
                    <a:cubicBezTo>
                      <a:pt x="5408" y="7553"/>
                      <a:pt x="5408" y="7434"/>
                      <a:pt x="5348" y="7375"/>
                    </a:cubicBezTo>
                    <a:lnTo>
                      <a:pt x="4782" y="6809"/>
                    </a:lnTo>
                    <a:lnTo>
                      <a:pt x="4529" y="6570"/>
                    </a:lnTo>
                    <a:cubicBezTo>
                      <a:pt x="4470" y="6496"/>
                      <a:pt x="4350" y="6436"/>
                      <a:pt x="4291" y="6317"/>
                    </a:cubicBezTo>
                    <a:cubicBezTo>
                      <a:pt x="4097" y="6198"/>
                      <a:pt x="3918" y="6004"/>
                      <a:pt x="3725" y="5885"/>
                    </a:cubicBezTo>
                    <a:cubicBezTo>
                      <a:pt x="3605" y="5825"/>
                      <a:pt x="3486" y="5751"/>
                      <a:pt x="3412" y="5632"/>
                    </a:cubicBezTo>
                    <a:lnTo>
                      <a:pt x="3114" y="5453"/>
                    </a:lnTo>
                    <a:lnTo>
                      <a:pt x="2801" y="5259"/>
                    </a:lnTo>
                    <a:lnTo>
                      <a:pt x="2488" y="5006"/>
                    </a:lnTo>
                    <a:lnTo>
                      <a:pt x="2175" y="4827"/>
                    </a:lnTo>
                    <a:cubicBezTo>
                      <a:pt x="2056" y="4768"/>
                      <a:pt x="1997" y="4708"/>
                      <a:pt x="1862" y="4634"/>
                    </a:cubicBezTo>
                    <a:lnTo>
                      <a:pt x="1550" y="4514"/>
                    </a:lnTo>
                    <a:cubicBezTo>
                      <a:pt x="1459" y="4469"/>
                      <a:pt x="1369" y="4424"/>
                      <a:pt x="1272" y="4379"/>
                    </a:cubicBezTo>
                    <a:lnTo>
                      <a:pt x="1272" y="4379"/>
                    </a:lnTo>
                    <a:cubicBezTo>
                      <a:pt x="1308" y="4365"/>
                      <a:pt x="1342" y="4350"/>
                      <a:pt x="1371" y="4336"/>
                    </a:cubicBezTo>
                    <a:cubicBezTo>
                      <a:pt x="1490" y="4202"/>
                      <a:pt x="1624" y="4142"/>
                      <a:pt x="1743" y="4082"/>
                    </a:cubicBezTo>
                    <a:lnTo>
                      <a:pt x="2175" y="3889"/>
                    </a:lnTo>
                    <a:lnTo>
                      <a:pt x="2548" y="3650"/>
                    </a:lnTo>
                    <a:cubicBezTo>
                      <a:pt x="2667" y="3516"/>
                      <a:pt x="2801" y="3457"/>
                      <a:pt x="2920" y="3397"/>
                    </a:cubicBezTo>
                    <a:cubicBezTo>
                      <a:pt x="3173" y="3218"/>
                      <a:pt x="3412" y="3025"/>
                      <a:pt x="3665" y="2846"/>
                    </a:cubicBezTo>
                    <a:cubicBezTo>
                      <a:pt x="3918" y="2652"/>
                      <a:pt x="4097" y="2473"/>
                      <a:pt x="4350" y="2220"/>
                    </a:cubicBezTo>
                    <a:cubicBezTo>
                      <a:pt x="4604" y="2026"/>
                      <a:pt x="4782" y="1848"/>
                      <a:pt x="5036" y="1594"/>
                    </a:cubicBezTo>
                    <a:cubicBezTo>
                      <a:pt x="5214" y="1416"/>
                      <a:pt x="5408" y="1162"/>
                      <a:pt x="5646" y="984"/>
                    </a:cubicBezTo>
                    <a:cubicBezTo>
                      <a:pt x="5840" y="730"/>
                      <a:pt x="6019" y="537"/>
                      <a:pt x="6213" y="298"/>
                    </a:cubicBezTo>
                    <a:cubicBezTo>
                      <a:pt x="6272" y="239"/>
                      <a:pt x="6272" y="105"/>
                      <a:pt x="6213" y="45"/>
                    </a:cubicBezTo>
                    <a:cubicBezTo>
                      <a:pt x="6183" y="15"/>
                      <a:pt x="6134" y="0"/>
                      <a:pt x="6086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8" name="Google Shape;5528;p32"/>
              <p:cNvSpPr/>
              <p:nvPr/>
            </p:nvSpPr>
            <p:spPr>
              <a:xfrm flipH="1">
                <a:off x="2050765" y="778200"/>
                <a:ext cx="135729" cy="10166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259" extrusionOk="0">
                    <a:moveTo>
                      <a:pt x="4223" y="1"/>
                    </a:moveTo>
                    <a:cubicBezTo>
                      <a:pt x="4159" y="1"/>
                      <a:pt x="4079" y="43"/>
                      <a:pt x="4037" y="85"/>
                    </a:cubicBezTo>
                    <a:lnTo>
                      <a:pt x="4037" y="145"/>
                    </a:lnTo>
                    <a:cubicBezTo>
                      <a:pt x="3978" y="145"/>
                      <a:pt x="3978" y="204"/>
                      <a:pt x="3918" y="204"/>
                    </a:cubicBezTo>
                    <a:cubicBezTo>
                      <a:pt x="3859" y="279"/>
                      <a:pt x="3859" y="338"/>
                      <a:pt x="3724" y="398"/>
                    </a:cubicBezTo>
                    <a:cubicBezTo>
                      <a:pt x="3665" y="458"/>
                      <a:pt x="3605" y="517"/>
                      <a:pt x="3546" y="577"/>
                    </a:cubicBezTo>
                    <a:cubicBezTo>
                      <a:pt x="3486" y="711"/>
                      <a:pt x="3352" y="770"/>
                      <a:pt x="3292" y="830"/>
                    </a:cubicBezTo>
                    <a:cubicBezTo>
                      <a:pt x="3173" y="949"/>
                      <a:pt x="3039" y="1024"/>
                      <a:pt x="2920" y="1083"/>
                    </a:cubicBezTo>
                    <a:cubicBezTo>
                      <a:pt x="2860" y="1202"/>
                      <a:pt x="2741" y="1262"/>
                      <a:pt x="2607" y="1396"/>
                    </a:cubicBezTo>
                    <a:cubicBezTo>
                      <a:pt x="2488" y="1456"/>
                      <a:pt x="2369" y="1515"/>
                      <a:pt x="2235" y="1634"/>
                    </a:cubicBezTo>
                    <a:lnTo>
                      <a:pt x="2056" y="1769"/>
                    </a:lnTo>
                    <a:cubicBezTo>
                      <a:pt x="1996" y="1769"/>
                      <a:pt x="1922" y="1828"/>
                      <a:pt x="1862" y="1888"/>
                    </a:cubicBezTo>
                    <a:cubicBezTo>
                      <a:pt x="1743" y="1947"/>
                      <a:pt x="1624" y="2007"/>
                      <a:pt x="1490" y="2141"/>
                    </a:cubicBezTo>
                    <a:cubicBezTo>
                      <a:pt x="1371" y="2201"/>
                      <a:pt x="1251" y="2260"/>
                      <a:pt x="1117" y="2320"/>
                    </a:cubicBezTo>
                    <a:cubicBezTo>
                      <a:pt x="998" y="2379"/>
                      <a:pt x="879" y="2439"/>
                      <a:pt x="805" y="2513"/>
                    </a:cubicBezTo>
                    <a:cubicBezTo>
                      <a:pt x="373" y="2752"/>
                      <a:pt x="134" y="2945"/>
                      <a:pt x="134" y="2945"/>
                    </a:cubicBezTo>
                    <a:cubicBezTo>
                      <a:pt x="60" y="2945"/>
                      <a:pt x="0" y="3065"/>
                      <a:pt x="60" y="3124"/>
                    </a:cubicBezTo>
                    <a:cubicBezTo>
                      <a:pt x="60" y="3184"/>
                      <a:pt x="194" y="3258"/>
                      <a:pt x="253" y="3258"/>
                    </a:cubicBezTo>
                    <a:cubicBezTo>
                      <a:pt x="253" y="3258"/>
                      <a:pt x="566" y="3124"/>
                      <a:pt x="998" y="2945"/>
                    </a:cubicBezTo>
                    <a:cubicBezTo>
                      <a:pt x="1117" y="2945"/>
                      <a:pt x="1251" y="2886"/>
                      <a:pt x="1371" y="2811"/>
                    </a:cubicBezTo>
                    <a:cubicBezTo>
                      <a:pt x="1490" y="2752"/>
                      <a:pt x="1624" y="2692"/>
                      <a:pt x="1743" y="2633"/>
                    </a:cubicBezTo>
                    <a:cubicBezTo>
                      <a:pt x="1922" y="2573"/>
                      <a:pt x="2056" y="2513"/>
                      <a:pt x="2175" y="2379"/>
                    </a:cubicBezTo>
                    <a:cubicBezTo>
                      <a:pt x="2235" y="2379"/>
                      <a:pt x="2294" y="2320"/>
                      <a:pt x="2369" y="2320"/>
                    </a:cubicBezTo>
                    <a:lnTo>
                      <a:pt x="2607" y="2141"/>
                    </a:lnTo>
                    <a:cubicBezTo>
                      <a:pt x="2741" y="2066"/>
                      <a:pt x="2860" y="1947"/>
                      <a:pt x="2980" y="1888"/>
                    </a:cubicBezTo>
                    <a:cubicBezTo>
                      <a:pt x="3114" y="1769"/>
                      <a:pt x="3233" y="1694"/>
                      <a:pt x="3352" y="1575"/>
                    </a:cubicBezTo>
                    <a:cubicBezTo>
                      <a:pt x="3486" y="1456"/>
                      <a:pt x="3546" y="1396"/>
                      <a:pt x="3665" y="1262"/>
                    </a:cubicBezTo>
                    <a:cubicBezTo>
                      <a:pt x="3784" y="1143"/>
                      <a:pt x="3859" y="1083"/>
                      <a:pt x="3918" y="949"/>
                    </a:cubicBezTo>
                    <a:cubicBezTo>
                      <a:pt x="4037" y="890"/>
                      <a:pt x="4037" y="770"/>
                      <a:pt x="4097" y="711"/>
                    </a:cubicBezTo>
                    <a:cubicBezTo>
                      <a:pt x="4157" y="577"/>
                      <a:pt x="4231" y="517"/>
                      <a:pt x="4291" y="458"/>
                    </a:cubicBezTo>
                    <a:cubicBezTo>
                      <a:pt x="4350" y="338"/>
                      <a:pt x="4350" y="204"/>
                      <a:pt x="4350" y="204"/>
                    </a:cubicBezTo>
                    <a:cubicBezTo>
                      <a:pt x="4350" y="145"/>
                      <a:pt x="4350" y="85"/>
                      <a:pt x="4291" y="26"/>
                    </a:cubicBezTo>
                    <a:cubicBezTo>
                      <a:pt x="4273" y="8"/>
                      <a:pt x="4249" y="1"/>
                      <a:pt x="4223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9" name="Google Shape;5529;p32"/>
              <p:cNvSpPr/>
              <p:nvPr/>
            </p:nvSpPr>
            <p:spPr>
              <a:xfrm flipH="1">
                <a:off x="2077717" y="870069"/>
                <a:ext cx="108777" cy="162682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5215" extrusionOk="0">
                    <a:moveTo>
                      <a:pt x="194" y="0"/>
                    </a:moveTo>
                    <a:cubicBezTo>
                      <a:pt x="60" y="0"/>
                      <a:pt x="0" y="120"/>
                      <a:pt x="60" y="179"/>
                    </a:cubicBezTo>
                    <a:cubicBezTo>
                      <a:pt x="60" y="179"/>
                      <a:pt x="134" y="552"/>
                      <a:pt x="313" y="1118"/>
                    </a:cubicBezTo>
                    <a:cubicBezTo>
                      <a:pt x="432" y="1356"/>
                      <a:pt x="566" y="1669"/>
                      <a:pt x="685" y="1982"/>
                    </a:cubicBezTo>
                    <a:cubicBezTo>
                      <a:pt x="805" y="2295"/>
                      <a:pt x="998" y="2607"/>
                      <a:pt x="1177" y="2920"/>
                    </a:cubicBezTo>
                    <a:cubicBezTo>
                      <a:pt x="1311" y="3099"/>
                      <a:pt x="1371" y="3218"/>
                      <a:pt x="1490" y="3412"/>
                    </a:cubicBezTo>
                    <a:cubicBezTo>
                      <a:pt x="1549" y="3591"/>
                      <a:pt x="1684" y="3725"/>
                      <a:pt x="1803" y="3844"/>
                    </a:cubicBezTo>
                    <a:cubicBezTo>
                      <a:pt x="1922" y="3963"/>
                      <a:pt x="1996" y="4157"/>
                      <a:pt x="2116" y="4276"/>
                    </a:cubicBezTo>
                    <a:cubicBezTo>
                      <a:pt x="2235" y="4410"/>
                      <a:pt x="2294" y="4470"/>
                      <a:pt x="2428" y="4589"/>
                    </a:cubicBezTo>
                    <a:cubicBezTo>
                      <a:pt x="2548" y="4708"/>
                      <a:pt x="2607" y="4783"/>
                      <a:pt x="2741" y="4842"/>
                    </a:cubicBezTo>
                    <a:cubicBezTo>
                      <a:pt x="2801" y="4961"/>
                      <a:pt x="2860" y="5021"/>
                      <a:pt x="2980" y="5021"/>
                    </a:cubicBezTo>
                    <a:cubicBezTo>
                      <a:pt x="3114" y="5155"/>
                      <a:pt x="3173" y="5215"/>
                      <a:pt x="3173" y="5215"/>
                    </a:cubicBezTo>
                    <a:cubicBezTo>
                      <a:pt x="3233" y="5215"/>
                      <a:pt x="3352" y="5215"/>
                      <a:pt x="3352" y="5155"/>
                    </a:cubicBezTo>
                    <a:cubicBezTo>
                      <a:pt x="3486" y="5080"/>
                      <a:pt x="3486" y="5021"/>
                      <a:pt x="3412" y="4961"/>
                    </a:cubicBezTo>
                    <a:lnTo>
                      <a:pt x="3352" y="4902"/>
                    </a:lnTo>
                    <a:cubicBezTo>
                      <a:pt x="3352" y="4902"/>
                      <a:pt x="3352" y="4842"/>
                      <a:pt x="3233" y="4708"/>
                    </a:cubicBezTo>
                    <a:cubicBezTo>
                      <a:pt x="3173" y="4708"/>
                      <a:pt x="3114" y="4589"/>
                      <a:pt x="3039" y="4529"/>
                    </a:cubicBezTo>
                    <a:cubicBezTo>
                      <a:pt x="2980" y="4470"/>
                      <a:pt x="2920" y="4336"/>
                      <a:pt x="2801" y="4276"/>
                    </a:cubicBezTo>
                    <a:cubicBezTo>
                      <a:pt x="2741" y="4157"/>
                      <a:pt x="2667" y="4038"/>
                      <a:pt x="2548" y="3904"/>
                    </a:cubicBezTo>
                    <a:cubicBezTo>
                      <a:pt x="2488" y="3784"/>
                      <a:pt x="2369" y="3665"/>
                      <a:pt x="2294" y="3531"/>
                    </a:cubicBezTo>
                    <a:cubicBezTo>
                      <a:pt x="2175" y="3352"/>
                      <a:pt x="2116" y="3218"/>
                      <a:pt x="1996" y="3040"/>
                    </a:cubicBezTo>
                    <a:cubicBezTo>
                      <a:pt x="1922" y="2920"/>
                      <a:pt x="1803" y="2786"/>
                      <a:pt x="1743" y="2607"/>
                    </a:cubicBezTo>
                    <a:cubicBezTo>
                      <a:pt x="1684" y="2473"/>
                      <a:pt x="1549" y="2295"/>
                      <a:pt x="1490" y="2175"/>
                    </a:cubicBezTo>
                    <a:cubicBezTo>
                      <a:pt x="1371" y="1982"/>
                      <a:pt x="1311" y="1863"/>
                      <a:pt x="1251" y="1669"/>
                    </a:cubicBezTo>
                    <a:cubicBezTo>
                      <a:pt x="1058" y="1356"/>
                      <a:pt x="939" y="1118"/>
                      <a:pt x="805" y="864"/>
                    </a:cubicBezTo>
                    <a:cubicBezTo>
                      <a:pt x="566" y="373"/>
                      <a:pt x="373" y="60"/>
                      <a:pt x="373" y="60"/>
                    </a:cubicBezTo>
                    <a:cubicBezTo>
                      <a:pt x="313" y="0"/>
                      <a:pt x="253" y="0"/>
                      <a:pt x="194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0" name="Google Shape;5530;p32"/>
              <p:cNvSpPr/>
              <p:nvPr/>
            </p:nvSpPr>
            <p:spPr>
              <a:xfrm flipH="1">
                <a:off x="2292900" y="1209284"/>
                <a:ext cx="257484" cy="83166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2666" extrusionOk="0">
                    <a:moveTo>
                      <a:pt x="5673" y="1"/>
                    </a:moveTo>
                    <a:cubicBezTo>
                      <a:pt x="5010" y="1"/>
                      <a:pt x="4241" y="101"/>
                      <a:pt x="3412" y="300"/>
                    </a:cubicBezTo>
                    <a:cubicBezTo>
                      <a:pt x="1669" y="732"/>
                      <a:pt x="0" y="2102"/>
                      <a:pt x="0" y="2102"/>
                    </a:cubicBezTo>
                    <a:cubicBezTo>
                      <a:pt x="0" y="2102"/>
                      <a:pt x="1389" y="2666"/>
                      <a:pt x="3188" y="2666"/>
                    </a:cubicBezTo>
                    <a:cubicBezTo>
                      <a:pt x="3537" y="2666"/>
                      <a:pt x="3902" y="2645"/>
                      <a:pt x="4276" y="2594"/>
                    </a:cubicBezTo>
                    <a:cubicBezTo>
                      <a:pt x="6079" y="2340"/>
                      <a:pt x="8254" y="1283"/>
                      <a:pt x="7822" y="732"/>
                    </a:cubicBezTo>
                    <a:cubicBezTo>
                      <a:pt x="7477" y="242"/>
                      <a:pt x="6703" y="1"/>
                      <a:pt x="5673" y="1"/>
                    </a:cubicBezTo>
                    <a:close/>
                  </a:path>
                </a:pathLst>
              </a:custGeom>
              <a:solidFill>
                <a:srgbClr val="40AB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1" name="Google Shape;5531;p32"/>
              <p:cNvSpPr/>
              <p:nvPr/>
            </p:nvSpPr>
            <p:spPr>
              <a:xfrm flipH="1">
                <a:off x="2397466" y="1245564"/>
                <a:ext cx="187794" cy="50224"/>
              </a:xfrm>
              <a:custGeom>
                <a:avLst/>
                <a:gdLst/>
                <a:ahLst/>
                <a:cxnLst/>
                <a:rect l="l" t="t" r="r" b="b"/>
                <a:pathLst>
                  <a:path w="6020" h="1610" extrusionOk="0">
                    <a:moveTo>
                      <a:pt x="3979" y="1"/>
                    </a:moveTo>
                    <a:cubicBezTo>
                      <a:pt x="3785" y="60"/>
                      <a:pt x="3606" y="60"/>
                      <a:pt x="3413" y="60"/>
                    </a:cubicBezTo>
                    <a:cubicBezTo>
                      <a:pt x="3234" y="120"/>
                      <a:pt x="3040" y="120"/>
                      <a:pt x="2861" y="194"/>
                    </a:cubicBezTo>
                    <a:cubicBezTo>
                      <a:pt x="2489" y="254"/>
                      <a:pt x="2116" y="373"/>
                      <a:pt x="1804" y="492"/>
                    </a:cubicBezTo>
                    <a:cubicBezTo>
                      <a:pt x="1610" y="567"/>
                      <a:pt x="1431" y="626"/>
                      <a:pt x="1297" y="686"/>
                    </a:cubicBezTo>
                    <a:cubicBezTo>
                      <a:pt x="1178" y="745"/>
                      <a:pt x="999" y="805"/>
                      <a:pt x="865" y="865"/>
                    </a:cubicBezTo>
                    <a:cubicBezTo>
                      <a:pt x="746" y="939"/>
                      <a:pt x="627" y="999"/>
                      <a:pt x="552" y="1058"/>
                    </a:cubicBezTo>
                    <a:cubicBezTo>
                      <a:pt x="433" y="1118"/>
                      <a:pt x="373" y="1177"/>
                      <a:pt x="314" y="1237"/>
                    </a:cubicBezTo>
                    <a:cubicBezTo>
                      <a:pt x="120" y="1371"/>
                      <a:pt x="61" y="1431"/>
                      <a:pt x="61" y="1431"/>
                    </a:cubicBezTo>
                    <a:cubicBezTo>
                      <a:pt x="1" y="1431"/>
                      <a:pt x="1" y="1490"/>
                      <a:pt x="61" y="1550"/>
                    </a:cubicBezTo>
                    <a:cubicBezTo>
                      <a:pt x="61" y="1610"/>
                      <a:pt x="120" y="1610"/>
                      <a:pt x="180" y="1610"/>
                    </a:cubicBezTo>
                    <a:cubicBezTo>
                      <a:pt x="180" y="1610"/>
                      <a:pt x="254" y="1550"/>
                      <a:pt x="433" y="1490"/>
                    </a:cubicBezTo>
                    <a:cubicBezTo>
                      <a:pt x="493" y="1431"/>
                      <a:pt x="552" y="1431"/>
                      <a:pt x="686" y="1371"/>
                    </a:cubicBezTo>
                    <a:cubicBezTo>
                      <a:pt x="805" y="1312"/>
                      <a:pt x="925" y="1237"/>
                      <a:pt x="1059" y="1177"/>
                    </a:cubicBezTo>
                    <a:cubicBezTo>
                      <a:pt x="1178" y="1118"/>
                      <a:pt x="1297" y="1118"/>
                      <a:pt x="1431" y="1058"/>
                    </a:cubicBezTo>
                    <a:cubicBezTo>
                      <a:pt x="1610" y="999"/>
                      <a:pt x="1744" y="939"/>
                      <a:pt x="1923" y="865"/>
                    </a:cubicBezTo>
                    <a:cubicBezTo>
                      <a:pt x="2042" y="805"/>
                      <a:pt x="2236" y="805"/>
                      <a:pt x="2414" y="745"/>
                    </a:cubicBezTo>
                    <a:cubicBezTo>
                      <a:pt x="2608" y="686"/>
                      <a:pt x="2787" y="686"/>
                      <a:pt x="2981" y="626"/>
                    </a:cubicBezTo>
                    <a:cubicBezTo>
                      <a:pt x="3353" y="567"/>
                      <a:pt x="3666" y="492"/>
                      <a:pt x="4038" y="433"/>
                    </a:cubicBezTo>
                    <a:cubicBezTo>
                      <a:pt x="4217" y="433"/>
                      <a:pt x="4351" y="373"/>
                      <a:pt x="4530" y="373"/>
                    </a:cubicBezTo>
                    <a:cubicBezTo>
                      <a:pt x="4649" y="373"/>
                      <a:pt x="4843" y="313"/>
                      <a:pt x="4962" y="313"/>
                    </a:cubicBezTo>
                    <a:lnTo>
                      <a:pt x="5647" y="313"/>
                    </a:lnTo>
                    <a:cubicBezTo>
                      <a:pt x="5841" y="254"/>
                      <a:pt x="5900" y="254"/>
                      <a:pt x="5900" y="254"/>
                    </a:cubicBezTo>
                    <a:cubicBezTo>
                      <a:pt x="5960" y="254"/>
                      <a:pt x="6020" y="254"/>
                      <a:pt x="6020" y="194"/>
                    </a:cubicBezTo>
                    <a:cubicBezTo>
                      <a:pt x="6020" y="120"/>
                      <a:pt x="5960" y="60"/>
                      <a:pt x="5900" y="60"/>
                    </a:cubicBezTo>
                    <a:lnTo>
                      <a:pt x="5841" y="60"/>
                    </a:lnTo>
                    <a:cubicBezTo>
                      <a:pt x="5766" y="1"/>
                      <a:pt x="5707" y="1"/>
                      <a:pt x="5647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2" name="Google Shape;5532;p32"/>
              <p:cNvSpPr/>
              <p:nvPr/>
            </p:nvSpPr>
            <p:spPr>
              <a:xfrm flipH="1">
                <a:off x="2401677" y="1059173"/>
                <a:ext cx="137102" cy="178529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5723" extrusionOk="0">
                    <a:moveTo>
                      <a:pt x="3565" y="0"/>
                    </a:moveTo>
                    <a:cubicBezTo>
                      <a:pt x="3534" y="0"/>
                      <a:pt x="3503" y="6"/>
                      <a:pt x="3472" y="17"/>
                    </a:cubicBezTo>
                    <a:cubicBezTo>
                      <a:pt x="2980" y="210"/>
                      <a:pt x="180" y="2370"/>
                      <a:pt x="1" y="5722"/>
                    </a:cubicBezTo>
                    <a:cubicBezTo>
                      <a:pt x="1" y="5722"/>
                      <a:pt x="1982" y="5424"/>
                      <a:pt x="3234" y="3249"/>
                    </a:cubicBezTo>
                    <a:cubicBezTo>
                      <a:pt x="4394" y="1264"/>
                      <a:pt x="4032" y="0"/>
                      <a:pt x="35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3" name="Google Shape;5533;p32"/>
              <p:cNvSpPr/>
              <p:nvPr/>
            </p:nvSpPr>
            <p:spPr>
              <a:xfrm flipH="1">
                <a:off x="2593121" y="916987"/>
                <a:ext cx="28824" cy="2910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933" extrusionOk="0">
                    <a:moveTo>
                      <a:pt x="448" y="0"/>
                    </a:moveTo>
                    <a:cubicBezTo>
                      <a:pt x="376" y="0"/>
                      <a:pt x="303" y="15"/>
                      <a:pt x="238" y="46"/>
                    </a:cubicBezTo>
                    <a:cubicBezTo>
                      <a:pt x="119" y="105"/>
                      <a:pt x="0" y="225"/>
                      <a:pt x="0" y="418"/>
                    </a:cubicBezTo>
                    <a:cubicBezTo>
                      <a:pt x="0" y="537"/>
                      <a:pt x="0" y="671"/>
                      <a:pt x="60" y="731"/>
                    </a:cubicBezTo>
                    <a:cubicBezTo>
                      <a:pt x="149" y="865"/>
                      <a:pt x="314" y="932"/>
                      <a:pt x="441" y="932"/>
                    </a:cubicBezTo>
                    <a:cubicBezTo>
                      <a:pt x="483" y="932"/>
                      <a:pt x="521" y="925"/>
                      <a:pt x="551" y="910"/>
                    </a:cubicBezTo>
                    <a:cubicBezTo>
                      <a:pt x="805" y="791"/>
                      <a:pt x="924" y="597"/>
                      <a:pt x="864" y="359"/>
                    </a:cubicBezTo>
                    <a:cubicBezTo>
                      <a:pt x="864" y="126"/>
                      <a:pt x="658" y="0"/>
                      <a:pt x="4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4" name="Google Shape;5534;p32"/>
              <p:cNvSpPr/>
              <p:nvPr/>
            </p:nvSpPr>
            <p:spPr>
              <a:xfrm flipH="1">
                <a:off x="2587069" y="895150"/>
                <a:ext cx="3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5" name="Google Shape;5535;p32"/>
              <p:cNvSpPr/>
              <p:nvPr/>
            </p:nvSpPr>
            <p:spPr>
              <a:xfrm flipH="1">
                <a:off x="1413638" y="1071028"/>
                <a:ext cx="39056" cy="48633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559" extrusionOk="0">
                    <a:moveTo>
                      <a:pt x="660" y="0"/>
                    </a:moveTo>
                    <a:cubicBezTo>
                      <a:pt x="628" y="0"/>
                      <a:pt x="597" y="3"/>
                      <a:pt x="566" y="9"/>
                    </a:cubicBezTo>
                    <a:cubicBezTo>
                      <a:pt x="373" y="9"/>
                      <a:pt x="254" y="128"/>
                      <a:pt x="134" y="262"/>
                    </a:cubicBezTo>
                    <a:cubicBezTo>
                      <a:pt x="0" y="381"/>
                      <a:pt x="0" y="501"/>
                      <a:pt x="0" y="694"/>
                    </a:cubicBezTo>
                    <a:lnTo>
                      <a:pt x="0" y="1007"/>
                    </a:lnTo>
                    <a:cubicBezTo>
                      <a:pt x="0" y="1126"/>
                      <a:pt x="134" y="1320"/>
                      <a:pt x="254" y="1439"/>
                    </a:cubicBezTo>
                    <a:cubicBezTo>
                      <a:pt x="373" y="1499"/>
                      <a:pt x="566" y="1558"/>
                      <a:pt x="686" y="1558"/>
                    </a:cubicBezTo>
                    <a:cubicBezTo>
                      <a:pt x="879" y="1499"/>
                      <a:pt x="1058" y="1439"/>
                      <a:pt x="1118" y="1320"/>
                    </a:cubicBezTo>
                    <a:cubicBezTo>
                      <a:pt x="1252" y="1186"/>
                      <a:pt x="1252" y="1007"/>
                      <a:pt x="1252" y="813"/>
                    </a:cubicBezTo>
                    <a:lnTo>
                      <a:pt x="1252" y="575"/>
                    </a:lnTo>
                    <a:cubicBezTo>
                      <a:pt x="1252" y="239"/>
                      <a:pt x="949" y="0"/>
                      <a:pt x="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6" name="Google Shape;5536;p32"/>
              <p:cNvSpPr/>
              <p:nvPr/>
            </p:nvSpPr>
            <p:spPr>
              <a:xfrm flipH="1">
                <a:off x="1464299" y="1023424"/>
                <a:ext cx="17220" cy="16908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42" extrusionOk="0">
                    <a:moveTo>
                      <a:pt x="282" y="1"/>
                    </a:moveTo>
                    <a:cubicBezTo>
                      <a:pt x="250" y="1"/>
                      <a:pt x="217" y="15"/>
                      <a:pt x="179" y="45"/>
                    </a:cubicBezTo>
                    <a:cubicBezTo>
                      <a:pt x="162" y="28"/>
                      <a:pt x="139" y="21"/>
                      <a:pt x="116" y="21"/>
                    </a:cubicBezTo>
                    <a:cubicBezTo>
                      <a:pt x="60" y="21"/>
                      <a:pt x="1" y="63"/>
                      <a:pt x="1" y="105"/>
                    </a:cubicBezTo>
                    <a:lnTo>
                      <a:pt x="1" y="299"/>
                    </a:lnTo>
                    <a:cubicBezTo>
                      <a:pt x="35" y="438"/>
                      <a:pt x="177" y="541"/>
                      <a:pt x="312" y="541"/>
                    </a:cubicBezTo>
                    <a:cubicBezTo>
                      <a:pt x="409" y="541"/>
                      <a:pt x="502" y="488"/>
                      <a:pt x="552" y="358"/>
                    </a:cubicBezTo>
                    <a:lnTo>
                      <a:pt x="552" y="164"/>
                    </a:lnTo>
                    <a:cubicBezTo>
                      <a:pt x="492" y="105"/>
                      <a:pt x="492" y="45"/>
                      <a:pt x="373" y="45"/>
                    </a:cubicBezTo>
                    <a:cubicBezTo>
                      <a:pt x="343" y="15"/>
                      <a:pt x="314" y="1"/>
                      <a:pt x="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7" name="Google Shape;5537;p32"/>
              <p:cNvSpPr/>
              <p:nvPr/>
            </p:nvSpPr>
            <p:spPr>
              <a:xfrm flipH="1">
                <a:off x="2523400" y="928498"/>
                <a:ext cx="42332" cy="37996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18" extrusionOk="0">
                    <a:moveTo>
                      <a:pt x="775" y="1"/>
                    </a:moveTo>
                    <a:cubicBezTo>
                      <a:pt x="656" y="1"/>
                      <a:pt x="533" y="34"/>
                      <a:pt x="433" y="109"/>
                    </a:cubicBezTo>
                    <a:lnTo>
                      <a:pt x="299" y="228"/>
                    </a:lnTo>
                    <a:cubicBezTo>
                      <a:pt x="60" y="422"/>
                      <a:pt x="1" y="734"/>
                      <a:pt x="179" y="973"/>
                    </a:cubicBezTo>
                    <a:cubicBezTo>
                      <a:pt x="315" y="1140"/>
                      <a:pt x="501" y="1218"/>
                      <a:pt x="672" y="1218"/>
                    </a:cubicBezTo>
                    <a:cubicBezTo>
                      <a:pt x="822" y="1218"/>
                      <a:pt x="960" y="1158"/>
                      <a:pt x="1044" y="1047"/>
                    </a:cubicBezTo>
                    <a:cubicBezTo>
                      <a:pt x="1118" y="973"/>
                      <a:pt x="1178" y="913"/>
                      <a:pt x="1178" y="854"/>
                    </a:cubicBezTo>
                    <a:cubicBezTo>
                      <a:pt x="1356" y="675"/>
                      <a:pt x="1356" y="362"/>
                      <a:pt x="1178" y="168"/>
                    </a:cubicBezTo>
                    <a:cubicBezTo>
                      <a:pt x="1100" y="64"/>
                      <a:pt x="941" y="1"/>
                      <a:pt x="7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8" name="Google Shape;5538;p32"/>
              <p:cNvSpPr/>
              <p:nvPr/>
            </p:nvSpPr>
            <p:spPr>
              <a:xfrm flipH="1">
                <a:off x="1985162" y="1147050"/>
                <a:ext cx="253397" cy="107248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3438" extrusionOk="0">
                    <a:moveTo>
                      <a:pt x="1507" y="1"/>
                    </a:moveTo>
                    <a:cubicBezTo>
                      <a:pt x="1061" y="1"/>
                      <a:pt x="673" y="134"/>
                      <a:pt x="492" y="552"/>
                    </a:cubicBezTo>
                    <a:cubicBezTo>
                      <a:pt x="1" y="1728"/>
                      <a:pt x="1863" y="3039"/>
                      <a:pt x="2727" y="3278"/>
                    </a:cubicBezTo>
                    <a:cubicBezTo>
                      <a:pt x="3158" y="3385"/>
                      <a:pt x="3607" y="3437"/>
                      <a:pt x="4059" y="3437"/>
                    </a:cubicBezTo>
                    <a:cubicBezTo>
                      <a:pt x="5495" y="3437"/>
                      <a:pt x="6955" y="2908"/>
                      <a:pt x="7941" y="1922"/>
                    </a:cubicBezTo>
                    <a:cubicBezTo>
                      <a:pt x="8122" y="1741"/>
                      <a:pt x="8069" y="1350"/>
                      <a:pt x="7816" y="1350"/>
                    </a:cubicBezTo>
                    <a:cubicBezTo>
                      <a:pt x="7799" y="1350"/>
                      <a:pt x="7781" y="1352"/>
                      <a:pt x="7762" y="1356"/>
                    </a:cubicBezTo>
                    <a:cubicBezTo>
                      <a:pt x="7315" y="1490"/>
                      <a:pt x="6883" y="1490"/>
                      <a:pt x="6451" y="1490"/>
                    </a:cubicBezTo>
                    <a:cubicBezTo>
                      <a:pt x="5393" y="1296"/>
                      <a:pt x="4217" y="671"/>
                      <a:pt x="3293" y="373"/>
                    </a:cubicBezTo>
                    <a:cubicBezTo>
                      <a:pt x="2859" y="260"/>
                      <a:pt x="2128" y="1"/>
                      <a:pt x="15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9" name="Google Shape;5539;p32"/>
              <p:cNvSpPr/>
              <p:nvPr/>
            </p:nvSpPr>
            <p:spPr>
              <a:xfrm flipH="1">
                <a:off x="1314344" y="798508"/>
                <a:ext cx="118822" cy="161840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5188" extrusionOk="0">
                    <a:moveTo>
                      <a:pt x="864" y="0"/>
                    </a:moveTo>
                    <a:cubicBezTo>
                      <a:pt x="0" y="1728"/>
                      <a:pt x="998" y="4023"/>
                      <a:pt x="2548" y="5080"/>
                    </a:cubicBezTo>
                    <a:cubicBezTo>
                      <a:pt x="2657" y="5156"/>
                      <a:pt x="2769" y="5188"/>
                      <a:pt x="2878" y="5188"/>
                    </a:cubicBezTo>
                    <a:cubicBezTo>
                      <a:pt x="3391" y="5188"/>
                      <a:pt x="3809" y="4464"/>
                      <a:pt x="3292" y="4157"/>
                    </a:cubicBezTo>
                    <a:cubicBezTo>
                      <a:pt x="1609" y="3158"/>
                      <a:pt x="1683" y="1550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40" name="Google Shape;5540;p32"/>
            <p:cNvSpPr/>
            <p:nvPr/>
          </p:nvSpPr>
          <p:spPr>
            <a:xfrm rot="10800000">
              <a:off x="8240185" y="1197369"/>
              <a:ext cx="50692" cy="43143"/>
            </a:xfrm>
            <a:custGeom>
              <a:avLst/>
              <a:gdLst/>
              <a:ahLst/>
              <a:cxnLst/>
              <a:rect l="l" t="t" r="r" b="b"/>
              <a:pathLst>
                <a:path w="1625" h="1383" extrusionOk="0">
                  <a:moveTo>
                    <a:pt x="412" y="1"/>
                  </a:moveTo>
                  <a:cubicBezTo>
                    <a:pt x="380" y="1"/>
                    <a:pt x="347" y="4"/>
                    <a:pt x="314" y="12"/>
                  </a:cubicBezTo>
                  <a:cubicBezTo>
                    <a:pt x="1" y="131"/>
                    <a:pt x="1" y="504"/>
                    <a:pt x="194" y="757"/>
                  </a:cubicBezTo>
                  <a:cubicBezTo>
                    <a:pt x="507" y="1010"/>
                    <a:pt x="880" y="1249"/>
                    <a:pt x="1312" y="1383"/>
                  </a:cubicBezTo>
                  <a:cubicBezTo>
                    <a:pt x="1550" y="1383"/>
                    <a:pt x="1624" y="1130"/>
                    <a:pt x="1431" y="951"/>
                  </a:cubicBezTo>
                  <a:cubicBezTo>
                    <a:pt x="1371" y="817"/>
                    <a:pt x="1178" y="757"/>
                    <a:pt x="1058" y="638"/>
                  </a:cubicBezTo>
                  <a:cubicBezTo>
                    <a:pt x="1058" y="578"/>
                    <a:pt x="999" y="504"/>
                    <a:pt x="939" y="444"/>
                  </a:cubicBezTo>
                  <a:lnTo>
                    <a:pt x="880" y="385"/>
                  </a:lnTo>
                  <a:cubicBezTo>
                    <a:pt x="815" y="165"/>
                    <a:pt x="626" y="1"/>
                    <a:pt x="412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32"/>
            <p:cNvSpPr/>
            <p:nvPr/>
          </p:nvSpPr>
          <p:spPr>
            <a:xfrm rot="10800000">
              <a:off x="8228581" y="1238266"/>
              <a:ext cx="29292" cy="37216"/>
            </a:xfrm>
            <a:custGeom>
              <a:avLst/>
              <a:gdLst/>
              <a:ahLst/>
              <a:cxnLst/>
              <a:rect l="l" t="t" r="r" b="b"/>
              <a:pathLst>
                <a:path w="939" h="1193" extrusionOk="0">
                  <a:moveTo>
                    <a:pt x="376" y="1"/>
                  </a:moveTo>
                  <a:cubicBezTo>
                    <a:pt x="335" y="1"/>
                    <a:pt x="294" y="6"/>
                    <a:pt x="254" y="16"/>
                  </a:cubicBezTo>
                  <a:cubicBezTo>
                    <a:pt x="0" y="135"/>
                    <a:pt x="0" y="508"/>
                    <a:pt x="194" y="701"/>
                  </a:cubicBezTo>
                  <a:cubicBezTo>
                    <a:pt x="313" y="820"/>
                    <a:pt x="432" y="1074"/>
                    <a:pt x="686" y="1193"/>
                  </a:cubicBezTo>
                  <a:cubicBezTo>
                    <a:pt x="745" y="1193"/>
                    <a:pt x="805" y="1193"/>
                    <a:pt x="805" y="1133"/>
                  </a:cubicBezTo>
                  <a:lnTo>
                    <a:pt x="864" y="1133"/>
                  </a:lnTo>
                  <a:lnTo>
                    <a:pt x="864" y="1074"/>
                  </a:lnTo>
                  <a:cubicBezTo>
                    <a:pt x="939" y="1014"/>
                    <a:pt x="864" y="880"/>
                    <a:pt x="864" y="761"/>
                  </a:cubicBezTo>
                  <a:cubicBezTo>
                    <a:pt x="805" y="642"/>
                    <a:pt x="805" y="508"/>
                    <a:pt x="805" y="329"/>
                  </a:cubicBezTo>
                  <a:cubicBezTo>
                    <a:pt x="755" y="119"/>
                    <a:pt x="573" y="1"/>
                    <a:pt x="376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32"/>
            <p:cNvSpPr/>
            <p:nvPr/>
          </p:nvSpPr>
          <p:spPr>
            <a:xfrm rot="10800000">
              <a:off x="8141671" y="969708"/>
              <a:ext cx="90122" cy="144495"/>
            </a:xfrm>
            <a:custGeom>
              <a:avLst/>
              <a:gdLst/>
              <a:ahLst/>
              <a:cxnLst/>
              <a:rect l="l" t="t" r="r" b="b"/>
              <a:pathLst>
                <a:path w="2889" h="4632" extrusionOk="0">
                  <a:moveTo>
                    <a:pt x="2203" y="0"/>
                  </a:moveTo>
                  <a:cubicBezTo>
                    <a:pt x="1712" y="626"/>
                    <a:pt x="848" y="2041"/>
                    <a:pt x="401" y="3099"/>
                  </a:cubicBezTo>
                  <a:cubicBezTo>
                    <a:pt x="1" y="4008"/>
                    <a:pt x="380" y="4631"/>
                    <a:pt x="800" y="4631"/>
                  </a:cubicBezTo>
                  <a:cubicBezTo>
                    <a:pt x="896" y="4631"/>
                    <a:pt x="995" y="4599"/>
                    <a:pt x="1086" y="4529"/>
                  </a:cubicBezTo>
                  <a:cubicBezTo>
                    <a:pt x="2889" y="3159"/>
                    <a:pt x="2204" y="1"/>
                    <a:pt x="2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32"/>
            <p:cNvSpPr/>
            <p:nvPr/>
          </p:nvSpPr>
          <p:spPr>
            <a:xfrm rot="10800000">
              <a:off x="8166752" y="1045699"/>
              <a:ext cx="151077" cy="122877"/>
            </a:xfrm>
            <a:custGeom>
              <a:avLst/>
              <a:gdLst/>
              <a:ahLst/>
              <a:cxnLst/>
              <a:rect l="l" t="t" r="r" b="b"/>
              <a:pathLst>
                <a:path w="4843" h="3939" extrusionOk="0">
                  <a:moveTo>
                    <a:pt x="4842" y="0"/>
                  </a:moveTo>
                  <a:cubicBezTo>
                    <a:pt x="4842" y="1"/>
                    <a:pt x="4097" y="939"/>
                    <a:pt x="3293" y="1311"/>
                  </a:cubicBezTo>
                  <a:cubicBezTo>
                    <a:pt x="2414" y="1684"/>
                    <a:pt x="1" y="2548"/>
                    <a:pt x="552" y="3784"/>
                  </a:cubicBezTo>
                  <a:cubicBezTo>
                    <a:pt x="607" y="3885"/>
                    <a:pt x="744" y="3938"/>
                    <a:pt x="937" y="3938"/>
                  </a:cubicBezTo>
                  <a:cubicBezTo>
                    <a:pt x="1827" y="3938"/>
                    <a:pt x="3924" y="2805"/>
                    <a:pt x="4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32"/>
            <p:cNvSpPr/>
            <p:nvPr/>
          </p:nvSpPr>
          <p:spPr>
            <a:xfrm rot="10800000">
              <a:off x="8441892" y="4034648"/>
              <a:ext cx="127806" cy="281192"/>
            </a:xfrm>
            <a:custGeom>
              <a:avLst/>
              <a:gdLst/>
              <a:ahLst/>
              <a:cxnLst/>
              <a:rect l="l" t="t" r="r" b="b"/>
              <a:pathLst>
                <a:path w="4097" h="9014" extrusionOk="0">
                  <a:moveTo>
                    <a:pt x="2667" y="7602"/>
                  </a:moveTo>
                  <a:cubicBezTo>
                    <a:pt x="2667" y="7781"/>
                    <a:pt x="2607" y="7975"/>
                    <a:pt x="2488" y="8034"/>
                  </a:cubicBezTo>
                  <a:cubicBezTo>
                    <a:pt x="2548" y="7975"/>
                    <a:pt x="2548" y="7915"/>
                    <a:pt x="2548" y="7841"/>
                  </a:cubicBezTo>
                  <a:cubicBezTo>
                    <a:pt x="2548" y="7781"/>
                    <a:pt x="2607" y="7722"/>
                    <a:pt x="2607" y="7602"/>
                  </a:cubicBezTo>
                  <a:close/>
                  <a:moveTo>
                    <a:pt x="3093" y="0"/>
                  </a:moveTo>
                  <a:cubicBezTo>
                    <a:pt x="2881" y="0"/>
                    <a:pt x="2664" y="62"/>
                    <a:pt x="2488" y="154"/>
                  </a:cubicBezTo>
                  <a:cubicBezTo>
                    <a:pt x="1624" y="586"/>
                    <a:pt x="1058" y="1390"/>
                    <a:pt x="685" y="2254"/>
                  </a:cubicBezTo>
                  <a:cubicBezTo>
                    <a:pt x="626" y="2567"/>
                    <a:pt x="566" y="2820"/>
                    <a:pt x="507" y="3133"/>
                  </a:cubicBezTo>
                  <a:cubicBezTo>
                    <a:pt x="60" y="4057"/>
                    <a:pt x="0" y="5174"/>
                    <a:pt x="253" y="6232"/>
                  </a:cubicBezTo>
                  <a:cubicBezTo>
                    <a:pt x="432" y="7096"/>
                    <a:pt x="879" y="8034"/>
                    <a:pt x="1549" y="8660"/>
                  </a:cubicBezTo>
                  <a:cubicBezTo>
                    <a:pt x="1801" y="8907"/>
                    <a:pt x="2074" y="9014"/>
                    <a:pt x="2337" y="9014"/>
                  </a:cubicBezTo>
                  <a:cubicBezTo>
                    <a:pt x="2930" y="9014"/>
                    <a:pt x="3471" y="8473"/>
                    <a:pt x="3605" y="7781"/>
                  </a:cubicBezTo>
                  <a:cubicBezTo>
                    <a:pt x="3784" y="6723"/>
                    <a:pt x="3233" y="5740"/>
                    <a:pt x="3173" y="4682"/>
                  </a:cubicBezTo>
                  <a:cubicBezTo>
                    <a:pt x="3173" y="4191"/>
                    <a:pt x="3173" y="3625"/>
                    <a:pt x="3292" y="3133"/>
                  </a:cubicBezTo>
                  <a:cubicBezTo>
                    <a:pt x="3412" y="2627"/>
                    <a:pt x="3665" y="2195"/>
                    <a:pt x="3784" y="1703"/>
                  </a:cubicBezTo>
                  <a:cubicBezTo>
                    <a:pt x="3918" y="1271"/>
                    <a:pt x="4097" y="645"/>
                    <a:pt x="3725" y="273"/>
                  </a:cubicBezTo>
                  <a:cubicBezTo>
                    <a:pt x="3560" y="77"/>
                    <a:pt x="3329" y="0"/>
                    <a:pt x="3093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4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4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4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4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4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4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4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4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4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4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4"/>
          <p:cNvSpPr/>
          <p:nvPr/>
        </p:nvSpPr>
        <p:spPr>
          <a:xfrm>
            <a:off x="742992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4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4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4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4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4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4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"/>
          <p:cNvSpPr/>
          <p:nvPr/>
        </p:nvSpPr>
        <p:spPr>
          <a:xfrm>
            <a:off x="4939441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4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4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4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4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4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4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4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4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4"/>
          <p:cNvSpPr/>
          <p:nvPr/>
        </p:nvSpPr>
        <p:spPr>
          <a:xfrm>
            <a:off x="5563123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4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4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4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4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4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4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4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4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4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4"/>
          <p:cNvSpPr/>
          <p:nvPr/>
        </p:nvSpPr>
        <p:spPr>
          <a:xfrm>
            <a:off x="6186774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4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4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4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4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4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4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4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4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4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"/>
          <p:cNvSpPr/>
          <p:nvPr/>
        </p:nvSpPr>
        <p:spPr>
          <a:xfrm>
            <a:off x="6814167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4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4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4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4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4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4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4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4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4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4"/>
          <p:cNvSpPr/>
          <p:nvPr/>
        </p:nvSpPr>
        <p:spPr>
          <a:xfrm>
            <a:off x="8057319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4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4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4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4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4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4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4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4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4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4"/>
          <p:cNvSpPr/>
          <p:nvPr/>
        </p:nvSpPr>
        <p:spPr>
          <a:xfrm>
            <a:off x="3684685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4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4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4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4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4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4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4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4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4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4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4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4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4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4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4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4"/>
          <p:cNvSpPr/>
          <p:nvPr/>
        </p:nvSpPr>
        <p:spPr>
          <a:xfrm>
            <a:off x="1799269" y="672543"/>
            <a:ext cx="19091" cy="40023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4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4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4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4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4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4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4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4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4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4"/>
          <p:cNvSpPr/>
          <p:nvPr/>
        </p:nvSpPr>
        <p:spPr>
          <a:xfrm>
            <a:off x="2441533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4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4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4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4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4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4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4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4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4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4"/>
          <p:cNvSpPr/>
          <p:nvPr/>
        </p:nvSpPr>
        <p:spPr>
          <a:xfrm>
            <a:off x="3068927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4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4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4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4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4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4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4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4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4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4"/>
          <p:cNvSpPr/>
          <p:nvPr/>
        </p:nvSpPr>
        <p:spPr>
          <a:xfrm>
            <a:off x="4312079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4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4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4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4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4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4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4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4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4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4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4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4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4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4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4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4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4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4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4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4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4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4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4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4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4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4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4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4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4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4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4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4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4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4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4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4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4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4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4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4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4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4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4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4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4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4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4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4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4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4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4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4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4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4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4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4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4"/>
          <p:cNvSpPr txBox="1">
            <a:spLocks noGrp="1"/>
          </p:cNvSpPr>
          <p:nvPr>
            <p:ph type="title"/>
          </p:nvPr>
        </p:nvSpPr>
        <p:spPr>
          <a:xfrm>
            <a:off x="1213447" y="849425"/>
            <a:ext cx="70002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03" name="Google Shape;803;p4"/>
          <p:cNvGrpSpPr/>
          <p:nvPr/>
        </p:nvGrpSpPr>
        <p:grpSpPr>
          <a:xfrm>
            <a:off x="8180472" y="1364994"/>
            <a:ext cx="350390" cy="1470478"/>
            <a:chOff x="8180472" y="1441194"/>
            <a:chExt cx="350390" cy="1470478"/>
          </a:xfrm>
        </p:grpSpPr>
        <p:sp>
          <p:nvSpPr>
            <p:cNvPr id="804" name="Google Shape;804;p4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4"/>
          <p:cNvSpPr txBox="1">
            <a:spLocks noGrp="1"/>
          </p:cNvSpPr>
          <p:nvPr>
            <p:ph type="body" idx="1"/>
          </p:nvPr>
        </p:nvSpPr>
        <p:spPr>
          <a:xfrm>
            <a:off x="1000529" y="1427901"/>
            <a:ext cx="7359300" cy="325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7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Roboto"/>
              <a:buChar char="●"/>
              <a:defRPr sz="11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83492E"/>
              </a:buClr>
              <a:buSzPts val="1400"/>
              <a:buChar char="■"/>
              <a:defRPr>
                <a:solidFill>
                  <a:srgbClr val="83492E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5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5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5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5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5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5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5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5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5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5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5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5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5"/>
          <p:cNvSpPr/>
          <p:nvPr/>
        </p:nvSpPr>
        <p:spPr>
          <a:xfrm>
            <a:off x="742992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5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5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5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5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5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5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5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5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5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5"/>
          <p:cNvSpPr/>
          <p:nvPr/>
        </p:nvSpPr>
        <p:spPr>
          <a:xfrm>
            <a:off x="4939441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5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5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5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5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5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5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5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5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5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5"/>
          <p:cNvSpPr/>
          <p:nvPr/>
        </p:nvSpPr>
        <p:spPr>
          <a:xfrm>
            <a:off x="5563123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5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5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5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5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5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5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5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5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5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5"/>
          <p:cNvSpPr/>
          <p:nvPr/>
        </p:nvSpPr>
        <p:spPr>
          <a:xfrm>
            <a:off x="6186774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5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5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5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5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5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5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5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5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5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5"/>
          <p:cNvSpPr/>
          <p:nvPr/>
        </p:nvSpPr>
        <p:spPr>
          <a:xfrm>
            <a:off x="6814167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5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5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5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5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5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5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5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5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5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5"/>
          <p:cNvSpPr/>
          <p:nvPr/>
        </p:nvSpPr>
        <p:spPr>
          <a:xfrm>
            <a:off x="8057319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5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5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5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5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5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5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5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5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5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5"/>
          <p:cNvSpPr/>
          <p:nvPr/>
        </p:nvSpPr>
        <p:spPr>
          <a:xfrm>
            <a:off x="3684685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5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5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5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5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5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5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5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5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5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5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5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5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5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5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5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5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5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5"/>
          <p:cNvSpPr/>
          <p:nvPr/>
        </p:nvSpPr>
        <p:spPr>
          <a:xfrm>
            <a:off x="1799269" y="672543"/>
            <a:ext cx="19091" cy="40023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5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5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5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5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5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5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5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5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5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5"/>
          <p:cNvSpPr/>
          <p:nvPr/>
        </p:nvSpPr>
        <p:spPr>
          <a:xfrm>
            <a:off x="2441533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5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5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5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5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5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5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5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5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5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5"/>
          <p:cNvSpPr/>
          <p:nvPr/>
        </p:nvSpPr>
        <p:spPr>
          <a:xfrm>
            <a:off x="3068927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5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5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5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5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5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5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5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5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5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5"/>
          <p:cNvSpPr/>
          <p:nvPr/>
        </p:nvSpPr>
        <p:spPr>
          <a:xfrm>
            <a:off x="4312079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5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5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5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5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5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5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5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5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5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5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5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5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5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5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5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5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5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5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5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5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5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5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5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5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5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5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5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5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5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5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5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5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5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5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5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5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5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5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5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5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5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5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5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5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5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5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5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5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5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5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5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5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5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5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5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5"/>
          <p:cNvSpPr txBox="1">
            <a:spLocks noGrp="1"/>
          </p:cNvSpPr>
          <p:nvPr>
            <p:ph type="title"/>
          </p:nvPr>
        </p:nvSpPr>
        <p:spPr>
          <a:xfrm>
            <a:off x="1213447" y="849425"/>
            <a:ext cx="70002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91" name="Google Shape;991;p5"/>
          <p:cNvGrpSpPr/>
          <p:nvPr/>
        </p:nvGrpSpPr>
        <p:grpSpPr>
          <a:xfrm>
            <a:off x="8180472" y="1364994"/>
            <a:ext cx="350390" cy="1470478"/>
            <a:chOff x="8180472" y="1441194"/>
            <a:chExt cx="350390" cy="1470478"/>
          </a:xfrm>
        </p:grpSpPr>
        <p:sp>
          <p:nvSpPr>
            <p:cNvPr id="992" name="Google Shape;992;p5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5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5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9" name="Google Shape;999;p5"/>
          <p:cNvSpPr txBox="1">
            <a:spLocks noGrp="1"/>
          </p:cNvSpPr>
          <p:nvPr>
            <p:ph type="body" idx="1"/>
          </p:nvPr>
        </p:nvSpPr>
        <p:spPr>
          <a:xfrm>
            <a:off x="997500" y="1381075"/>
            <a:ext cx="3200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00" name="Google Shape;1000;p5"/>
          <p:cNvSpPr txBox="1">
            <a:spLocks noGrp="1"/>
          </p:cNvSpPr>
          <p:nvPr>
            <p:ph type="body" idx="2"/>
          </p:nvPr>
        </p:nvSpPr>
        <p:spPr>
          <a:xfrm>
            <a:off x="4731300" y="1381075"/>
            <a:ext cx="3200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8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8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8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8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8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8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8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8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8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8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8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8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8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8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8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8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8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8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8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8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8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8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8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8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8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8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8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8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8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8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8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p8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8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8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p8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8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8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8" name="Google Shape;1298;p8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8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8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8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8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8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8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8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8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8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8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8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8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8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8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8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8"/>
          <p:cNvSpPr txBox="1">
            <a:spLocks noGrp="1"/>
          </p:cNvSpPr>
          <p:nvPr>
            <p:ph type="title"/>
          </p:nvPr>
        </p:nvSpPr>
        <p:spPr>
          <a:xfrm>
            <a:off x="1414175" y="712175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315" name="Google Shape;1315;p8"/>
          <p:cNvGrpSpPr/>
          <p:nvPr/>
        </p:nvGrpSpPr>
        <p:grpSpPr>
          <a:xfrm>
            <a:off x="8219597" y="3244569"/>
            <a:ext cx="350390" cy="1470478"/>
            <a:chOff x="8180472" y="1441194"/>
            <a:chExt cx="350390" cy="1470478"/>
          </a:xfrm>
        </p:grpSpPr>
        <p:sp>
          <p:nvSpPr>
            <p:cNvPr id="1316" name="Google Shape;1316;p8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8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8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8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8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8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8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3" name="Google Shape;1323;p8"/>
          <p:cNvGrpSpPr/>
          <p:nvPr/>
        </p:nvGrpSpPr>
        <p:grpSpPr>
          <a:xfrm>
            <a:off x="6477428" y="4097776"/>
            <a:ext cx="1710712" cy="768478"/>
            <a:chOff x="6477428" y="4097776"/>
            <a:chExt cx="1710712" cy="768478"/>
          </a:xfrm>
        </p:grpSpPr>
        <p:sp>
          <p:nvSpPr>
            <p:cNvPr id="1324" name="Google Shape;1324;p8"/>
            <p:cNvSpPr/>
            <p:nvPr/>
          </p:nvSpPr>
          <p:spPr>
            <a:xfrm flipH="1">
              <a:off x="7796983" y="4506879"/>
              <a:ext cx="278946" cy="310982"/>
            </a:xfrm>
            <a:custGeom>
              <a:avLst/>
              <a:gdLst/>
              <a:ahLst/>
              <a:cxnLst/>
              <a:rect l="l" t="t" r="r" b="b"/>
              <a:pathLst>
                <a:path w="8237" h="9183" extrusionOk="0">
                  <a:moveTo>
                    <a:pt x="3326" y="0"/>
                  </a:moveTo>
                  <a:cubicBezTo>
                    <a:pt x="1217" y="0"/>
                    <a:pt x="1" y="2521"/>
                    <a:pt x="967" y="5097"/>
                  </a:cubicBezTo>
                  <a:cubicBezTo>
                    <a:pt x="1900" y="7748"/>
                    <a:pt x="5091" y="9183"/>
                    <a:pt x="6802" y="9183"/>
                  </a:cubicBezTo>
                  <a:cubicBezTo>
                    <a:pt x="7138" y="9183"/>
                    <a:pt x="7417" y="9127"/>
                    <a:pt x="7611" y="9015"/>
                  </a:cubicBezTo>
                  <a:cubicBezTo>
                    <a:pt x="8237" y="8642"/>
                    <a:pt x="7045" y="1134"/>
                    <a:pt x="4378" y="195"/>
                  </a:cubicBezTo>
                  <a:cubicBezTo>
                    <a:pt x="4009" y="62"/>
                    <a:pt x="3657" y="0"/>
                    <a:pt x="3326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8"/>
            <p:cNvSpPr/>
            <p:nvPr/>
          </p:nvSpPr>
          <p:spPr>
            <a:xfrm flipH="1">
              <a:off x="7776292" y="4550464"/>
              <a:ext cx="220495" cy="288970"/>
            </a:xfrm>
            <a:custGeom>
              <a:avLst/>
              <a:gdLst/>
              <a:ahLst/>
              <a:cxnLst/>
              <a:rect l="l" t="t" r="r" b="b"/>
              <a:pathLst>
                <a:path w="6511" h="8533" extrusionOk="0">
                  <a:moveTo>
                    <a:pt x="111" y="1"/>
                  </a:moveTo>
                  <a:cubicBezTo>
                    <a:pt x="95" y="1"/>
                    <a:pt x="77" y="8"/>
                    <a:pt x="60" y="26"/>
                  </a:cubicBezTo>
                  <a:cubicBezTo>
                    <a:pt x="0" y="26"/>
                    <a:pt x="0" y="85"/>
                    <a:pt x="0" y="160"/>
                  </a:cubicBezTo>
                  <a:cubicBezTo>
                    <a:pt x="0" y="160"/>
                    <a:pt x="179" y="770"/>
                    <a:pt x="551" y="1709"/>
                  </a:cubicBezTo>
                  <a:cubicBezTo>
                    <a:pt x="685" y="1947"/>
                    <a:pt x="805" y="2201"/>
                    <a:pt x="924" y="2454"/>
                  </a:cubicBezTo>
                  <a:cubicBezTo>
                    <a:pt x="983" y="2573"/>
                    <a:pt x="1058" y="2692"/>
                    <a:pt x="1117" y="2826"/>
                  </a:cubicBezTo>
                  <a:cubicBezTo>
                    <a:pt x="1177" y="3005"/>
                    <a:pt x="1237" y="3139"/>
                    <a:pt x="1356" y="3258"/>
                  </a:cubicBezTo>
                  <a:cubicBezTo>
                    <a:pt x="1490" y="3512"/>
                    <a:pt x="1669" y="3810"/>
                    <a:pt x="1803" y="4063"/>
                  </a:cubicBezTo>
                  <a:cubicBezTo>
                    <a:pt x="1981" y="4376"/>
                    <a:pt x="2175" y="4629"/>
                    <a:pt x="2354" y="4927"/>
                  </a:cubicBezTo>
                  <a:cubicBezTo>
                    <a:pt x="2548" y="5180"/>
                    <a:pt x="2786" y="5493"/>
                    <a:pt x="2980" y="5746"/>
                  </a:cubicBezTo>
                  <a:cubicBezTo>
                    <a:pt x="3158" y="5985"/>
                    <a:pt x="3412" y="6238"/>
                    <a:pt x="3590" y="6491"/>
                  </a:cubicBezTo>
                  <a:cubicBezTo>
                    <a:pt x="3725" y="6610"/>
                    <a:pt x="3844" y="6670"/>
                    <a:pt x="3903" y="6789"/>
                  </a:cubicBezTo>
                  <a:cubicBezTo>
                    <a:pt x="4037" y="6923"/>
                    <a:pt x="4157" y="7042"/>
                    <a:pt x="4276" y="7102"/>
                  </a:cubicBezTo>
                  <a:cubicBezTo>
                    <a:pt x="4469" y="7296"/>
                    <a:pt x="4708" y="7474"/>
                    <a:pt x="4901" y="7608"/>
                  </a:cubicBezTo>
                  <a:cubicBezTo>
                    <a:pt x="5080" y="7787"/>
                    <a:pt x="5274" y="7906"/>
                    <a:pt x="5453" y="8040"/>
                  </a:cubicBezTo>
                  <a:cubicBezTo>
                    <a:pt x="5646" y="8160"/>
                    <a:pt x="5765" y="8219"/>
                    <a:pt x="5900" y="8279"/>
                  </a:cubicBezTo>
                  <a:cubicBezTo>
                    <a:pt x="6198" y="8413"/>
                    <a:pt x="6332" y="8532"/>
                    <a:pt x="6332" y="8532"/>
                  </a:cubicBezTo>
                  <a:cubicBezTo>
                    <a:pt x="6391" y="8532"/>
                    <a:pt x="6451" y="8532"/>
                    <a:pt x="6451" y="8472"/>
                  </a:cubicBezTo>
                  <a:cubicBezTo>
                    <a:pt x="6510" y="8413"/>
                    <a:pt x="6510" y="8353"/>
                    <a:pt x="6451" y="8353"/>
                  </a:cubicBezTo>
                  <a:lnTo>
                    <a:pt x="6451" y="8279"/>
                  </a:lnTo>
                  <a:cubicBezTo>
                    <a:pt x="6451" y="8279"/>
                    <a:pt x="6272" y="8219"/>
                    <a:pt x="6078" y="8040"/>
                  </a:cubicBezTo>
                  <a:cubicBezTo>
                    <a:pt x="5959" y="7981"/>
                    <a:pt x="5765" y="7906"/>
                    <a:pt x="5646" y="7787"/>
                  </a:cubicBezTo>
                  <a:cubicBezTo>
                    <a:pt x="5453" y="7668"/>
                    <a:pt x="5274" y="7534"/>
                    <a:pt x="5080" y="7355"/>
                  </a:cubicBezTo>
                  <a:cubicBezTo>
                    <a:pt x="4901" y="7236"/>
                    <a:pt x="4708" y="7042"/>
                    <a:pt x="4529" y="6864"/>
                  </a:cubicBezTo>
                  <a:cubicBezTo>
                    <a:pt x="4276" y="6670"/>
                    <a:pt x="4157" y="6417"/>
                    <a:pt x="3903" y="6178"/>
                  </a:cubicBezTo>
                  <a:cubicBezTo>
                    <a:pt x="3725" y="5985"/>
                    <a:pt x="3531" y="5746"/>
                    <a:pt x="3292" y="5493"/>
                  </a:cubicBezTo>
                  <a:cubicBezTo>
                    <a:pt x="3099" y="5240"/>
                    <a:pt x="2920" y="4927"/>
                    <a:pt x="2726" y="4688"/>
                  </a:cubicBezTo>
                  <a:cubicBezTo>
                    <a:pt x="2548" y="4435"/>
                    <a:pt x="2354" y="4122"/>
                    <a:pt x="2175" y="3884"/>
                  </a:cubicBezTo>
                  <a:cubicBezTo>
                    <a:pt x="1981" y="3571"/>
                    <a:pt x="1862" y="3318"/>
                    <a:pt x="1669" y="3065"/>
                  </a:cubicBezTo>
                  <a:cubicBezTo>
                    <a:pt x="1549" y="2767"/>
                    <a:pt x="1356" y="2513"/>
                    <a:pt x="1237" y="2260"/>
                  </a:cubicBezTo>
                  <a:cubicBezTo>
                    <a:pt x="1117" y="2022"/>
                    <a:pt x="983" y="1769"/>
                    <a:pt x="864" y="1575"/>
                  </a:cubicBezTo>
                  <a:cubicBezTo>
                    <a:pt x="685" y="1143"/>
                    <a:pt x="492" y="770"/>
                    <a:pt x="373" y="458"/>
                  </a:cubicBezTo>
                  <a:cubicBezTo>
                    <a:pt x="238" y="219"/>
                    <a:pt x="179" y="85"/>
                    <a:pt x="179" y="85"/>
                  </a:cubicBezTo>
                  <a:cubicBezTo>
                    <a:pt x="179" y="43"/>
                    <a:pt x="149" y="1"/>
                    <a:pt x="11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8"/>
            <p:cNvSpPr/>
            <p:nvPr/>
          </p:nvSpPr>
          <p:spPr>
            <a:xfrm flipH="1">
              <a:off x="7906469" y="4561063"/>
              <a:ext cx="138779" cy="129026"/>
            </a:xfrm>
            <a:custGeom>
              <a:avLst/>
              <a:gdLst/>
              <a:ahLst/>
              <a:cxnLst/>
              <a:rect l="l" t="t" r="r" b="b"/>
              <a:pathLst>
                <a:path w="4098" h="3810" extrusionOk="0">
                  <a:moveTo>
                    <a:pt x="3984" y="1"/>
                  </a:moveTo>
                  <a:cubicBezTo>
                    <a:pt x="3941" y="1"/>
                    <a:pt x="3904" y="43"/>
                    <a:pt x="3904" y="85"/>
                  </a:cubicBezTo>
                  <a:cubicBezTo>
                    <a:pt x="3725" y="338"/>
                    <a:pt x="3666" y="651"/>
                    <a:pt x="3532" y="889"/>
                  </a:cubicBezTo>
                  <a:cubicBezTo>
                    <a:pt x="3412" y="1202"/>
                    <a:pt x="3353" y="1456"/>
                    <a:pt x="3293" y="1768"/>
                  </a:cubicBezTo>
                  <a:cubicBezTo>
                    <a:pt x="3159" y="2081"/>
                    <a:pt x="3159" y="2379"/>
                    <a:pt x="3100" y="2692"/>
                  </a:cubicBezTo>
                  <a:lnTo>
                    <a:pt x="3100" y="3199"/>
                  </a:lnTo>
                  <a:cubicBezTo>
                    <a:pt x="2980" y="3124"/>
                    <a:pt x="2861" y="3065"/>
                    <a:pt x="2727" y="3005"/>
                  </a:cubicBezTo>
                  <a:cubicBezTo>
                    <a:pt x="2668" y="2945"/>
                    <a:pt x="2608" y="2945"/>
                    <a:pt x="2548" y="2886"/>
                  </a:cubicBezTo>
                  <a:lnTo>
                    <a:pt x="2295" y="2826"/>
                  </a:lnTo>
                  <a:cubicBezTo>
                    <a:pt x="2176" y="2752"/>
                    <a:pt x="2042" y="2692"/>
                    <a:pt x="1863" y="2692"/>
                  </a:cubicBezTo>
                  <a:lnTo>
                    <a:pt x="1669" y="2632"/>
                  </a:lnTo>
                  <a:cubicBezTo>
                    <a:pt x="1610" y="2573"/>
                    <a:pt x="1550" y="2573"/>
                    <a:pt x="1431" y="2573"/>
                  </a:cubicBezTo>
                  <a:lnTo>
                    <a:pt x="999" y="2454"/>
                  </a:lnTo>
                  <a:lnTo>
                    <a:pt x="552" y="2454"/>
                  </a:lnTo>
                  <a:cubicBezTo>
                    <a:pt x="433" y="2454"/>
                    <a:pt x="254" y="2379"/>
                    <a:pt x="120" y="2379"/>
                  </a:cubicBezTo>
                  <a:cubicBezTo>
                    <a:pt x="61" y="2379"/>
                    <a:pt x="1" y="2454"/>
                    <a:pt x="1" y="2513"/>
                  </a:cubicBezTo>
                  <a:cubicBezTo>
                    <a:pt x="1" y="2573"/>
                    <a:pt x="61" y="2632"/>
                    <a:pt x="61" y="2632"/>
                  </a:cubicBezTo>
                  <a:lnTo>
                    <a:pt x="120" y="2632"/>
                  </a:lnTo>
                  <a:cubicBezTo>
                    <a:pt x="254" y="2632"/>
                    <a:pt x="373" y="2692"/>
                    <a:pt x="552" y="2692"/>
                  </a:cubicBezTo>
                  <a:lnTo>
                    <a:pt x="746" y="2752"/>
                  </a:lnTo>
                  <a:cubicBezTo>
                    <a:pt x="805" y="2752"/>
                    <a:pt x="865" y="2752"/>
                    <a:pt x="925" y="2826"/>
                  </a:cubicBezTo>
                  <a:lnTo>
                    <a:pt x="1372" y="2886"/>
                  </a:lnTo>
                  <a:cubicBezTo>
                    <a:pt x="1431" y="2886"/>
                    <a:pt x="1491" y="2945"/>
                    <a:pt x="1550" y="2945"/>
                  </a:cubicBezTo>
                  <a:lnTo>
                    <a:pt x="1744" y="3005"/>
                  </a:lnTo>
                  <a:cubicBezTo>
                    <a:pt x="1923" y="3065"/>
                    <a:pt x="2042" y="3124"/>
                    <a:pt x="2176" y="3199"/>
                  </a:cubicBezTo>
                  <a:lnTo>
                    <a:pt x="2355" y="3258"/>
                  </a:lnTo>
                  <a:cubicBezTo>
                    <a:pt x="2414" y="3318"/>
                    <a:pt x="2489" y="3318"/>
                    <a:pt x="2548" y="3377"/>
                  </a:cubicBezTo>
                  <a:cubicBezTo>
                    <a:pt x="2668" y="3437"/>
                    <a:pt x="2787" y="3497"/>
                    <a:pt x="2921" y="3571"/>
                  </a:cubicBezTo>
                  <a:cubicBezTo>
                    <a:pt x="3040" y="3631"/>
                    <a:pt x="3159" y="3690"/>
                    <a:pt x="3293" y="3750"/>
                  </a:cubicBezTo>
                  <a:cubicBezTo>
                    <a:pt x="3293" y="3809"/>
                    <a:pt x="3353" y="3809"/>
                    <a:pt x="3412" y="3809"/>
                  </a:cubicBezTo>
                  <a:cubicBezTo>
                    <a:pt x="3532" y="3809"/>
                    <a:pt x="3606" y="3690"/>
                    <a:pt x="3606" y="3571"/>
                  </a:cubicBezTo>
                  <a:lnTo>
                    <a:pt x="3606" y="3318"/>
                  </a:lnTo>
                  <a:cubicBezTo>
                    <a:pt x="3532" y="3258"/>
                    <a:pt x="3532" y="3199"/>
                    <a:pt x="3532" y="3124"/>
                  </a:cubicBezTo>
                  <a:lnTo>
                    <a:pt x="3532" y="2692"/>
                  </a:lnTo>
                  <a:lnTo>
                    <a:pt x="3532" y="2513"/>
                  </a:lnTo>
                  <a:cubicBezTo>
                    <a:pt x="3532" y="2454"/>
                    <a:pt x="3606" y="2379"/>
                    <a:pt x="3606" y="2260"/>
                  </a:cubicBezTo>
                  <a:cubicBezTo>
                    <a:pt x="3606" y="2141"/>
                    <a:pt x="3606" y="2007"/>
                    <a:pt x="3666" y="1828"/>
                  </a:cubicBezTo>
                  <a:cubicBezTo>
                    <a:pt x="3725" y="1575"/>
                    <a:pt x="3785" y="1262"/>
                    <a:pt x="3845" y="1024"/>
                  </a:cubicBezTo>
                  <a:cubicBezTo>
                    <a:pt x="3904" y="711"/>
                    <a:pt x="4038" y="457"/>
                    <a:pt x="4098" y="145"/>
                  </a:cubicBezTo>
                  <a:cubicBezTo>
                    <a:pt x="4098" y="85"/>
                    <a:pt x="4098" y="25"/>
                    <a:pt x="4038" y="25"/>
                  </a:cubicBezTo>
                  <a:cubicBezTo>
                    <a:pt x="4021" y="8"/>
                    <a:pt x="4002" y="1"/>
                    <a:pt x="398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8"/>
            <p:cNvSpPr/>
            <p:nvPr/>
          </p:nvSpPr>
          <p:spPr>
            <a:xfrm flipH="1">
              <a:off x="7851980" y="4620936"/>
              <a:ext cx="144807" cy="153408"/>
            </a:xfrm>
            <a:custGeom>
              <a:avLst/>
              <a:gdLst/>
              <a:ahLst/>
              <a:cxnLst/>
              <a:rect l="l" t="t" r="r" b="b"/>
              <a:pathLst>
                <a:path w="4276" h="4530" extrusionOk="0">
                  <a:moveTo>
                    <a:pt x="4157" y="0"/>
                  </a:moveTo>
                  <a:cubicBezTo>
                    <a:pt x="4097" y="0"/>
                    <a:pt x="4037" y="0"/>
                    <a:pt x="4037" y="60"/>
                  </a:cubicBezTo>
                  <a:cubicBezTo>
                    <a:pt x="3963" y="239"/>
                    <a:pt x="3903" y="432"/>
                    <a:pt x="3844" y="611"/>
                  </a:cubicBezTo>
                  <a:cubicBezTo>
                    <a:pt x="3844" y="745"/>
                    <a:pt x="3784" y="924"/>
                    <a:pt x="3725" y="1118"/>
                  </a:cubicBezTo>
                  <a:cubicBezTo>
                    <a:pt x="3665" y="1490"/>
                    <a:pt x="3590" y="1803"/>
                    <a:pt x="3531" y="2175"/>
                  </a:cubicBezTo>
                  <a:cubicBezTo>
                    <a:pt x="3531" y="2295"/>
                    <a:pt x="3471" y="2354"/>
                    <a:pt x="3471" y="2414"/>
                  </a:cubicBezTo>
                  <a:lnTo>
                    <a:pt x="3471" y="2727"/>
                  </a:lnTo>
                  <a:cubicBezTo>
                    <a:pt x="3471" y="2920"/>
                    <a:pt x="3412" y="3099"/>
                    <a:pt x="3412" y="3293"/>
                  </a:cubicBezTo>
                  <a:cubicBezTo>
                    <a:pt x="3412" y="3352"/>
                    <a:pt x="3412" y="3472"/>
                    <a:pt x="3471" y="3531"/>
                  </a:cubicBezTo>
                  <a:lnTo>
                    <a:pt x="3471" y="3844"/>
                  </a:lnTo>
                  <a:lnTo>
                    <a:pt x="3471" y="4017"/>
                  </a:lnTo>
                  <a:lnTo>
                    <a:pt x="3471" y="4017"/>
                  </a:lnTo>
                  <a:cubicBezTo>
                    <a:pt x="3284" y="3971"/>
                    <a:pt x="3099" y="3916"/>
                    <a:pt x="2920" y="3844"/>
                  </a:cubicBezTo>
                  <a:lnTo>
                    <a:pt x="2473" y="3784"/>
                  </a:lnTo>
                  <a:lnTo>
                    <a:pt x="1981" y="3665"/>
                  </a:lnTo>
                  <a:cubicBezTo>
                    <a:pt x="1862" y="3591"/>
                    <a:pt x="1669" y="3591"/>
                    <a:pt x="1549" y="3591"/>
                  </a:cubicBezTo>
                  <a:cubicBezTo>
                    <a:pt x="1356" y="3531"/>
                    <a:pt x="1237" y="3531"/>
                    <a:pt x="1058" y="3472"/>
                  </a:cubicBezTo>
                  <a:lnTo>
                    <a:pt x="611" y="3472"/>
                  </a:lnTo>
                  <a:cubicBezTo>
                    <a:pt x="432" y="3412"/>
                    <a:pt x="313" y="3412"/>
                    <a:pt x="119" y="3412"/>
                  </a:cubicBezTo>
                  <a:cubicBezTo>
                    <a:pt x="60" y="3412"/>
                    <a:pt x="0" y="3472"/>
                    <a:pt x="0" y="3531"/>
                  </a:cubicBezTo>
                  <a:cubicBezTo>
                    <a:pt x="0" y="3591"/>
                    <a:pt x="60" y="3665"/>
                    <a:pt x="119" y="3665"/>
                  </a:cubicBezTo>
                  <a:cubicBezTo>
                    <a:pt x="238" y="3665"/>
                    <a:pt x="432" y="3725"/>
                    <a:pt x="551" y="3725"/>
                  </a:cubicBezTo>
                  <a:cubicBezTo>
                    <a:pt x="611" y="3725"/>
                    <a:pt x="745" y="3725"/>
                    <a:pt x="805" y="3784"/>
                  </a:cubicBezTo>
                  <a:lnTo>
                    <a:pt x="983" y="3784"/>
                  </a:lnTo>
                  <a:cubicBezTo>
                    <a:pt x="1177" y="3844"/>
                    <a:pt x="1296" y="3844"/>
                    <a:pt x="1490" y="3904"/>
                  </a:cubicBezTo>
                  <a:cubicBezTo>
                    <a:pt x="1609" y="3963"/>
                    <a:pt x="1803" y="3963"/>
                    <a:pt x="1922" y="4038"/>
                  </a:cubicBezTo>
                  <a:cubicBezTo>
                    <a:pt x="2548" y="4157"/>
                    <a:pt x="3099" y="4336"/>
                    <a:pt x="3725" y="4529"/>
                  </a:cubicBezTo>
                  <a:lnTo>
                    <a:pt x="3784" y="4529"/>
                  </a:lnTo>
                  <a:cubicBezTo>
                    <a:pt x="3903" y="4529"/>
                    <a:pt x="4037" y="4410"/>
                    <a:pt x="3963" y="4276"/>
                  </a:cubicBezTo>
                  <a:lnTo>
                    <a:pt x="3903" y="4038"/>
                  </a:lnTo>
                  <a:lnTo>
                    <a:pt x="3903" y="3784"/>
                  </a:lnTo>
                  <a:cubicBezTo>
                    <a:pt x="3903" y="3725"/>
                    <a:pt x="3844" y="3591"/>
                    <a:pt x="3844" y="3531"/>
                  </a:cubicBezTo>
                  <a:lnTo>
                    <a:pt x="3844" y="3293"/>
                  </a:lnTo>
                  <a:lnTo>
                    <a:pt x="3844" y="2727"/>
                  </a:lnTo>
                  <a:cubicBezTo>
                    <a:pt x="3903" y="2607"/>
                    <a:pt x="3903" y="2414"/>
                    <a:pt x="3903" y="2235"/>
                  </a:cubicBezTo>
                  <a:cubicBezTo>
                    <a:pt x="3963" y="1863"/>
                    <a:pt x="4037" y="1550"/>
                    <a:pt x="4037" y="1177"/>
                  </a:cubicBezTo>
                  <a:cubicBezTo>
                    <a:pt x="4097" y="864"/>
                    <a:pt x="4157" y="492"/>
                    <a:pt x="4276" y="120"/>
                  </a:cubicBezTo>
                  <a:cubicBezTo>
                    <a:pt x="4276" y="60"/>
                    <a:pt x="4216" y="60"/>
                    <a:pt x="4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8"/>
            <p:cNvSpPr/>
            <p:nvPr/>
          </p:nvSpPr>
          <p:spPr>
            <a:xfrm rot="-1328962" flipH="1">
              <a:off x="7735800" y="4362458"/>
              <a:ext cx="53370" cy="73993"/>
            </a:xfrm>
            <a:custGeom>
              <a:avLst/>
              <a:gdLst/>
              <a:ahLst/>
              <a:cxnLst/>
              <a:rect l="l" t="t" r="r" b="b"/>
              <a:pathLst>
                <a:path w="1576" h="2185" extrusionOk="0">
                  <a:moveTo>
                    <a:pt x="454" y="1"/>
                  </a:moveTo>
                  <a:cubicBezTo>
                    <a:pt x="226" y="1"/>
                    <a:pt x="0" y="236"/>
                    <a:pt x="85" y="501"/>
                  </a:cubicBezTo>
                  <a:cubicBezTo>
                    <a:pt x="219" y="814"/>
                    <a:pt x="532" y="1186"/>
                    <a:pt x="711" y="1440"/>
                  </a:cubicBezTo>
                  <a:cubicBezTo>
                    <a:pt x="905" y="1678"/>
                    <a:pt x="1083" y="2110"/>
                    <a:pt x="1456" y="2185"/>
                  </a:cubicBezTo>
                  <a:lnTo>
                    <a:pt x="1515" y="2110"/>
                  </a:lnTo>
                  <a:cubicBezTo>
                    <a:pt x="1575" y="1812"/>
                    <a:pt x="1337" y="1440"/>
                    <a:pt x="1203" y="1186"/>
                  </a:cubicBezTo>
                  <a:cubicBezTo>
                    <a:pt x="1024" y="874"/>
                    <a:pt x="964" y="442"/>
                    <a:pt x="711" y="129"/>
                  </a:cubicBezTo>
                  <a:cubicBezTo>
                    <a:pt x="638" y="39"/>
                    <a:pt x="546" y="1"/>
                    <a:pt x="454" y="1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8"/>
            <p:cNvSpPr/>
            <p:nvPr/>
          </p:nvSpPr>
          <p:spPr>
            <a:xfrm rot="-1328962" flipH="1">
              <a:off x="7693112" y="4357676"/>
              <a:ext cx="33830" cy="91602"/>
            </a:xfrm>
            <a:custGeom>
              <a:avLst/>
              <a:gdLst/>
              <a:ahLst/>
              <a:cxnLst/>
              <a:rect l="l" t="t" r="r" b="b"/>
              <a:pathLst>
                <a:path w="999" h="2705" extrusionOk="0">
                  <a:moveTo>
                    <a:pt x="359" y="0"/>
                  </a:moveTo>
                  <a:cubicBezTo>
                    <a:pt x="175" y="0"/>
                    <a:pt x="1" y="100"/>
                    <a:pt x="1" y="312"/>
                  </a:cubicBezTo>
                  <a:cubicBezTo>
                    <a:pt x="1" y="1176"/>
                    <a:pt x="60" y="2099"/>
                    <a:pt x="746" y="2665"/>
                  </a:cubicBezTo>
                  <a:cubicBezTo>
                    <a:pt x="773" y="2693"/>
                    <a:pt x="801" y="2704"/>
                    <a:pt x="829" y="2704"/>
                  </a:cubicBezTo>
                  <a:cubicBezTo>
                    <a:pt x="919" y="2704"/>
                    <a:pt x="999" y="2575"/>
                    <a:pt x="999" y="2472"/>
                  </a:cubicBezTo>
                  <a:cubicBezTo>
                    <a:pt x="746" y="1920"/>
                    <a:pt x="552" y="1176"/>
                    <a:pt x="746" y="550"/>
                  </a:cubicBezTo>
                  <a:cubicBezTo>
                    <a:pt x="893" y="194"/>
                    <a:pt x="616" y="0"/>
                    <a:pt x="359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8"/>
            <p:cNvSpPr/>
            <p:nvPr/>
          </p:nvSpPr>
          <p:spPr>
            <a:xfrm rot="-1328962" flipH="1">
              <a:off x="7633573" y="4363891"/>
              <a:ext cx="47071" cy="65730"/>
            </a:xfrm>
            <a:custGeom>
              <a:avLst/>
              <a:gdLst/>
              <a:ahLst/>
              <a:cxnLst/>
              <a:rect l="l" t="t" r="r" b="b"/>
              <a:pathLst>
                <a:path w="1390" h="1941" extrusionOk="0">
                  <a:moveTo>
                    <a:pt x="946" y="0"/>
                  </a:moveTo>
                  <a:cubicBezTo>
                    <a:pt x="880" y="0"/>
                    <a:pt x="811" y="23"/>
                    <a:pt x="746" y="77"/>
                  </a:cubicBezTo>
                  <a:cubicBezTo>
                    <a:pt x="373" y="330"/>
                    <a:pt x="194" y="628"/>
                    <a:pt x="60" y="1075"/>
                  </a:cubicBezTo>
                  <a:cubicBezTo>
                    <a:pt x="1" y="1373"/>
                    <a:pt x="60" y="1626"/>
                    <a:pt x="254" y="1879"/>
                  </a:cubicBezTo>
                  <a:cubicBezTo>
                    <a:pt x="295" y="1921"/>
                    <a:pt x="346" y="1941"/>
                    <a:pt x="394" y="1941"/>
                  </a:cubicBezTo>
                  <a:cubicBezTo>
                    <a:pt x="485" y="1941"/>
                    <a:pt x="567" y="1872"/>
                    <a:pt x="567" y="1745"/>
                  </a:cubicBezTo>
                  <a:lnTo>
                    <a:pt x="626" y="1626"/>
                  </a:lnTo>
                  <a:cubicBezTo>
                    <a:pt x="686" y="1507"/>
                    <a:pt x="746" y="1373"/>
                    <a:pt x="805" y="1254"/>
                  </a:cubicBezTo>
                  <a:cubicBezTo>
                    <a:pt x="939" y="1000"/>
                    <a:pt x="1118" y="822"/>
                    <a:pt x="1237" y="568"/>
                  </a:cubicBezTo>
                  <a:cubicBezTo>
                    <a:pt x="1390" y="322"/>
                    <a:pt x="1190" y="0"/>
                    <a:pt x="946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8"/>
            <p:cNvSpPr/>
            <p:nvPr/>
          </p:nvSpPr>
          <p:spPr>
            <a:xfrm flipH="1">
              <a:off x="7498194" y="4637869"/>
              <a:ext cx="155068" cy="228386"/>
            </a:xfrm>
            <a:custGeom>
              <a:avLst/>
              <a:gdLst/>
              <a:ahLst/>
              <a:cxnLst/>
              <a:rect l="l" t="t" r="r" b="b"/>
              <a:pathLst>
                <a:path w="4579" h="6744" extrusionOk="0">
                  <a:moveTo>
                    <a:pt x="735" y="0"/>
                  </a:moveTo>
                  <a:cubicBezTo>
                    <a:pt x="384" y="0"/>
                    <a:pt x="1" y="307"/>
                    <a:pt x="150" y="737"/>
                  </a:cubicBezTo>
                  <a:cubicBezTo>
                    <a:pt x="1089" y="2972"/>
                    <a:pt x="1893" y="5459"/>
                    <a:pt x="4128" y="6696"/>
                  </a:cubicBezTo>
                  <a:cubicBezTo>
                    <a:pt x="4171" y="6729"/>
                    <a:pt x="4214" y="6743"/>
                    <a:pt x="4254" y="6743"/>
                  </a:cubicBezTo>
                  <a:cubicBezTo>
                    <a:pt x="4449" y="6743"/>
                    <a:pt x="4579" y="6402"/>
                    <a:pt x="4381" y="6204"/>
                  </a:cubicBezTo>
                  <a:cubicBezTo>
                    <a:pt x="2638" y="4774"/>
                    <a:pt x="1893" y="2540"/>
                    <a:pt x="1208" y="364"/>
                  </a:cubicBezTo>
                  <a:cubicBezTo>
                    <a:pt x="1141" y="109"/>
                    <a:pt x="944" y="0"/>
                    <a:pt x="7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8"/>
            <p:cNvSpPr/>
            <p:nvPr/>
          </p:nvSpPr>
          <p:spPr>
            <a:xfrm flipH="1">
              <a:off x="7490914" y="4676204"/>
              <a:ext cx="57469" cy="139998"/>
            </a:xfrm>
            <a:custGeom>
              <a:avLst/>
              <a:gdLst/>
              <a:ahLst/>
              <a:cxnLst/>
              <a:rect l="l" t="t" r="r" b="b"/>
              <a:pathLst>
                <a:path w="1697" h="4134" extrusionOk="0">
                  <a:moveTo>
                    <a:pt x="502" y="1"/>
                  </a:moveTo>
                  <a:cubicBezTo>
                    <a:pt x="258" y="1"/>
                    <a:pt x="1" y="172"/>
                    <a:pt x="33" y="469"/>
                  </a:cubicBezTo>
                  <a:cubicBezTo>
                    <a:pt x="227" y="1661"/>
                    <a:pt x="480" y="3016"/>
                    <a:pt x="1225" y="4015"/>
                  </a:cubicBezTo>
                  <a:cubicBezTo>
                    <a:pt x="1284" y="4098"/>
                    <a:pt x="1358" y="4133"/>
                    <a:pt x="1428" y="4133"/>
                  </a:cubicBezTo>
                  <a:cubicBezTo>
                    <a:pt x="1570" y="4133"/>
                    <a:pt x="1697" y="3990"/>
                    <a:pt x="1657" y="3821"/>
                  </a:cubicBezTo>
                  <a:cubicBezTo>
                    <a:pt x="1344" y="2644"/>
                    <a:pt x="971" y="1586"/>
                    <a:pt x="912" y="409"/>
                  </a:cubicBezTo>
                  <a:cubicBezTo>
                    <a:pt x="912" y="127"/>
                    <a:pt x="712" y="1"/>
                    <a:pt x="5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8"/>
            <p:cNvSpPr/>
            <p:nvPr/>
          </p:nvSpPr>
          <p:spPr>
            <a:xfrm flipH="1">
              <a:off x="7441031" y="4671734"/>
              <a:ext cx="40672" cy="104812"/>
            </a:xfrm>
            <a:custGeom>
              <a:avLst/>
              <a:gdLst/>
              <a:ahLst/>
              <a:cxnLst/>
              <a:rect l="l" t="t" r="r" b="b"/>
              <a:pathLst>
                <a:path w="1201" h="3095" extrusionOk="0">
                  <a:moveTo>
                    <a:pt x="639" y="0"/>
                  </a:moveTo>
                  <a:cubicBezTo>
                    <a:pt x="477" y="0"/>
                    <a:pt x="327" y="88"/>
                    <a:pt x="298" y="303"/>
                  </a:cubicBezTo>
                  <a:cubicBezTo>
                    <a:pt x="179" y="1167"/>
                    <a:pt x="1" y="2091"/>
                    <a:pt x="239" y="3029"/>
                  </a:cubicBezTo>
                  <a:cubicBezTo>
                    <a:pt x="262" y="3075"/>
                    <a:pt x="304" y="3094"/>
                    <a:pt x="351" y="3094"/>
                  </a:cubicBezTo>
                  <a:cubicBezTo>
                    <a:pt x="427" y="3094"/>
                    <a:pt x="515" y="3043"/>
                    <a:pt x="552" y="2970"/>
                  </a:cubicBezTo>
                  <a:cubicBezTo>
                    <a:pt x="671" y="2165"/>
                    <a:pt x="671" y="1286"/>
                    <a:pt x="1043" y="541"/>
                  </a:cubicBezTo>
                  <a:cubicBezTo>
                    <a:pt x="1201" y="236"/>
                    <a:pt x="904" y="0"/>
                    <a:pt x="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 rot="-1328962" flipH="1">
              <a:off x="7965785" y="4101133"/>
              <a:ext cx="36472" cy="95361"/>
            </a:xfrm>
            <a:custGeom>
              <a:avLst/>
              <a:gdLst/>
              <a:ahLst/>
              <a:cxnLst/>
              <a:rect l="l" t="t" r="r" b="b"/>
              <a:pathLst>
                <a:path w="1077" h="2816" extrusionOk="0">
                  <a:moveTo>
                    <a:pt x="473" y="0"/>
                  </a:moveTo>
                  <a:cubicBezTo>
                    <a:pt x="260" y="0"/>
                    <a:pt x="60" y="133"/>
                    <a:pt x="60" y="423"/>
                  </a:cubicBezTo>
                  <a:cubicBezTo>
                    <a:pt x="0" y="1168"/>
                    <a:pt x="194" y="2106"/>
                    <a:pt x="685" y="2717"/>
                  </a:cubicBezTo>
                  <a:cubicBezTo>
                    <a:pt x="728" y="2787"/>
                    <a:pt x="780" y="2816"/>
                    <a:pt x="830" y="2816"/>
                  </a:cubicBezTo>
                  <a:cubicBezTo>
                    <a:pt x="918" y="2816"/>
                    <a:pt x="998" y="2722"/>
                    <a:pt x="998" y="2598"/>
                  </a:cubicBezTo>
                  <a:cubicBezTo>
                    <a:pt x="939" y="1913"/>
                    <a:pt x="745" y="1362"/>
                    <a:pt x="939" y="676"/>
                  </a:cubicBezTo>
                  <a:cubicBezTo>
                    <a:pt x="1076" y="247"/>
                    <a:pt x="763" y="0"/>
                    <a:pt x="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 rot="-1328962" flipH="1">
              <a:off x="7921656" y="4128631"/>
              <a:ext cx="47918" cy="104064"/>
            </a:xfrm>
            <a:custGeom>
              <a:avLst/>
              <a:gdLst/>
              <a:ahLst/>
              <a:cxnLst/>
              <a:rect l="l" t="t" r="r" b="b"/>
              <a:pathLst>
                <a:path w="1415" h="3073" extrusionOk="0">
                  <a:moveTo>
                    <a:pt x="975" y="0"/>
                  </a:moveTo>
                  <a:cubicBezTo>
                    <a:pt x="879" y="0"/>
                    <a:pt x="788" y="49"/>
                    <a:pt x="745" y="168"/>
                  </a:cubicBezTo>
                  <a:cubicBezTo>
                    <a:pt x="447" y="1047"/>
                    <a:pt x="1" y="2104"/>
                    <a:pt x="254" y="3028"/>
                  </a:cubicBezTo>
                  <a:cubicBezTo>
                    <a:pt x="254" y="3058"/>
                    <a:pt x="269" y="3073"/>
                    <a:pt x="291" y="3073"/>
                  </a:cubicBezTo>
                  <a:cubicBezTo>
                    <a:pt x="313" y="3073"/>
                    <a:pt x="343" y="3058"/>
                    <a:pt x="373" y="3028"/>
                  </a:cubicBezTo>
                  <a:cubicBezTo>
                    <a:pt x="567" y="2104"/>
                    <a:pt x="745" y="1285"/>
                    <a:pt x="1252" y="481"/>
                  </a:cubicBezTo>
                  <a:cubicBezTo>
                    <a:pt x="1415" y="226"/>
                    <a:pt x="1182" y="0"/>
                    <a:pt x="9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 rot="-1328962" flipH="1">
              <a:off x="8136008" y="4275358"/>
              <a:ext cx="43583" cy="53878"/>
            </a:xfrm>
            <a:custGeom>
              <a:avLst/>
              <a:gdLst/>
              <a:ahLst/>
              <a:cxnLst/>
              <a:rect l="l" t="t" r="r" b="b"/>
              <a:pathLst>
                <a:path w="1287" h="1591" extrusionOk="0">
                  <a:moveTo>
                    <a:pt x="508" y="1"/>
                  </a:moveTo>
                  <a:cubicBezTo>
                    <a:pt x="240" y="1"/>
                    <a:pt x="1" y="304"/>
                    <a:pt x="229" y="576"/>
                  </a:cubicBezTo>
                  <a:cubicBezTo>
                    <a:pt x="289" y="695"/>
                    <a:pt x="423" y="814"/>
                    <a:pt x="542" y="888"/>
                  </a:cubicBezTo>
                  <a:cubicBezTo>
                    <a:pt x="795" y="1127"/>
                    <a:pt x="914" y="1380"/>
                    <a:pt x="1168" y="1559"/>
                  </a:cubicBezTo>
                  <a:cubicBezTo>
                    <a:pt x="1185" y="1581"/>
                    <a:pt x="1203" y="1590"/>
                    <a:pt x="1220" y="1590"/>
                  </a:cubicBezTo>
                  <a:cubicBezTo>
                    <a:pt x="1258" y="1590"/>
                    <a:pt x="1287" y="1541"/>
                    <a:pt x="1287" y="1499"/>
                  </a:cubicBezTo>
                  <a:cubicBezTo>
                    <a:pt x="1287" y="1186"/>
                    <a:pt x="1108" y="888"/>
                    <a:pt x="1034" y="635"/>
                  </a:cubicBezTo>
                  <a:cubicBezTo>
                    <a:pt x="974" y="516"/>
                    <a:pt x="974" y="382"/>
                    <a:pt x="855" y="263"/>
                  </a:cubicBezTo>
                  <a:cubicBezTo>
                    <a:pt x="855" y="203"/>
                    <a:pt x="795" y="203"/>
                    <a:pt x="795" y="144"/>
                  </a:cubicBezTo>
                  <a:cubicBezTo>
                    <a:pt x="710" y="43"/>
                    <a:pt x="607" y="1"/>
                    <a:pt x="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 rot="-1328962" flipH="1">
              <a:off x="8099755" y="4265233"/>
              <a:ext cx="56959" cy="62073"/>
            </a:xfrm>
            <a:custGeom>
              <a:avLst/>
              <a:gdLst/>
              <a:ahLst/>
              <a:cxnLst/>
              <a:rect l="l" t="t" r="r" b="b"/>
              <a:pathLst>
                <a:path w="1682" h="1833" extrusionOk="0">
                  <a:moveTo>
                    <a:pt x="458" y="1"/>
                  </a:moveTo>
                  <a:cubicBezTo>
                    <a:pt x="0" y="1"/>
                    <a:pt x="36" y="818"/>
                    <a:pt x="564" y="818"/>
                  </a:cubicBezTo>
                  <a:cubicBezTo>
                    <a:pt x="430" y="818"/>
                    <a:pt x="624" y="878"/>
                    <a:pt x="683" y="878"/>
                  </a:cubicBezTo>
                  <a:cubicBezTo>
                    <a:pt x="743" y="878"/>
                    <a:pt x="862" y="997"/>
                    <a:pt x="936" y="1131"/>
                  </a:cubicBezTo>
                  <a:cubicBezTo>
                    <a:pt x="1115" y="1310"/>
                    <a:pt x="1234" y="1623"/>
                    <a:pt x="1488" y="1801"/>
                  </a:cubicBezTo>
                  <a:cubicBezTo>
                    <a:pt x="1506" y="1824"/>
                    <a:pt x="1530" y="1833"/>
                    <a:pt x="1556" y="1833"/>
                  </a:cubicBezTo>
                  <a:cubicBezTo>
                    <a:pt x="1616" y="1833"/>
                    <a:pt x="1681" y="1784"/>
                    <a:pt x="1681" y="1742"/>
                  </a:cubicBezTo>
                  <a:cubicBezTo>
                    <a:pt x="1681" y="1369"/>
                    <a:pt x="1488" y="937"/>
                    <a:pt x="1309" y="625"/>
                  </a:cubicBezTo>
                  <a:cubicBezTo>
                    <a:pt x="1115" y="312"/>
                    <a:pt x="936" y="73"/>
                    <a:pt x="564" y="14"/>
                  </a:cubicBezTo>
                  <a:cubicBezTo>
                    <a:pt x="526" y="5"/>
                    <a:pt x="491" y="1"/>
                    <a:pt x="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 rot="-1328962" flipH="1">
              <a:off x="7487341" y="4234718"/>
              <a:ext cx="90349" cy="123096"/>
            </a:xfrm>
            <a:custGeom>
              <a:avLst/>
              <a:gdLst/>
              <a:ahLst/>
              <a:cxnLst/>
              <a:rect l="l" t="t" r="r" b="b"/>
              <a:pathLst>
                <a:path w="2668" h="3635" extrusionOk="0">
                  <a:moveTo>
                    <a:pt x="1650" y="1"/>
                  </a:moveTo>
                  <a:cubicBezTo>
                    <a:pt x="1485" y="1"/>
                    <a:pt x="1321" y="41"/>
                    <a:pt x="1178" y="119"/>
                  </a:cubicBezTo>
                  <a:cubicBezTo>
                    <a:pt x="805" y="373"/>
                    <a:pt x="627" y="805"/>
                    <a:pt x="567" y="1237"/>
                  </a:cubicBezTo>
                  <a:cubicBezTo>
                    <a:pt x="433" y="1490"/>
                    <a:pt x="314" y="1684"/>
                    <a:pt x="254" y="1922"/>
                  </a:cubicBezTo>
                  <a:cubicBezTo>
                    <a:pt x="120" y="2235"/>
                    <a:pt x="1" y="2667"/>
                    <a:pt x="120" y="3039"/>
                  </a:cubicBezTo>
                  <a:cubicBezTo>
                    <a:pt x="232" y="3399"/>
                    <a:pt x="591" y="3635"/>
                    <a:pt x="958" y="3635"/>
                  </a:cubicBezTo>
                  <a:cubicBezTo>
                    <a:pt x="1032" y="3635"/>
                    <a:pt x="1106" y="3625"/>
                    <a:pt x="1178" y="3605"/>
                  </a:cubicBezTo>
                  <a:cubicBezTo>
                    <a:pt x="1610" y="3412"/>
                    <a:pt x="1863" y="3099"/>
                    <a:pt x="2116" y="2801"/>
                  </a:cubicBezTo>
                  <a:cubicBezTo>
                    <a:pt x="2355" y="2488"/>
                    <a:pt x="2489" y="2056"/>
                    <a:pt x="2548" y="1684"/>
                  </a:cubicBezTo>
                  <a:cubicBezTo>
                    <a:pt x="2608" y="1311"/>
                    <a:pt x="2668" y="864"/>
                    <a:pt x="2489" y="492"/>
                  </a:cubicBezTo>
                  <a:cubicBezTo>
                    <a:pt x="2319" y="163"/>
                    <a:pt x="1983" y="1"/>
                    <a:pt x="1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 rot="-1328962" flipH="1">
              <a:off x="6491676" y="4688995"/>
              <a:ext cx="233594" cy="121301"/>
            </a:xfrm>
            <a:custGeom>
              <a:avLst/>
              <a:gdLst/>
              <a:ahLst/>
              <a:cxnLst/>
              <a:rect l="l" t="t" r="r" b="b"/>
              <a:pathLst>
                <a:path w="6898" h="3582" extrusionOk="0">
                  <a:moveTo>
                    <a:pt x="1922" y="1"/>
                  </a:moveTo>
                  <a:cubicBezTo>
                    <a:pt x="1490" y="1"/>
                    <a:pt x="998" y="195"/>
                    <a:pt x="686" y="567"/>
                  </a:cubicBezTo>
                  <a:cubicBezTo>
                    <a:pt x="0" y="1431"/>
                    <a:pt x="566" y="2548"/>
                    <a:pt x="1430" y="3040"/>
                  </a:cubicBezTo>
                  <a:cubicBezTo>
                    <a:pt x="2126" y="3388"/>
                    <a:pt x="2986" y="3581"/>
                    <a:pt x="3784" y="3581"/>
                  </a:cubicBezTo>
                  <a:cubicBezTo>
                    <a:pt x="3978" y="3581"/>
                    <a:pt x="4167" y="3570"/>
                    <a:pt x="4350" y="3547"/>
                  </a:cubicBezTo>
                  <a:cubicBezTo>
                    <a:pt x="4902" y="3547"/>
                    <a:pt x="5527" y="3412"/>
                    <a:pt x="6019" y="3174"/>
                  </a:cubicBezTo>
                  <a:cubicBezTo>
                    <a:pt x="6585" y="2921"/>
                    <a:pt x="6898" y="2295"/>
                    <a:pt x="6764" y="1684"/>
                  </a:cubicBezTo>
                  <a:cubicBezTo>
                    <a:pt x="6704" y="1550"/>
                    <a:pt x="6585" y="1431"/>
                    <a:pt x="6466" y="1312"/>
                  </a:cubicBezTo>
                  <a:cubicBezTo>
                    <a:pt x="6391" y="1237"/>
                    <a:pt x="6332" y="1118"/>
                    <a:pt x="6213" y="1118"/>
                  </a:cubicBezTo>
                  <a:cubicBezTo>
                    <a:pt x="5214" y="999"/>
                    <a:pt x="4231" y="746"/>
                    <a:pt x="3293" y="373"/>
                  </a:cubicBezTo>
                  <a:cubicBezTo>
                    <a:pt x="2861" y="254"/>
                    <a:pt x="2429" y="1"/>
                    <a:pt x="1922" y="1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 rot="-1328962" flipH="1">
              <a:off x="6792074" y="4400120"/>
              <a:ext cx="590792" cy="298715"/>
            </a:xfrm>
            <a:custGeom>
              <a:avLst/>
              <a:gdLst/>
              <a:ahLst/>
              <a:cxnLst/>
              <a:rect l="l" t="t" r="r" b="b"/>
              <a:pathLst>
                <a:path w="17446" h="8821" extrusionOk="0">
                  <a:moveTo>
                    <a:pt x="44" y="0"/>
                  </a:moveTo>
                  <a:cubicBezTo>
                    <a:pt x="15" y="0"/>
                    <a:pt x="0" y="11"/>
                    <a:pt x="0" y="36"/>
                  </a:cubicBezTo>
                  <a:cubicBezTo>
                    <a:pt x="0" y="781"/>
                    <a:pt x="372" y="4684"/>
                    <a:pt x="1862" y="5935"/>
                  </a:cubicBezTo>
                  <a:cubicBezTo>
                    <a:pt x="2417" y="6400"/>
                    <a:pt x="3197" y="6546"/>
                    <a:pt x="4019" y="6546"/>
                  </a:cubicBezTo>
                  <a:cubicBezTo>
                    <a:pt x="5435" y="6546"/>
                    <a:pt x="6979" y="6112"/>
                    <a:pt x="7733" y="6112"/>
                  </a:cubicBezTo>
                  <a:cubicBezTo>
                    <a:pt x="7764" y="6112"/>
                    <a:pt x="7793" y="6112"/>
                    <a:pt x="7821" y="6114"/>
                  </a:cubicBezTo>
                  <a:cubicBezTo>
                    <a:pt x="8939" y="6173"/>
                    <a:pt x="9624" y="7976"/>
                    <a:pt x="11173" y="8602"/>
                  </a:cubicBezTo>
                  <a:cubicBezTo>
                    <a:pt x="11517" y="8754"/>
                    <a:pt x="11963" y="8820"/>
                    <a:pt x="12460" y="8820"/>
                  </a:cubicBezTo>
                  <a:cubicBezTo>
                    <a:pt x="14201" y="8820"/>
                    <a:pt x="16576" y="8008"/>
                    <a:pt x="17445" y="7231"/>
                  </a:cubicBezTo>
                  <a:cubicBezTo>
                    <a:pt x="17445" y="7231"/>
                    <a:pt x="17073" y="4311"/>
                    <a:pt x="15583" y="3566"/>
                  </a:cubicBezTo>
                  <a:cubicBezTo>
                    <a:pt x="15134" y="3342"/>
                    <a:pt x="14701" y="3265"/>
                    <a:pt x="14298" y="3265"/>
                  </a:cubicBezTo>
                  <a:cubicBezTo>
                    <a:pt x="13421" y="3265"/>
                    <a:pt x="12690" y="3631"/>
                    <a:pt x="12251" y="3631"/>
                  </a:cubicBezTo>
                  <a:cubicBezTo>
                    <a:pt x="12223" y="3631"/>
                    <a:pt x="12197" y="3629"/>
                    <a:pt x="12171" y="3626"/>
                  </a:cubicBezTo>
                  <a:cubicBezTo>
                    <a:pt x="11605" y="3566"/>
                    <a:pt x="11352" y="2956"/>
                    <a:pt x="9862" y="1645"/>
                  </a:cubicBezTo>
                  <a:cubicBezTo>
                    <a:pt x="9101" y="1008"/>
                    <a:pt x="8008" y="846"/>
                    <a:pt x="6865" y="846"/>
                  </a:cubicBezTo>
                  <a:cubicBezTo>
                    <a:pt x="5684" y="846"/>
                    <a:pt x="4448" y="1019"/>
                    <a:pt x="3471" y="1019"/>
                  </a:cubicBezTo>
                  <a:cubicBezTo>
                    <a:pt x="1789" y="965"/>
                    <a:pt x="314" y="0"/>
                    <a:pt x="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 rot="-1328962" flipH="1">
              <a:off x="6687782" y="4463385"/>
              <a:ext cx="672506" cy="221674"/>
            </a:xfrm>
            <a:custGeom>
              <a:avLst/>
              <a:gdLst/>
              <a:ahLst/>
              <a:cxnLst/>
              <a:rect l="l" t="t" r="r" b="b"/>
              <a:pathLst>
                <a:path w="19859" h="6546" extrusionOk="0">
                  <a:moveTo>
                    <a:pt x="157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0" y="45"/>
                    <a:pt x="0" y="105"/>
                    <a:pt x="60" y="164"/>
                  </a:cubicBezTo>
                  <a:cubicBezTo>
                    <a:pt x="254" y="596"/>
                    <a:pt x="567" y="969"/>
                    <a:pt x="865" y="1281"/>
                  </a:cubicBezTo>
                  <a:cubicBezTo>
                    <a:pt x="1237" y="1594"/>
                    <a:pt x="1609" y="1848"/>
                    <a:pt x="2056" y="2026"/>
                  </a:cubicBezTo>
                  <a:cubicBezTo>
                    <a:pt x="2429" y="2220"/>
                    <a:pt x="2861" y="2399"/>
                    <a:pt x="3352" y="2458"/>
                  </a:cubicBezTo>
                  <a:cubicBezTo>
                    <a:pt x="3784" y="2592"/>
                    <a:pt x="4216" y="2652"/>
                    <a:pt x="4663" y="2712"/>
                  </a:cubicBezTo>
                  <a:cubicBezTo>
                    <a:pt x="5587" y="2831"/>
                    <a:pt x="6451" y="2831"/>
                    <a:pt x="7330" y="2965"/>
                  </a:cubicBezTo>
                  <a:cubicBezTo>
                    <a:pt x="7762" y="3084"/>
                    <a:pt x="8135" y="3144"/>
                    <a:pt x="8567" y="3337"/>
                  </a:cubicBezTo>
                  <a:cubicBezTo>
                    <a:pt x="8939" y="3457"/>
                    <a:pt x="9311" y="3710"/>
                    <a:pt x="9624" y="3948"/>
                  </a:cubicBezTo>
                  <a:lnTo>
                    <a:pt x="10116" y="4380"/>
                  </a:lnTo>
                  <a:cubicBezTo>
                    <a:pt x="10250" y="4574"/>
                    <a:pt x="10429" y="4693"/>
                    <a:pt x="10622" y="4887"/>
                  </a:cubicBezTo>
                  <a:cubicBezTo>
                    <a:pt x="10995" y="5125"/>
                    <a:pt x="11367" y="5378"/>
                    <a:pt x="11799" y="5572"/>
                  </a:cubicBezTo>
                  <a:cubicBezTo>
                    <a:pt x="12604" y="6004"/>
                    <a:pt x="13468" y="6242"/>
                    <a:pt x="14406" y="6436"/>
                  </a:cubicBezTo>
                  <a:cubicBezTo>
                    <a:pt x="14932" y="6510"/>
                    <a:pt x="15464" y="6546"/>
                    <a:pt x="15994" y="6546"/>
                  </a:cubicBezTo>
                  <a:cubicBezTo>
                    <a:pt x="17279" y="6546"/>
                    <a:pt x="18558" y="6335"/>
                    <a:pt x="19740" y="5944"/>
                  </a:cubicBezTo>
                  <a:cubicBezTo>
                    <a:pt x="19799" y="5944"/>
                    <a:pt x="19859" y="5870"/>
                    <a:pt x="19799" y="5810"/>
                  </a:cubicBezTo>
                  <a:cubicBezTo>
                    <a:pt x="19799" y="5768"/>
                    <a:pt x="19770" y="5726"/>
                    <a:pt x="19731" y="5726"/>
                  </a:cubicBezTo>
                  <a:cubicBezTo>
                    <a:pt x="19715" y="5726"/>
                    <a:pt x="19698" y="5733"/>
                    <a:pt x="19680" y="5751"/>
                  </a:cubicBezTo>
                  <a:cubicBezTo>
                    <a:pt x="18816" y="5944"/>
                    <a:pt x="17937" y="6064"/>
                    <a:pt x="17073" y="6123"/>
                  </a:cubicBezTo>
                  <a:cubicBezTo>
                    <a:pt x="16842" y="6139"/>
                    <a:pt x="16609" y="6147"/>
                    <a:pt x="16376" y="6147"/>
                  </a:cubicBezTo>
                  <a:cubicBezTo>
                    <a:pt x="15739" y="6147"/>
                    <a:pt x="15099" y="6091"/>
                    <a:pt x="14466" y="6004"/>
                  </a:cubicBezTo>
                  <a:cubicBezTo>
                    <a:pt x="13602" y="5810"/>
                    <a:pt x="12783" y="5572"/>
                    <a:pt x="11978" y="5125"/>
                  </a:cubicBezTo>
                  <a:cubicBezTo>
                    <a:pt x="11606" y="4946"/>
                    <a:pt x="11233" y="4753"/>
                    <a:pt x="10920" y="4455"/>
                  </a:cubicBezTo>
                  <a:cubicBezTo>
                    <a:pt x="10742" y="4321"/>
                    <a:pt x="10548" y="4201"/>
                    <a:pt x="10429" y="4082"/>
                  </a:cubicBezTo>
                  <a:lnTo>
                    <a:pt x="9937" y="3576"/>
                  </a:lnTo>
                  <a:cubicBezTo>
                    <a:pt x="9565" y="3263"/>
                    <a:pt x="9192" y="3024"/>
                    <a:pt x="8760" y="2831"/>
                  </a:cubicBezTo>
                  <a:cubicBezTo>
                    <a:pt x="8313" y="2712"/>
                    <a:pt x="7822" y="2592"/>
                    <a:pt x="7390" y="2518"/>
                  </a:cubicBezTo>
                  <a:cubicBezTo>
                    <a:pt x="6451" y="2399"/>
                    <a:pt x="5587" y="2339"/>
                    <a:pt x="4723" y="2280"/>
                  </a:cubicBezTo>
                  <a:cubicBezTo>
                    <a:pt x="4291" y="2220"/>
                    <a:pt x="3844" y="2146"/>
                    <a:pt x="3412" y="2086"/>
                  </a:cubicBezTo>
                  <a:cubicBezTo>
                    <a:pt x="2980" y="1967"/>
                    <a:pt x="2548" y="1907"/>
                    <a:pt x="2176" y="1714"/>
                  </a:cubicBezTo>
                  <a:cubicBezTo>
                    <a:pt x="1803" y="1535"/>
                    <a:pt x="1431" y="1281"/>
                    <a:pt x="1058" y="1028"/>
                  </a:cubicBezTo>
                  <a:cubicBezTo>
                    <a:pt x="745" y="790"/>
                    <a:pt x="433" y="417"/>
                    <a:pt x="254" y="105"/>
                  </a:cubicBezTo>
                  <a:lnTo>
                    <a:pt x="254" y="45"/>
                  </a:lnTo>
                  <a:cubicBezTo>
                    <a:pt x="224" y="15"/>
                    <a:pt x="190" y="0"/>
                    <a:pt x="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8"/>
          <p:cNvGrpSpPr/>
          <p:nvPr/>
        </p:nvGrpSpPr>
        <p:grpSpPr>
          <a:xfrm>
            <a:off x="8255228" y="2734429"/>
            <a:ext cx="195926" cy="380418"/>
            <a:chOff x="8292303" y="2531254"/>
            <a:chExt cx="195926" cy="380418"/>
          </a:xfrm>
        </p:grpSpPr>
        <p:sp>
          <p:nvSpPr>
            <p:cNvPr id="1343" name="Google Shape;1343;p8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6" name="Google Shape;1346;p8"/>
          <p:cNvGrpSpPr/>
          <p:nvPr/>
        </p:nvGrpSpPr>
        <p:grpSpPr>
          <a:xfrm>
            <a:off x="886253" y="764529"/>
            <a:ext cx="2092559" cy="2131825"/>
            <a:chOff x="886253" y="764529"/>
            <a:chExt cx="2092559" cy="2131825"/>
          </a:xfrm>
        </p:grpSpPr>
        <p:grpSp>
          <p:nvGrpSpPr>
            <p:cNvPr id="1347" name="Google Shape;1347;p8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348" name="Google Shape;1348;p8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8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8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8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8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8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8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5" name="Google Shape;1355;p8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356" name="Google Shape;1356;p8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8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8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8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8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8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8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8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8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8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8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8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8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8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8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8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8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8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4" name="Google Shape;1374;p8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375" name="Google Shape;1375;p8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8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8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10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10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2" name="Google Shape;1592;p10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3" name="Google Shape;1593;p10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4" name="Google Shape;1594;p10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5" name="Google Shape;1595;p10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6" name="Google Shape;1596;p10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7" name="Google Shape;1597;p10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8" name="Google Shape;1598;p10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10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0" name="Google Shape;1600;p10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1" name="Google Shape;1601;p10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2" name="Google Shape;1602;p10"/>
          <p:cNvSpPr/>
          <p:nvPr/>
        </p:nvSpPr>
        <p:spPr>
          <a:xfrm>
            <a:off x="742992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10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10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5" name="Google Shape;1605;p10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6" name="Google Shape;1606;p10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7" name="Google Shape;1607;p10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8" name="Google Shape;1608;p10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9" name="Google Shape;1609;p10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0" name="Google Shape;1610;p10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1" name="Google Shape;1611;p10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2" name="Google Shape;1612;p10"/>
          <p:cNvSpPr/>
          <p:nvPr/>
        </p:nvSpPr>
        <p:spPr>
          <a:xfrm>
            <a:off x="4939441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3" name="Google Shape;1613;p10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4" name="Google Shape;1614;p10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5" name="Google Shape;1615;p10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6" name="Google Shape;1616;p10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7" name="Google Shape;1617;p10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8" name="Google Shape;1618;p10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10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0" name="Google Shape;1620;p10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1" name="Google Shape;1621;p10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10"/>
          <p:cNvSpPr/>
          <p:nvPr/>
        </p:nvSpPr>
        <p:spPr>
          <a:xfrm>
            <a:off x="5563123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3" name="Google Shape;1623;p10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4" name="Google Shape;1624;p10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5" name="Google Shape;1625;p10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6" name="Google Shape;1626;p10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7" name="Google Shape;1627;p10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8" name="Google Shape;1628;p10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10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0" name="Google Shape;1630;p10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1" name="Google Shape;1631;p10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2" name="Google Shape;1632;p10"/>
          <p:cNvSpPr/>
          <p:nvPr/>
        </p:nvSpPr>
        <p:spPr>
          <a:xfrm>
            <a:off x="6186774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3" name="Google Shape;1633;p10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4" name="Google Shape;1634;p10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5" name="Google Shape;1635;p10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6" name="Google Shape;1636;p10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7" name="Google Shape;1637;p10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8" name="Google Shape;1638;p10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9" name="Google Shape;1639;p10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0" name="Google Shape;1640;p10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1" name="Google Shape;1641;p10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2" name="Google Shape;1642;p10"/>
          <p:cNvSpPr/>
          <p:nvPr/>
        </p:nvSpPr>
        <p:spPr>
          <a:xfrm>
            <a:off x="6814167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3" name="Google Shape;1643;p10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4" name="Google Shape;1644;p10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5" name="Google Shape;1645;p10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6" name="Google Shape;1646;p10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7" name="Google Shape;1647;p10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8" name="Google Shape;1648;p10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9" name="Google Shape;1649;p10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0" name="Google Shape;1650;p10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1" name="Google Shape;1651;p10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10"/>
          <p:cNvSpPr/>
          <p:nvPr/>
        </p:nvSpPr>
        <p:spPr>
          <a:xfrm>
            <a:off x="8057319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10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10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5" name="Google Shape;1655;p10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6" name="Google Shape;1656;p10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10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10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10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0" name="Google Shape;1660;p10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1" name="Google Shape;1661;p10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2" name="Google Shape;1662;p10"/>
          <p:cNvSpPr/>
          <p:nvPr/>
        </p:nvSpPr>
        <p:spPr>
          <a:xfrm>
            <a:off x="3684685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3" name="Google Shape;1663;p10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4" name="Google Shape;1664;p10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5" name="Google Shape;1665;p10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6" name="Google Shape;1666;p10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7" name="Google Shape;1667;p10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8" name="Google Shape;1668;p10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9" name="Google Shape;1669;p10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0" name="Google Shape;1670;p10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1" name="Google Shape;1671;p10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2" name="Google Shape;1672;p10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3" name="Google Shape;1673;p10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4" name="Google Shape;1674;p10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5" name="Google Shape;1675;p10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6" name="Google Shape;1676;p10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7" name="Google Shape;1677;p10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10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9" name="Google Shape;1679;p10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0" name="Google Shape;1680;p10"/>
          <p:cNvSpPr/>
          <p:nvPr/>
        </p:nvSpPr>
        <p:spPr>
          <a:xfrm>
            <a:off x="1799269" y="672543"/>
            <a:ext cx="19091" cy="40023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1" name="Google Shape;1681;p10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2" name="Google Shape;1682;p10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3" name="Google Shape;1683;p10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4" name="Google Shape;1684;p10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10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6" name="Google Shape;1686;p10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7" name="Google Shape;1687;p10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10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10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10"/>
          <p:cNvSpPr/>
          <p:nvPr/>
        </p:nvSpPr>
        <p:spPr>
          <a:xfrm>
            <a:off x="2441533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1" name="Google Shape;1691;p10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2" name="Google Shape;1692;p10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3" name="Google Shape;1693;p10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10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10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10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10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10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9" name="Google Shape;1699;p10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10"/>
          <p:cNvSpPr/>
          <p:nvPr/>
        </p:nvSpPr>
        <p:spPr>
          <a:xfrm>
            <a:off x="3068927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1" name="Google Shape;1701;p10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2" name="Google Shape;1702;p10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10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10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10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10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10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10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10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10"/>
          <p:cNvSpPr/>
          <p:nvPr/>
        </p:nvSpPr>
        <p:spPr>
          <a:xfrm>
            <a:off x="4312079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10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10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10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10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10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10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10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10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10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0" name="Google Shape;1720;p10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1" name="Google Shape;1721;p10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2" name="Google Shape;1722;p10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3" name="Google Shape;1723;p10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10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10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10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7" name="Google Shape;1727;p10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8" name="Google Shape;1728;p10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9" name="Google Shape;1729;p10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0" name="Google Shape;1730;p10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10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2" name="Google Shape;1732;p10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3" name="Google Shape;1733;p10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4" name="Google Shape;1734;p10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5" name="Google Shape;1735;p10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6" name="Google Shape;1736;p10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7" name="Google Shape;1737;p10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8" name="Google Shape;1738;p10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9" name="Google Shape;1739;p10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0" name="Google Shape;1740;p10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10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2" name="Google Shape;1742;p10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3" name="Google Shape;1743;p10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4" name="Google Shape;1744;p10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5" name="Google Shape;1745;p10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6" name="Google Shape;1746;p10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7" name="Google Shape;1747;p10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8" name="Google Shape;1748;p10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9" name="Google Shape;1749;p10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0" name="Google Shape;1750;p10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p10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2" name="Google Shape;1752;p10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3" name="Google Shape;1753;p10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4" name="Google Shape;1754;p10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5" name="Google Shape;1755;p10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6" name="Google Shape;1756;p10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7" name="Google Shape;1757;p10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8" name="Google Shape;1758;p10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9" name="Google Shape;1759;p10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10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1" name="Google Shape;1761;p10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2" name="Google Shape;1762;p10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3" name="Google Shape;1763;p10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4" name="Google Shape;1764;p10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5" name="Google Shape;1765;p10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6" name="Google Shape;1766;p10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7" name="Google Shape;1767;p10"/>
          <p:cNvGrpSpPr/>
          <p:nvPr/>
        </p:nvGrpSpPr>
        <p:grpSpPr>
          <a:xfrm>
            <a:off x="8180472" y="2126994"/>
            <a:ext cx="350390" cy="1470478"/>
            <a:chOff x="8180472" y="1441194"/>
            <a:chExt cx="350390" cy="1470478"/>
          </a:xfrm>
        </p:grpSpPr>
        <p:sp>
          <p:nvSpPr>
            <p:cNvPr id="1768" name="Google Shape;1768;p10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0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0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0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0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0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0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5" name="Google Shape;1775;p10"/>
          <p:cNvSpPr txBox="1">
            <a:spLocks noGrp="1"/>
          </p:cNvSpPr>
          <p:nvPr>
            <p:ph type="title"/>
          </p:nvPr>
        </p:nvSpPr>
        <p:spPr>
          <a:xfrm>
            <a:off x="4591334" y="1080292"/>
            <a:ext cx="3379500" cy="7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776" name="Google Shape;1776;p10"/>
          <p:cNvSpPr txBox="1">
            <a:spLocks noGrp="1"/>
          </p:cNvSpPr>
          <p:nvPr>
            <p:ph type="subTitle" idx="1"/>
          </p:nvPr>
        </p:nvSpPr>
        <p:spPr>
          <a:xfrm>
            <a:off x="4666634" y="2030532"/>
            <a:ext cx="3228900" cy="17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77" name="Google Shape;1777;p10"/>
          <p:cNvSpPr txBox="1">
            <a:spLocks noGrp="1"/>
          </p:cNvSpPr>
          <p:nvPr>
            <p:ph type="subTitle" idx="2"/>
          </p:nvPr>
        </p:nvSpPr>
        <p:spPr>
          <a:xfrm>
            <a:off x="4666634" y="3956014"/>
            <a:ext cx="3228900" cy="3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400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11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0" name="Google Shape;1780;p11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1" name="Google Shape;1781;p11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2" name="Google Shape;1782;p11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3" name="Google Shape;1783;p11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4" name="Google Shape;1784;p11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11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11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7" name="Google Shape;1787;p11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8" name="Google Shape;1788;p11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9" name="Google Shape;1789;p11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0" name="Google Shape;1790;p11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1" name="Google Shape;1791;p11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2" name="Google Shape;1792;p11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3" name="Google Shape;1793;p11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4" name="Google Shape;1794;p11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5" name="Google Shape;1795;p11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6" name="Google Shape;1796;p11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7" name="Google Shape;1797;p11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8" name="Google Shape;1798;p11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9" name="Google Shape;1799;p11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0" name="Google Shape;1800;p11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1" name="Google Shape;1801;p11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2" name="Google Shape;1802;p11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3" name="Google Shape;1803;p11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4" name="Google Shape;1804;p11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5" name="Google Shape;1805;p11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6" name="Google Shape;1806;p11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7" name="Google Shape;1807;p11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8" name="Google Shape;1808;p11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9" name="Google Shape;1809;p11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11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1" name="Google Shape;1811;p11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2" name="Google Shape;1812;p11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3" name="Google Shape;1813;p11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4" name="Google Shape;1814;p11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5" name="Google Shape;1815;p11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6" name="Google Shape;1816;p11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7" name="Google Shape;1817;p11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8" name="Google Shape;1818;p11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9" name="Google Shape;1819;p11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0" name="Google Shape;1820;p11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1" name="Google Shape;1821;p11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2" name="Google Shape;1822;p11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3" name="Google Shape;1823;p11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4" name="Google Shape;1824;p11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5" name="Google Shape;1825;p11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6" name="Google Shape;1826;p11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7" name="Google Shape;1827;p11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8" name="Google Shape;1828;p11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9" name="Google Shape;1829;p11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0" name="Google Shape;1830;p11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11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2" name="Google Shape;1832;p11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3" name="Google Shape;1833;p11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4" name="Google Shape;1834;p11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5" name="Google Shape;1835;p11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6" name="Google Shape;1836;p11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7" name="Google Shape;1837;p11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8" name="Google Shape;1838;p11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9" name="Google Shape;1839;p11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0" name="Google Shape;1840;p11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1" name="Google Shape;1841;p11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2" name="Google Shape;1842;p11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3" name="Google Shape;1843;p11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4" name="Google Shape;1844;p11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5" name="Google Shape;1845;p11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6" name="Google Shape;1846;p11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7" name="Google Shape;1847;p11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8" name="Google Shape;1848;p11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9" name="Google Shape;1849;p11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0" name="Google Shape;1850;p11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1" name="Google Shape;1851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52" name="Google Shape;1852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853" name="Google Shape;1853;p11"/>
          <p:cNvGrpSpPr/>
          <p:nvPr/>
        </p:nvGrpSpPr>
        <p:grpSpPr>
          <a:xfrm rot="10800000" flipH="1">
            <a:off x="867203" y="2673642"/>
            <a:ext cx="2092559" cy="2131825"/>
            <a:chOff x="886253" y="764529"/>
            <a:chExt cx="2092559" cy="2131825"/>
          </a:xfrm>
        </p:grpSpPr>
        <p:grpSp>
          <p:nvGrpSpPr>
            <p:cNvPr id="1854" name="Google Shape;1854;p11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855" name="Google Shape;1855;p11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11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11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11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2" name="Google Shape;1862;p11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863" name="Google Shape;1863;p11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11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11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11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11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11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11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11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11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11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11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11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11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11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11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11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11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11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1" name="Google Shape;1881;p11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882" name="Google Shape;1882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85" name="Google Shape;1885;p11"/>
          <p:cNvGrpSpPr/>
          <p:nvPr/>
        </p:nvGrpSpPr>
        <p:grpSpPr>
          <a:xfrm flipH="1">
            <a:off x="6477428" y="721767"/>
            <a:ext cx="2092559" cy="2131825"/>
            <a:chOff x="886253" y="764529"/>
            <a:chExt cx="2092559" cy="2131825"/>
          </a:xfrm>
        </p:grpSpPr>
        <p:grpSp>
          <p:nvGrpSpPr>
            <p:cNvPr id="1886" name="Google Shape;1886;p11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887" name="Google Shape;1887;p11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11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11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11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4" name="Google Shape;1894;p11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895" name="Google Shape;1895;p11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11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11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11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11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11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11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11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11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11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11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11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11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11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11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11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11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11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13" name="Google Shape;1913;p11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914" name="Google Shape;1914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">
    <p:spTree>
      <p:nvGrpSpPr>
        <p:cNvPr id="1" name="Shape 4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9" name="Google Shape;4059;p27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0" name="Google Shape;4060;p27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1" name="Google Shape;4061;p27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2" name="Google Shape;4062;p27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3" name="Google Shape;4063;p27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4" name="Google Shape;4064;p27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5" name="Google Shape;4065;p27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6" name="Google Shape;4066;p27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7" name="Google Shape;4067;p27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8" name="Google Shape;4068;p27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9" name="Google Shape;4069;p27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0" name="Google Shape;4070;p27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1" name="Google Shape;4071;p27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2" name="Google Shape;4072;p27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3" name="Google Shape;4073;p27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4" name="Google Shape;4074;p27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5" name="Google Shape;4075;p27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6" name="Google Shape;4076;p27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7" name="Google Shape;4077;p27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8" name="Google Shape;4078;p27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9" name="Google Shape;4079;p27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0" name="Google Shape;4080;p27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1" name="Google Shape;4081;p27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2" name="Google Shape;4082;p27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3" name="Google Shape;4083;p27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4" name="Google Shape;4084;p27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5" name="Google Shape;4085;p27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6" name="Google Shape;4086;p27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7" name="Google Shape;4087;p27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8" name="Google Shape;4088;p27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9" name="Google Shape;4089;p27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0" name="Google Shape;4090;p27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1" name="Google Shape;4091;p27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2" name="Google Shape;4092;p27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3" name="Google Shape;4093;p27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4" name="Google Shape;4094;p27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5" name="Google Shape;4095;p27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6" name="Google Shape;4096;p27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7" name="Google Shape;4097;p27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8" name="Google Shape;4098;p27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9" name="Google Shape;4099;p27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0" name="Google Shape;4100;p27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1" name="Google Shape;4101;p27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2" name="Google Shape;4102;p27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3" name="Google Shape;4103;p27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4" name="Google Shape;4104;p27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5" name="Google Shape;4105;p27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6" name="Google Shape;4106;p27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7" name="Google Shape;4107;p27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8" name="Google Shape;4108;p27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9" name="Google Shape;4109;p27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0" name="Google Shape;4110;p27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1" name="Google Shape;4111;p27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2" name="Google Shape;4112;p27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3" name="Google Shape;4113;p27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4" name="Google Shape;4114;p27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5" name="Google Shape;4115;p27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6" name="Google Shape;4116;p27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7" name="Google Shape;4117;p27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8" name="Google Shape;4118;p27"/>
          <p:cNvSpPr txBox="1">
            <a:spLocks noGrp="1"/>
          </p:cNvSpPr>
          <p:nvPr>
            <p:ph type="title"/>
          </p:nvPr>
        </p:nvSpPr>
        <p:spPr>
          <a:xfrm>
            <a:off x="5215050" y="1219875"/>
            <a:ext cx="3218400" cy="10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  <p:sp>
        <p:nvSpPr>
          <p:cNvPr id="4119" name="Google Shape;4119;p27"/>
          <p:cNvSpPr txBox="1">
            <a:spLocks noGrp="1"/>
          </p:cNvSpPr>
          <p:nvPr>
            <p:ph type="subTitle" idx="1"/>
          </p:nvPr>
        </p:nvSpPr>
        <p:spPr>
          <a:xfrm>
            <a:off x="6594997" y="2077125"/>
            <a:ext cx="1838400" cy="74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 b="1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">
    <p:spTree>
      <p:nvGrpSpPr>
        <p:cNvPr id="1" name="Shape 4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Google Shape;4121;p28"/>
          <p:cNvSpPr/>
          <p:nvPr/>
        </p:nvSpPr>
        <p:spPr>
          <a:xfrm flipH="1">
            <a:off x="2449499" y="1096389"/>
            <a:ext cx="114361" cy="170574"/>
          </a:xfrm>
          <a:custGeom>
            <a:avLst/>
            <a:gdLst/>
            <a:ahLst/>
            <a:cxnLst/>
            <a:rect l="l" t="t" r="r" b="b"/>
            <a:pathLst>
              <a:path w="3666" h="5468" extrusionOk="0">
                <a:moveTo>
                  <a:pt x="3591" y="0"/>
                </a:moveTo>
                <a:cubicBezTo>
                  <a:pt x="3591" y="0"/>
                  <a:pt x="3471" y="0"/>
                  <a:pt x="3471" y="60"/>
                </a:cubicBezTo>
                <a:cubicBezTo>
                  <a:pt x="3471" y="60"/>
                  <a:pt x="3218" y="373"/>
                  <a:pt x="2920" y="879"/>
                </a:cubicBezTo>
                <a:cubicBezTo>
                  <a:pt x="2607" y="1371"/>
                  <a:pt x="2175" y="2056"/>
                  <a:pt x="1803" y="2742"/>
                </a:cubicBezTo>
                <a:cubicBezTo>
                  <a:pt x="1550" y="3040"/>
                  <a:pt x="1356" y="3352"/>
                  <a:pt x="1177" y="3665"/>
                </a:cubicBezTo>
                <a:cubicBezTo>
                  <a:pt x="984" y="3978"/>
                  <a:pt x="805" y="4291"/>
                  <a:pt x="611" y="4529"/>
                </a:cubicBezTo>
                <a:cubicBezTo>
                  <a:pt x="492" y="4663"/>
                  <a:pt x="432" y="4723"/>
                  <a:pt x="373" y="4842"/>
                </a:cubicBezTo>
                <a:cubicBezTo>
                  <a:pt x="313" y="4902"/>
                  <a:pt x="239" y="5036"/>
                  <a:pt x="179" y="5095"/>
                </a:cubicBezTo>
                <a:cubicBezTo>
                  <a:pt x="60" y="5215"/>
                  <a:pt x="0" y="5274"/>
                  <a:pt x="0" y="5274"/>
                </a:cubicBezTo>
                <a:lnTo>
                  <a:pt x="0" y="5408"/>
                </a:lnTo>
                <a:cubicBezTo>
                  <a:pt x="60" y="5468"/>
                  <a:pt x="119" y="5468"/>
                  <a:pt x="179" y="5468"/>
                </a:cubicBezTo>
                <a:cubicBezTo>
                  <a:pt x="179" y="5468"/>
                  <a:pt x="239" y="5408"/>
                  <a:pt x="373" y="5274"/>
                </a:cubicBezTo>
                <a:cubicBezTo>
                  <a:pt x="432" y="5215"/>
                  <a:pt x="492" y="5095"/>
                  <a:pt x="611" y="5036"/>
                </a:cubicBezTo>
                <a:cubicBezTo>
                  <a:pt x="686" y="4976"/>
                  <a:pt x="805" y="4842"/>
                  <a:pt x="864" y="4723"/>
                </a:cubicBezTo>
                <a:cubicBezTo>
                  <a:pt x="1058" y="4470"/>
                  <a:pt x="1296" y="4231"/>
                  <a:pt x="1490" y="3919"/>
                </a:cubicBezTo>
                <a:cubicBezTo>
                  <a:pt x="1728" y="3606"/>
                  <a:pt x="1922" y="3293"/>
                  <a:pt x="2175" y="2920"/>
                </a:cubicBezTo>
                <a:cubicBezTo>
                  <a:pt x="2354" y="2608"/>
                  <a:pt x="2548" y="2235"/>
                  <a:pt x="2727" y="1922"/>
                </a:cubicBezTo>
                <a:cubicBezTo>
                  <a:pt x="2920" y="1624"/>
                  <a:pt x="3099" y="1311"/>
                  <a:pt x="3218" y="1058"/>
                </a:cubicBezTo>
                <a:cubicBezTo>
                  <a:pt x="3352" y="805"/>
                  <a:pt x="3471" y="567"/>
                  <a:pt x="3531" y="433"/>
                </a:cubicBezTo>
                <a:cubicBezTo>
                  <a:pt x="3591" y="254"/>
                  <a:pt x="3665" y="194"/>
                  <a:pt x="3665" y="194"/>
                </a:cubicBezTo>
                <a:cubicBezTo>
                  <a:pt x="3665" y="135"/>
                  <a:pt x="3665" y="60"/>
                  <a:pt x="3591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2" name="Google Shape;4122;p28"/>
          <p:cNvSpPr/>
          <p:nvPr/>
        </p:nvSpPr>
        <p:spPr>
          <a:xfrm flipH="1">
            <a:off x="384151" y="79417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3" name="Google Shape;4123;p28"/>
          <p:cNvSpPr/>
          <p:nvPr/>
        </p:nvSpPr>
        <p:spPr>
          <a:xfrm flipH="1">
            <a:off x="384158" y="146886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4" name="Google Shape;4124;p28"/>
          <p:cNvSpPr/>
          <p:nvPr/>
        </p:nvSpPr>
        <p:spPr>
          <a:xfrm flipH="1">
            <a:off x="384158" y="214248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5" name="Google Shape;4125;p28"/>
          <p:cNvSpPr/>
          <p:nvPr/>
        </p:nvSpPr>
        <p:spPr>
          <a:xfrm flipH="1">
            <a:off x="384158" y="281876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6" name="Google Shape;4126;p28"/>
          <p:cNvSpPr/>
          <p:nvPr/>
        </p:nvSpPr>
        <p:spPr>
          <a:xfrm flipH="1">
            <a:off x="384158" y="349337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7" name="Google Shape;4127;p28"/>
          <p:cNvSpPr/>
          <p:nvPr/>
        </p:nvSpPr>
        <p:spPr>
          <a:xfrm flipH="1">
            <a:off x="384158" y="416797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8" name="Google Shape;4128;p28"/>
          <p:cNvSpPr/>
          <p:nvPr/>
        </p:nvSpPr>
        <p:spPr>
          <a:xfrm flipH="1">
            <a:off x="197131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9" name="Google Shape;4129;p28"/>
          <p:cNvSpPr/>
          <p:nvPr/>
        </p:nvSpPr>
        <p:spPr>
          <a:xfrm flipH="1">
            <a:off x="193088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0" name="Google Shape;4130;p28"/>
          <p:cNvSpPr/>
          <p:nvPr/>
        </p:nvSpPr>
        <p:spPr>
          <a:xfrm flipH="1">
            <a:off x="1878350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1" name="Google Shape;4131;p28"/>
          <p:cNvSpPr/>
          <p:nvPr/>
        </p:nvSpPr>
        <p:spPr>
          <a:xfrm flipH="1">
            <a:off x="1880222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2" name="Google Shape;4132;p28"/>
          <p:cNvSpPr/>
          <p:nvPr/>
        </p:nvSpPr>
        <p:spPr>
          <a:xfrm flipH="1">
            <a:off x="183002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3" name="Google Shape;4133;p28"/>
          <p:cNvSpPr/>
          <p:nvPr/>
        </p:nvSpPr>
        <p:spPr>
          <a:xfrm flipH="1">
            <a:off x="1781708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4" name="Google Shape;4134;p28"/>
          <p:cNvSpPr/>
          <p:nvPr/>
        </p:nvSpPr>
        <p:spPr>
          <a:xfrm flipH="1">
            <a:off x="170827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5" name="Google Shape;4135;p28"/>
          <p:cNvSpPr/>
          <p:nvPr/>
        </p:nvSpPr>
        <p:spPr>
          <a:xfrm flipH="1">
            <a:off x="17603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6" name="Google Shape;4136;p28"/>
          <p:cNvSpPr/>
          <p:nvPr/>
        </p:nvSpPr>
        <p:spPr>
          <a:xfrm flipH="1">
            <a:off x="182444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7" name="Google Shape;4137;p28"/>
          <p:cNvSpPr/>
          <p:nvPr/>
        </p:nvSpPr>
        <p:spPr>
          <a:xfrm flipH="1">
            <a:off x="1934595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8" name="Google Shape;4138;p28"/>
          <p:cNvSpPr/>
          <p:nvPr/>
        </p:nvSpPr>
        <p:spPr>
          <a:xfrm flipH="1">
            <a:off x="446179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9" name="Google Shape;4139;p28"/>
          <p:cNvSpPr/>
          <p:nvPr/>
        </p:nvSpPr>
        <p:spPr>
          <a:xfrm flipH="1">
            <a:off x="4420898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0" name="Google Shape;4140;p28"/>
          <p:cNvSpPr/>
          <p:nvPr/>
        </p:nvSpPr>
        <p:spPr>
          <a:xfrm flipH="1">
            <a:off x="4368834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1" name="Google Shape;4141;p28"/>
          <p:cNvSpPr/>
          <p:nvPr/>
        </p:nvSpPr>
        <p:spPr>
          <a:xfrm flipH="1">
            <a:off x="4370706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2" name="Google Shape;4142;p28"/>
          <p:cNvSpPr/>
          <p:nvPr/>
        </p:nvSpPr>
        <p:spPr>
          <a:xfrm flipH="1">
            <a:off x="4320045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3" name="Google Shape;4143;p28"/>
          <p:cNvSpPr/>
          <p:nvPr/>
        </p:nvSpPr>
        <p:spPr>
          <a:xfrm flipH="1">
            <a:off x="42503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4" name="Google Shape;4144;p28"/>
          <p:cNvSpPr/>
          <p:nvPr/>
        </p:nvSpPr>
        <p:spPr>
          <a:xfrm flipH="1">
            <a:off x="431446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5" name="Google Shape;4145;p28"/>
          <p:cNvSpPr/>
          <p:nvPr/>
        </p:nvSpPr>
        <p:spPr>
          <a:xfrm flipH="1">
            <a:off x="4424611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6" name="Google Shape;4146;p28"/>
          <p:cNvSpPr/>
          <p:nvPr/>
        </p:nvSpPr>
        <p:spPr>
          <a:xfrm flipH="1">
            <a:off x="383811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7" name="Google Shape;4147;p28"/>
          <p:cNvSpPr/>
          <p:nvPr/>
        </p:nvSpPr>
        <p:spPr>
          <a:xfrm flipH="1">
            <a:off x="3797217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8" name="Google Shape;4148;p28"/>
          <p:cNvSpPr/>
          <p:nvPr/>
        </p:nvSpPr>
        <p:spPr>
          <a:xfrm flipH="1">
            <a:off x="3745184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9" name="Google Shape;4149;p28"/>
          <p:cNvSpPr/>
          <p:nvPr/>
        </p:nvSpPr>
        <p:spPr>
          <a:xfrm flipH="1">
            <a:off x="3747024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0" name="Google Shape;4150;p28"/>
          <p:cNvSpPr/>
          <p:nvPr/>
        </p:nvSpPr>
        <p:spPr>
          <a:xfrm flipH="1">
            <a:off x="3696831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1" name="Google Shape;4151;p28"/>
          <p:cNvSpPr/>
          <p:nvPr/>
        </p:nvSpPr>
        <p:spPr>
          <a:xfrm flipH="1">
            <a:off x="3627142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2" name="Google Shape;4152;p28"/>
          <p:cNvSpPr/>
          <p:nvPr/>
        </p:nvSpPr>
        <p:spPr>
          <a:xfrm flipH="1">
            <a:off x="3690811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3" name="Google Shape;4153;p28"/>
          <p:cNvSpPr/>
          <p:nvPr/>
        </p:nvSpPr>
        <p:spPr>
          <a:xfrm flipH="1">
            <a:off x="3801397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4" name="Google Shape;4154;p28"/>
          <p:cNvSpPr/>
          <p:nvPr/>
        </p:nvSpPr>
        <p:spPr>
          <a:xfrm flipH="1">
            <a:off x="3214463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5" name="Google Shape;4155;p28"/>
          <p:cNvSpPr/>
          <p:nvPr/>
        </p:nvSpPr>
        <p:spPr>
          <a:xfrm flipH="1">
            <a:off x="3174034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6" name="Google Shape;4156;p28"/>
          <p:cNvSpPr/>
          <p:nvPr/>
        </p:nvSpPr>
        <p:spPr>
          <a:xfrm flipH="1">
            <a:off x="31215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7" name="Google Shape;4157;p28"/>
          <p:cNvSpPr/>
          <p:nvPr/>
        </p:nvSpPr>
        <p:spPr>
          <a:xfrm flipH="1">
            <a:off x="3123374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8" name="Google Shape;4158;p28"/>
          <p:cNvSpPr/>
          <p:nvPr/>
        </p:nvSpPr>
        <p:spPr>
          <a:xfrm flipH="1">
            <a:off x="3073181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9" name="Google Shape;4159;p28"/>
          <p:cNvSpPr/>
          <p:nvPr/>
        </p:nvSpPr>
        <p:spPr>
          <a:xfrm flipH="1">
            <a:off x="3003460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0" name="Google Shape;4160;p28"/>
          <p:cNvSpPr/>
          <p:nvPr/>
        </p:nvSpPr>
        <p:spPr>
          <a:xfrm flipH="1">
            <a:off x="30675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1" name="Google Shape;4161;p28"/>
          <p:cNvSpPr/>
          <p:nvPr/>
        </p:nvSpPr>
        <p:spPr>
          <a:xfrm flipH="1">
            <a:off x="317774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2" name="Google Shape;4162;p28"/>
          <p:cNvSpPr/>
          <p:nvPr/>
        </p:nvSpPr>
        <p:spPr>
          <a:xfrm flipH="1">
            <a:off x="258706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3" name="Google Shape;4163;p28"/>
          <p:cNvSpPr/>
          <p:nvPr/>
        </p:nvSpPr>
        <p:spPr>
          <a:xfrm flipH="1">
            <a:off x="254664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4" name="Google Shape;4164;p28"/>
          <p:cNvSpPr/>
          <p:nvPr/>
        </p:nvSpPr>
        <p:spPr>
          <a:xfrm flipH="1">
            <a:off x="2494139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5" name="Google Shape;4165;p28"/>
          <p:cNvSpPr/>
          <p:nvPr/>
        </p:nvSpPr>
        <p:spPr>
          <a:xfrm flipH="1">
            <a:off x="2495980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6" name="Google Shape;4166;p28"/>
          <p:cNvSpPr/>
          <p:nvPr/>
        </p:nvSpPr>
        <p:spPr>
          <a:xfrm flipH="1">
            <a:off x="244578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7" name="Google Shape;4167;p28"/>
          <p:cNvSpPr/>
          <p:nvPr/>
        </p:nvSpPr>
        <p:spPr>
          <a:xfrm flipH="1">
            <a:off x="2376097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8" name="Google Shape;4168;p28"/>
          <p:cNvSpPr/>
          <p:nvPr/>
        </p:nvSpPr>
        <p:spPr>
          <a:xfrm flipH="1">
            <a:off x="24402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9" name="Google Shape;4169;p28"/>
          <p:cNvSpPr/>
          <p:nvPr/>
        </p:nvSpPr>
        <p:spPr>
          <a:xfrm flipH="1">
            <a:off x="2550353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0" name="Google Shape;4170;p28"/>
          <p:cNvSpPr/>
          <p:nvPr/>
        </p:nvSpPr>
        <p:spPr>
          <a:xfrm flipH="1">
            <a:off x="1342077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1" name="Google Shape;4171;p28"/>
          <p:cNvSpPr/>
          <p:nvPr/>
        </p:nvSpPr>
        <p:spPr>
          <a:xfrm flipH="1">
            <a:off x="130348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2" name="Google Shape;4172;p28"/>
          <p:cNvSpPr/>
          <p:nvPr/>
        </p:nvSpPr>
        <p:spPr>
          <a:xfrm flipH="1">
            <a:off x="125098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3" name="Google Shape;4173;p28"/>
          <p:cNvSpPr/>
          <p:nvPr/>
        </p:nvSpPr>
        <p:spPr>
          <a:xfrm flipH="1">
            <a:off x="125282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4" name="Google Shape;4174;p28"/>
          <p:cNvSpPr/>
          <p:nvPr/>
        </p:nvSpPr>
        <p:spPr>
          <a:xfrm flipH="1">
            <a:off x="120263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5" name="Google Shape;4175;p28"/>
          <p:cNvSpPr/>
          <p:nvPr/>
        </p:nvSpPr>
        <p:spPr>
          <a:xfrm flipH="1">
            <a:off x="1152442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6" name="Google Shape;4176;p28"/>
          <p:cNvSpPr/>
          <p:nvPr/>
        </p:nvSpPr>
        <p:spPr>
          <a:xfrm flipH="1">
            <a:off x="1080881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7" name="Google Shape;4177;p28"/>
          <p:cNvSpPr/>
          <p:nvPr/>
        </p:nvSpPr>
        <p:spPr>
          <a:xfrm flipH="1">
            <a:off x="1132945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8" name="Google Shape;4178;p28"/>
          <p:cNvSpPr/>
          <p:nvPr/>
        </p:nvSpPr>
        <p:spPr>
          <a:xfrm flipH="1">
            <a:off x="1197082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9" name="Google Shape;4179;p28"/>
          <p:cNvSpPr/>
          <p:nvPr/>
        </p:nvSpPr>
        <p:spPr>
          <a:xfrm flipH="1">
            <a:off x="1307201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0" name="Google Shape;4180;p28"/>
          <p:cNvSpPr/>
          <p:nvPr/>
        </p:nvSpPr>
        <p:spPr>
          <a:xfrm flipH="1">
            <a:off x="567565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1" name="Google Shape;4181;p28"/>
          <p:cNvSpPr/>
          <p:nvPr/>
        </p:nvSpPr>
        <p:spPr>
          <a:xfrm flipH="1">
            <a:off x="5625462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2" name="Google Shape;4182;p28"/>
          <p:cNvSpPr/>
          <p:nvPr/>
        </p:nvSpPr>
        <p:spPr>
          <a:xfrm flipH="1">
            <a:off x="557296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3" name="Google Shape;4183;p28"/>
          <p:cNvSpPr/>
          <p:nvPr/>
        </p:nvSpPr>
        <p:spPr>
          <a:xfrm flipH="1">
            <a:off x="550511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4" name="Google Shape;4184;p28"/>
          <p:cNvSpPr/>
          <p:nvPr/>
        </p:nvSpPr>
        <p:spPr>
          <a:xfrm flipH="1">
            <a:off x="5569249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5" name="Google Shape;4185;p28"/>
          <p:cNvSpPr/>
          <p:nvPr/>
        </p:nvSpPr>
        <p:spPr>
          <a:xfrm flipH="1">
            <a:off x="5679367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6" name="Google Shape;4186;p28"/>
          <p:cNvSpPr/>
          <p:nvPr/>
        </p:nvSpPr>
        <p:spPr>
          <a:xfrm flipH="1">
            <a:off x="816567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7" name="Google Shape;4187;p28"/>
          <p:cNvSpPr/>
          <p:nvPr/>
        </p:nvSpPr>
        <p:spPr>
          <a:xfrm flipH="1">
            <a:off x="8115478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9" y="1"/>
                </a:moveTo>
                <a:cubicBezTo>
                  <a:pt x="293" y="1"/>
                  <a:pt x="243" y="15"/>
                  <a:pt x="194" y="40"/>
                </a:cubicBezTo>
                <a:cubicBezTo>
                  <a:pt x="134" y="100"/>
                  <a:pt x="6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0" y="844"/>
                  <a:pt x="194" y="979"/>
                </a:cubicBezTo>
                <a:cubicBezTo>
                  <a:pt x="224" y="1008"/>
                  <a:pt x="269" y="1023"/>
                  <a:pt x="313" y="1023"/>
                </a:cubicBezTo>
                <a:cubicBezTo>
                  <a:pt x="358" y="1023"/>
                  <a:pt x="403" y="1008"/>
                  <a:pt x="432" y="979"/>
                </a:cubicBezTo>
                <a:cubicBezTo>
                  <a:pt x="566" y="785"/>
                  <a:pt x="566" y="666"/>
                  <a:pt x="626" y="532"/>
                </a:cubicBezTo>
                <a:cubicBezTo>
                  <a:pt x="626" y="472"/>
                  <a:pt x="626" y="412"/>
                  <a:pt x="566" y="353"/>
                </a:cubicBezTo>
                <a:cubicBezTo>
                  <a:pt x="566" y="293"/>
                  <a:pt x="566" y="159"/>
                  <a:pt x="507" y="100"/>
                </a:cubicBezTo>
                <a:cubicBezTo>
                  <a:pt x="463" y="30"/>
                  <a:pt x="404" y="1"/>
                  <a:pt x="3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8" name="Google Shape;4188;p28"/>
          <p:cNvSpPr/>
          <p:nvPr/>
        </p:nvSpPr>
        <p:spPr>
          <a:xfrm flipH="1">
            <a:off x="8065285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9" name="Google Shape;4189;p28"/>
          <p:cNvSpPr/>
          <p:nvPr/>
        </p:nvSpPr>
        <p:spPr>
          <a:xfrm flipH="1">
            <a:off x="7995596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0" name="Google Shape;4190;p28"/>
          <p:cNvSpPr/>
          <p:nvPr/>
        </p:nvSpPr>
        <p:spPr>
          <a:xfrm flipH="1">
            <a:off x="8059265" y="854253"/>
            <a:ext cx="19559" cy="25018"/>
          </a:xfrm>
          <a:custGeom>
            <a:avLst/>
            <a:gdLst/>
            <a:ahLst/>
            <a:cxnLst/>
            <a:rect l="l" t="t" r="r" b="b"/>
            <a:pathLst>
              <a:path w="627" h="802" extrusionOk="0">
                <a:moveTo>
                  <a:pt x="254" y="1"/>
                </a:moveTo>
                <a:cubicBezTo>
                  <a:pt x="120" y="75"/>
                  <a:pt x="120" y="135"/>
                  <a:pt x="61" y="195"/>
                </a:cubicBezTo>
                <a:cubicBezTo>
                  <a:pt x="61" y="254"/>
                  <a:pt x="1" y="314"/>
                  <a:pt x="1" y="373"/>
                </a:cubicBezTo>
                <a:cubicBezTo>
                  <a:pt x="1" y="507"/>
                  <a:pt x="61" y="627"/>
                  <a:pt x="195" y="746"/>
                </a:cubicBezTo>
                <a:cubicBezTo>
                  <a:pt x="224" y="783"/>
                  <a:pt x="269" y="802"/>
                  <a:pt x="321" y="802"/>
                </a:cubicBezTo>
                <a:cubicBezTo>
                  <a:pt x="373" y="802"/>
                  <a:pt x="433" y="783"/>
                  <a:pt x="493" y="746"/>
                </a:cubicBezTo>
                <a:lnTo>
                  <a:pt x="493" y="686"/>
                </a:lnTo>
                <a:cubicBezTo>
                  <a:pt x="567" y="627"/>
                  <a:pt x="627" y="507"/>
                  <a:pt x="627" y="448"/>
                </a:cubicBezTo>
                <a:lnTo>
                  <a:pt x="627" y="254"/>
                </a:lnTo>
                <a:cubicBezTo>
                  <a:pt x="567" y="195"/>
                  <a:pt x="567" y="135"/>
                  <a:pt x="493" y="75"/>
                </a:cubicBezTo>
                <a:cubicBezTo>
                  <a:pt x="433" y="1"/>
                  <a:pt x="314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1" name="Google Shape;4191;p28"/>
          <p:cNvSpPr/>
          <p:nvPr/>
        </p:nvSpPr>
        <p:spPr>
          <a:xfrm flipH="1">
            <a:off x="8169851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2" name="Google Shape;4192;p28"/>
          <p:cNvSpPr/>
          <p:nvPr/>
        </p:nvSpPr>
        <p:spPr>
          <a:xfrm flipH="1">
            <a:off x="7542488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3" name="Google Shape;4193;p28"/>
          <p:cNvSpPr/>
          <p:nvPr/>
        </p:nvSpPr>
        <p:spPr>
          <a:xfrm flipH="1">
            <a:off x="7491828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4" name="Google Shape;4194;p28"/>
          <p:cNvSpPr/>
          <p:nvPr/>
        </p:nvSpPr>
        <p:spPr>
          <a:xfrm flipH="1">
            <a:off x="7441635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5" name="Google Shape;4195;p28"/>
          <p:cNvSpPr/>
          <p:nvPr/>
        </p:nvSpPr>
        <p:spPr>
          <a:xfrm flipH="1">
            <a:off x="73719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6" name="Google Shape;4196;p28"/>
          <p:cNvSpPr/>
          <p:nvPr/>
        </p:nvSpPr>
        <p:spPr>
          <a:xfrm flipH="1">
            <a:off x="7436051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7" name="Google Shape;4197;p28"/>
          <p:cNvSpPr/>
          <p:nvPr/>
        </p:nvSpPr>
        <p:spPr>
          <a:xfrm flipH="1">
            <a:off x="7546201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8" name="Google Shape;4198;p28"/>
          <p:cNvSpPr/>
          <p:nvPr/>
        </p:nvSpPr>
        <p:spPr>
          <a:xfrm flipH="1">
            <a:off x="691880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9" name="Google Shape;4199;p28"/>
          <p:cNvSpPr/>
          <p:nvPr/>
        </p:nvSpPr>
        <p:spPr>
          <a:xfrm flipH="1">
            <a:off x="6868614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0" name="Google Shape;4200;p28"/>
          <p:cNvSpPr/>
          <p:nvPr/>
        </p:nvSpPr>
        <p:spPr>
          <a:xfrm flipH="1">
            <a:off x="68161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1" name="Google Shape;4201;p28"/>
          <p:cNvSpPr/>
          <p:nvPr/>
        </p:nvSpPr>
        <p:spPr>
          <a:xfrm flipH="1">
            <a:off x="674826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2" name="Google Shape;4202;p28"/>
          <p:cNvSpPr/>
          <p:nvPr/>
        </p:nvSpPr>
        <p:spPr>
          <a:xfrm flipH="1">
            <a:off x="6812401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3" name="Google Shape;4203;p28"/>
          <p:cNvSpPr/>
          <p:nvPr/>
        </p:nvSpPr>
        <p:spPr>
          <a:xfrm flipH="1">
            <a:off x="6922519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4" name="Google Shape;4204;p28"/>
          <p:cNvSpPr/>
          <p:nvPr/>
        </p:nvSpPr>
        <p:spPr>
          <a:xfrm flipH="1">
            <a:off x="6291444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5" name="Google Shape;4205;p28"/>
          <p:cNvSpPr/>
          <p:nvPr/>
        </p:nvSpPr>
        <p:spPr>
          <a:xfrm flipH="1">
            <a:off x="6241251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6" name="Google Shape;4206;p28"/>
          <p:cNvSpPr/>
          <p:nvPr/>
        </p:nvSpPr>
        <p:spPr>
          <a:xfrm flipH="1">
            <a:off x="61887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7" name="Google Shape;4207;p28"/>
          <p:cNvSpPr/>
          <p:nvPr/>
        </p:nvSpPr>
        <p:spPr>
          <a:xfrm flipH="1">
            <a:off x="6120870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8" name="Google Shape;4208;p28"/>
          <p:cNvSpPr/>
          <p:nvPr/>
        </p:nvSpPr>
        <p:spPr>
          <a:xfrm flipH="1">
            <a:off x="618500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9" name="Google Shape;4209;p28"/>
          <p:cNvSpPr/>
          <p:nvPr/>
        </p:nvSpPr>
        <p:spPr>
          <a:xfrm flipH="1">
            <a:off x="6295156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0" name="Google Shape;4210;p28"/>
          <p:cNvSpPr/>
          <p:nvPr/>
        </p:nvSpPr>
        <p:spPr>
          <a:xfrm flipH="1">
            <a:off x="504829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1" name="Google Shape;4211;p28"/>
          <p:cNvSpPr/>
          <p:nvPr/>
        </p:nvSpPr>
        <p:spPr>
          <a:xfrm flipH="1">
            <a:off x="499810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2" name="Google Shape;4212;p28"/>
          <p:cNvSpPr/>
          <p:nvPr/>
        </p:nvSpPr>
        <p:spPr>
          <a:xfrm flipH="1">
            <a:off x="4945567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3" name="Google Shape;4213;p28"/>
          <p:cNvSpPr/>
          <p:nvPr/>
        </p:nvSpPr>
        <p:spPr>
          <a:xfrm flipH="1">
            <a:off x="487771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4" name="Google Shape;4214;p28"/>
          <p:cNvSpPr/>
          <p:nvPr/>
        </p:nvSpPr>
        <p:spPr>
          <a:xfrm flipH="1">
            <a:off x="494185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5" name="Google Shape;4215;p28"/>
          <p:cNvSpPr/>
          <p:nvPr/>
        </p:nvSpPr>
        <p:spPr>
          <a:xfrm flipH="1">
            <a:off x="5052004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6" name="Google Shape;4216;p28"/>
          <p:cNvSpPr/>
          <p:nvPr/>
        </p:nvSpPr>
        <p:spPr>
          <a:xfrm flipH="1">
            <a:off x="8497024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7" name="Google Shape;4217;p28"/>
          <p:cNvSpPr/>
          <p:nvPr/>
        </p:nvSpPr>
        <p:spPr>
          <a:xfrm flipH="1">
            <a:off x="8497024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8" name="Google Shape;4218;p28"/>
          <p:cNvSpPr/>
          <p:nvPr/>
        </p:nvSpPr>
        <p:spPr>
          <a:xfrm flipH="1">
            <a:off x="8497024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9" name="Google Shape;4219;p28"/>
          <p:cNvSpPr/>
          <p:nvPr/>
        </p:nvSpPr>
        <p:spPr>
          <a:xfrm flipH="1">
            <a:off x="8497024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0" name="Google Shape;4220;p28"/>
          <p:cNvSpPr/>
          <p:nvPr/>
        </p:nvSpPr>
        <p:spPr>
          <a:xfrm flipH="1">
            <a:off x="8497024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1" name="Google Shape;4221;p28"/>
          <p:cNvSpPr/>
          <p:nvPr/>
        </p:nvSpPr>
        <p:spPr>
          <a:xfrm flipH="1">
            <a:off x="8497024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2" name="Google Shape;4222;p28"/>
          <p:cNvSpPr/>
          <p:nvPr/>
        </p:nvSpPr>
        <p:spPr>
          <a:xfrm flipH="1">
            <a:off x="8497024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3" name="Google Shape;4223;p28"/>
          <p:cNvSpPr/>
          <p:nvPr/>
        </p:nvSpPr>
        <p:spPr>
          <a:xfrm flipH="1">
            <a:off x="8497024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4" name="Google Shape;4224;p28"/>
          <p:cNvSpPr/>
          <p:nvPr/>
        </p:nvSpPr>
        <p:spPr>
          <a:xfrm flipH="1">
            <a:off x="8497024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5" name="Google Shape;4225;p28"/>
          <p:cNvSpPr/>
          <p:nvPr/>
        </p:nvSpPr>
        <p:spPr>
          <a:xfrm flipH="1">
            <a:off x="8497024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6" name="Google Shape;4226;p28"/>
          <p:cNvSpPr/>
          <p:nvPr/>
        </p:nvSpPr>
        <p:spPr>
          <a:xfrm flipH="1">
            <a:off x="8497024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7" name="Google Shape;4227;p28"/>
          <p:cNvSpPr/>
          <p:nvPr/>
        </p:nvSpPr>
        <p:spPr>
          <a:xfrm flipH="1">
            <a:off x="8497024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8" name="Google Shape;4228;p28"/>
          <p:cNvSpPr/>
          <p:nvPr/>
        </p:nvSpPr>
        <p:spPr>
          <a:xfrm flipH="1">
            <a:off x="8497024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9" name="Google Shape;4229;p28"/>
          <p:cNvSpPr/>
          <p:nvPr/>
        </p:nvSpPr>
        <p:spPr>
          <a:xfrm flipH="1">
            <a:off x="8497024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0" name="Google Shape;4230;p28"/>
          <p:cNvSpPr/>
          <p:nvPr/>
        </p:nvSpPr>
        <p:spPr>
          <a:xfrm flipH="1">
            <a:off x="8497024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1" name="Google Shape;4231;p28"/>
          <p:cNvSpPr/>
          <p:nvPr/>
        </p:nvSpPr>
        <p:spPr>
          <a:xfrm flipH="1">
            <a:off x="8497024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2" name="Google Shape;4232;p28"/>
          <p:cNvSpPr/>
          <p:nvPr/>
        </p:nvSpPr>
        <p:spPr>
          <a:xfrm flipH="1">
            <a:off x="8497024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3" name="Google Shape;4233;p28"/>
          <p:cNvSpPr/>
          <p:nvPr/>
        </p:nvSpPr>
        <p:spPr>
          <a:xfrm flipH="1">
            <a:off x="8497024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4" name="Google Shape;4234;p28"/>
          <p:cNvSpPr/>
          <p:nvPr/>
        </p:nvSpPr>
        <p:spPr>
          <a:xfrm flipH="1">
            <a:off x="734211" y="647462"/>
            <a:ext cx="7954319" cy="425228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5" name="Google Shape;4235;p28"/>
          <p:cNvSpPr/>
          <p:nvPr/>
        </p:nvSpPr>
        <p:spPr>
          <a:xfrm flipH="1">
            <a:off x="7097492" y="924817"/>
            <a:ext cx="168047" cy="92774"/>
          </a:xfrm>
          <a:custGeom>
            <a:avLst/>
            <a:gdLst/>
            <a:ahLst/>
            <a:cxnLst/>
            <a:rect l="l" t="t" r="r" b="b"/>
            <a:pathLst>
              <a:path w="5387" h="2974" extrusionOk="0">
                <a:moveTo>
                  <a:pt x="1363" y="1"/>
                </a:moveTo>
                <a:cubicBezTo>
                  <a:pt x="1084" y="1"/>
                  <a:pt x="849" y="103"/>
                  <a:pt x="686" y="346"/>
                </a:cubicBezTo>
                <a:cubicBezTo>
                  <a:pt x="1" y="1404"/>
                  <a:pt x="1803" y="1538"/>
                  <a:pt x="3293" y="2149"/>
                </a:cubicBezTo>
                <a:cubicBezTo>
                  <a:pt x="4163" y="2455"/>
                  <a:pt x="4822" y="2973"/>
                  <a:pt x="5127" y="2973"/>
                </a:cubicBezTo>
                <a:cubicBezTo>
                  <a:pt x="5193" y="2973"/>
                  <a:pt x="5243" y="2949"/>
                  <a:pt x="5274" y="2893"/>
                </a:cubicBezTo>
                <a:cubicBezTo>
                  <a:pt x="5387" y="2694"/>
                  <a:pt x="2796" y="1"/>
                  <a:pt x="136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6" name="Google Shape;4236;p28"/>
          <p:cNvSpPr/>
          <p:nvPr/>
        </p:nvSpPr>
        <p:spPr>
          <a:xfrm flipH="1">
            <a:off x="7819469" y="757424"/>
            <a:ext cx="290488" cy="182397"/>
          </a:xfrm>
          <a:custGeom>
            <a:avLst/>
            <a:gdLst/>
            <a:ahLst/>
            <a:cxnLst/>
            <a:rect l="l" t="t" r="r" b="b"/>
            <a:pathLst>
              <a:path w="9312" h="5847" extrusionOk="0">
                <a:moveTo>
                  <a:pt x="5731" y="1"/>
                </a:moveTo>
                <a:cubicBezTo>
                  <a:pt x="3403" y="1"/>
                  <a:pt x="1232" y="1731"/>
                  <a:pt x="627" y="2986"/>
                </a:cubicBezTo>
                <a:cubicBezTo>
                  <a:pt x="1" y="4356"/>
                  <a:pt x="2429" y="5846"/>
                  <a:pt x="4783" y="5846"/>
                </a:cubicBezTo>
                <a:cubicBezTo>
                  <a:pt x="4805" y="5847"/>
                  <a:pt x="4827" y="5847"/>
                  <a:pt x="4849" y="5847"/>
                </a:cubicBezTo>
                <a:cubicBezTo>
                  <a:pt x="7187" y="5847"/>
                  <a:pt x="9075" y="2727"/>
                  <a:pt x="9193" y="2122"/>
                </a:cubicBezTo>
                <a:cubicBezTo>
                  <a:pt x="9312" y="1615"/>
                  <a:pt x="8388" y="125"/>
                  <a:pt x="5960" y="6"/>
                </a:cubicBezTo>
                <a:cubicBezTo>
                  <a:pt x="5884" y="2"/>
                  <a:pt x="5807" y="1"/>
                  <a:pt x="573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7" name="Google Shape;4237;p28"/>
          <p:cNvSpPr/>
          <p:nvPr/>
        </p:nvSpPr>
        <p:spPr>
          <a:xfrm flipH="1">
            <a:off x="7712564" y="746444"/>
            <a:ext cx="313728" cy="113893"/>
          </a:xfrm>
          <a:custGeom>
            <a:avLst/>
            <a:gdLst/>
            <a:ahLst/>
            <a:cxnLst/>
            <a:rect l="l" t="t" r="r" b="b"/>
            <a:pathLst>
              <a:path w="10057" h="3651" extrusionOk="0">
                <a:moveTo>
                  <a:pt x="9863" y="1"/>
                </a:moveTo>
                <a:cubicBezTo>
                  <a:pt x="9818" y="1"/>
                  <a:pt x="9773" y="16"/>
                  <a:pt x="9743" y="45"/>
                </a:cubicBezTo>
                <a:cubicBezTo>
                  <a:pt x="9743" y="45"/>
                  <a:pt x="9609" y="105"/>
                  <a:pt x="9431" y="358"/>
                </a:cubicBezTo>
                <a:cubicBezTo>
                  <a:pt x="9311" y="418"/>
                  <a:pt x="9177" y="552"/>
                  <a:pt x="9058" y="671"/>
                </a:cubicBezTo>
                <a:cubicBezTo>
                  <a:pt x="8864" y="790"/>
                  <a:pt x="8686" y="924"/>
                  <a:pt x="8492" y="1044"/>
                </a:cubicBezTo>
                <a:cubicBezTo>
                  <a:pt x="8373" y="1103"/>
                  <a:pt x="8313" y="1163"/>
                  <a:pt x="8194" y="1222"/>
                </a:cubicBezTo>
                <a:cubicBezTo>
                  <a:pt x="8060" y="1297"/>
                  <a:pt x="7941" y="1356"/>
                  <a:pt x="7822" y="1416"/>
                </a:cubicBezTo>
                <a:cubicBezTo>
                  <a:pt x="7568" y="1535"/>
                  <a:pt x="7315" y="1669"/>
                  <a:pt x="7077" y="1788"/>
                </a:cubicBezTo>
                <a:cubicBezTo>
                  <a:pt x="6764" y="1848"/>
                  <a:pt x="6451" y="1967"/>
                  <a:pt x="6198" y="2101"/>
                </a:cubicBezTo>
                <a:cubicBezTo>
                  <a:pt x="5885" y="2161"/>
                  <a:pt x="5587" y="2280"/>
                  <a:pt x="5274" y="2340"/>
                </a:cubicBezTo>
                <a:cubicBezTo>
                  <a:pt x="4961" y="2414"/>
                  <a:pt x="4648" y="2533"/>
                  <a:pt x="4336" y="2593"/>
                </a:cubicBezTo>
                <a:cubicBezTo>
                  <a:pt x="3963" y="2652"/>
                  <a:pt x="3650" y="2712"/>
                  <a:pt x="3412" y="2787"/>
                </a:cubicBezTo>
                <a:cubicBezTo>
                  <a:pt x="3099" y="2846"/>
                  <a:pt x="2786" y="2906"/>
                  <a:pt x="2533" y="2906"/>
                </a:cubicBezTo>
                <a:cubicBezTo>
                  <a:pt x="2235" y="2965"/>
                  <a:pt x="1982" y="3025"/>
                  <a:pt x="1729" y="3084"/>
                </a:cubicBezTo>
                <a:cubicBezTo>
                  <a:pt x="1237" y="3159"/>
                  <a:pt x="864" y="3219"/>
                  <a:pt x="552" y="3278"/>
                </a:cubicBezTo>
                <a:cubicBezTo>
                  <a:pt x="298" y="3278"/>
                  <a:pt x="120" y="3338"/>
                  <a:pt x="120" y="3338"/>
                </a:cubicBezTo>
                <a:cubicBezTo>
                  <a:pt x="60" y="3338"/>
                  <a:pt x="0" y="3397"/>
                  <a:pt x="0" y="3457"/>
                </a:cubicBezTo>
                <a:cubicBezTo>
                  <a:pt x="0" y="3591"/>
                  <a:pt x="60" y="3651"/>
                  <a:pt x="179" y="3651"/>
                </a:cubicBezTo>
                <a:lnTo>
                  <a:pt x="1118" y="3651"/>
                </a:lnTo>
                <a:cubicBezTo>
                  <a:pt x="1297" y="3651"/>
                  <a:pt x="1550" y="3591"/>
                  <a:pt x="1788" y="3591"/>
                </a:cubicBezTo>
                <a:cubicBezTo>
                  <a:pt x="2041" y="3591"/>
                  <a:pt x="2295" y="3531"/>
                  <a:pt x="2607" y="3531"/>
                </a:cubicBezTo>
                <a:cubicBezTo>
                  <a:pt x="2905" y="3457"/>
                  <a:pt x="3159" y="3397"/>
                  <a:pt x="3472" y="3397"/>
                </a:cubicBezTo>
                <a:cubicBezTo>
                  <a:pt x="3784" y="3338"/>
                  <a:pt x="4097" y="3278"/>
                  <a:pt x="4470" y="3219"/>
                </a:cubicBezTo>
                <a:cubicBezTo>
                  <a:pt x="4768" y="3159"/>
                  <a:pt x="5080" y="3084"/>
                  <a:pt x="5393" y="2965"/>
                </a:cubicBezTo>
                <a:cubicBezTo>
                  <a:pt x="5766" y="2906"/>
                  <a:pt x="6079" y="2787"/>
                  <a:pt x="6391" y="2652"/>
                </a:cubicBezTo>
                <a:cubicBezTo>
                  <a:pt x="6704" y="2593"/>
                  <a:pt x="7002" y="2474"/>
                  <a:pt x="7256" y="2340"/>
                </a:cubicBezTo>
                <a:cubicBezTo>
                  <a:pt x="7568" y="2220"/>
                  <a:pt x="7881" y="2042"/>
                  <a:pt x="8120" y="1908"/>
                </a:cubicBezTo>
                <a:cubicBezTo>
                  <a:pt x="8254" y="1848"/>
                  <a:pt x="8373" y="1788"/>
                  <a:pt x="8432" y="1669"/>
                </a:cubicBezTo>
                <a:cubicBezTo>
                  <a:pt x="8567" y="1595"/>
                  <a:pt x="8686" y="1535"/>
                  <a:pt x="8805" y="1476"/>
                </a:cubicBezTo>
                <a:cubicBezTo>
                  <a:pt x="8999" y="1297"/>
                  <a:pt x="9177" y="1163"/>
                  <a:pt x="9311" y="984"/>
                </a:cubicBezTo>
                <a:cubicBezTo>
                  <a:pt x="9490" y="850"/>
                  <a:pt x="9609" y="731"/>
                  <a:pt x="9684" y="611"/>
                </a:cubicBezTo>
                <a:cubicBezTo>
                  <a:pt x="9803" y="477"/>
                  <a:pt x="9863" y="418"/>
                  <a:pt x="9922" y="358"/>
                </a:cubicBezTo>
                <a:lnTo>
                  <a:pt x="9982" y="299"/>
                </a:lnTo>
                <a:cubicBezTo>
                  <a:pt x="10056" y="179"/>
                  <a:pt x="10056" y="105"/>
                  <a:pt x="9982" y="45"/>
                </a:cubicBezTo>
                <a:cubicBezTo>
                  <a:pt x="9952" y="16"/>
                  <a:pt x="9907" y="1"/>
                  <a:pt x="9863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8" name="Google Shape;4238;p28"/>
          <p:cNvSpPr/>
          <p:nvPr/>
        </p:nvSpPr>
        <p:spPr>
          <a:xfrm flipH="1">
            <a:off x="7647054" y="913493"/>
            <a:ext cx="160810" cy="183770"/>
          </a:xfrm>
          <a:custGeom>
            <a:avLst/>
            <a:gdLst/>
            <a:ahLst/>
            <a:cxnLst/>
            <a:rect l="l" t="t" r="r" b="b"/>
            <a:pathLst>
              <a:path w="5155" h="5891" extrusionOk="0">
                <a:moveTo>
                  <a:pt x="1850" y="0"/>
                </a:moveTo>
                <a:cubicBezTo>
                  <a:pt x="1611" y="0"/>
                  <a:pt x="1388" y="49"/>
                  <a:pt x="1192" y="158"/>
                </a:cubicBezTo>
                <a:cubicBezTo>
                  <a:pt x="0" y="843"/>
                  <a:pt x="447" y="4061"/>
                  <a:pt x="1058" y="4880"/>
                </a:cubicBezTo>
                <a:cubicBezTo>
                  <a:pt x="1599" y="5525"/>
                  <a:pt x="2364" y="5890"/>
                  <a:pt x="2888" y="5890"/>
                </a:cubicBezTo>
                <a:cubicBezTo>
                  <a:pt x="2970" y="5890"/>
                  <a:pt x="3046" y="5882"/>
                  <a:pt x="3114" y="5863"/>
                </a:cubicBezTo>
                <a:cubicBezTo>
                  <a:pt x="4097" y="5685"/>
                  <a:pt x="5155" y="4061"/>
                  <a:pt x="4976" y="2646"/>
                </a:cubicBezTo>
                <a:cubicBezTo>
                  <a:pt x="4813" y="1392"/>
                  <a:pt x="3119" y="0"/>
                  <a:pt x="1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9" name="Google Shape;4239;p28"/>
          <p:cNvSpPr/>
          <p:nvPr/>
        </p:nvSpPr>
        <p:spPr>
          <a:xfrm flipH="1">
            <a:off x="7780413" y="1157219"/>
            <a:ext cx="158970" cy="220393"/>
          </a:xfrm>
          <a:custGeom>
            <a:avLst/>
            <a:gdLst/>
            <a:ahLst/>
            <a:cxnLst/>
            <a:rect l="l" t="t" r="r" b="b"/>
            <a:pathLst>
              <a:path w="5096" h="7065" extrusionOk="0">
                <a:moveTo>
                  <a:pt x="2710" y="1"/>
                </a:moveTo>
                <a:cubicBezTo>
                  <a:pt x="2569" y="1"/>
                  <a:pt x="2429" y="34"/>
                  <a:pt x="2294" y="106"/>
                </a:cubicBezTo>
                <a:cubicBezTo>
                  <a:pt x="1311" y="658"/>
                  <a:pt x="0" y="2654"/>
                  <a:pt x="254" y="4576"/>
                </a:cubicBezTo>
                <a:cubicBezTo>
                  <a:pt x="541" y="6343"/>
                  <a:pt x="1611" y="7065"/>
                  <a:pt x="2070" y="7065"/>
                </a:cubicBezTo>
                <a:cubicBezTo>
                  <a:pt x="2110" y="7065"/>
                  <a:pt x="2145" y="7059"/>
                  <a:pt x="2175" y="7049"/>
                </a:cubicBezTo>
                <a:cubicBezTo>
                  <a:pt x="2667" y="6929"/>
                  <a:pt x="5095" y="5186"/>
                  <a:pt x="4902" y="3265"/>
                </a:cubicBezTo>
                <a:cubicBezTo>
                  <a:pt x="4746" y="1587"/>
                  <a:pt x="3682" y="1"/>
                  <a:pt x="271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0" name="Google Shape;4240;p28"/>
          <p:cNvSpPr/>
          <p:nvPr/>
        </p:nvSpPr>
        <p:spPr>
          <a:xfrm flipH="1">
            <a:off x="7807833" y="1257199"/>
            <a:ext cx="106469" cy="118042"/>
          </a:xfrm>
          <a:custGeom>
            <a:avLst/>
            <a:gdLst/>
            <a:ahLst/>
            <a:cxnLst/>
            <a:rect l="l" t="t" r="r" b="b"/>
            <a:pathLst>
              <a:path w="3413" h="3784" extrusionOk="0">
                <a:moveTo>
                  <a:pt x="939" y="2667"/>
                </a:moveTo>
                <a:lnTo>
                  <a:pt x="939" y="2667"/>
                </a:lnTo>
                <a:cubicBezTo>
                  <a:pt x="999" y="2726"/>
                  <a:pt x="999" y="2726"/>
                  <a:pt x="999" y="2801"/>
                </a:cubicBezTo>
                <a:cubicBezTo>
                  <a:pt x="999" y="2726"/>
                  <a:pt x="939" y="2726"/>
                  <a:pt x="939" y="2667"/>
                </a:cubicBezTo>
                <a:close/>
                <a:moveTo>
                  <a:pt x="2369" y="0"/>
                </a:moveTo>
                <a:cubicBezTo>
                  <a:pt x="2235" y="0"/>
                  <a:pt x="2176" y="60"/>
                  <a:pt x="2116" y="119"/>
                </a:cubicBezTo>
                <a:lnTo>
                  <a:pt x="2116" y="313"/>
                </a:lnTo>
                <a:cubicBezTo>
                  <a:pt x="2057" y="372"/>
                  <a:pt x="2057" y="492"/>
                  <a:pt x="1997" y="685"/>
                </a:cubicBezTo>
                <a:cubicBezTo>
                  <a:pt x="1997" y="864"/>
                  <a:pt x="1923" y="1058"/>
                  <a:pt x="1863" y="1237"/>
                </a:cubicBezTo>
                <a:cubicBezTo>
                  <a:pt x="1863" y="1371"/>
                  <a:pt x="1803" y="1430"/>
                  <a:pt x="1803" y="1549"/>
                </a:cubicBezTo>
                <a:cubicBezTo>
                  <a:pt x="1803" y="1683"/>
                  <a:pt x="1744" y="1743"/>
                  <a:pt x="1744" y="1862"/>
                </a:cubicBezTo>
                <a:cubicBezTo>
                  <a:pt x="1744" y="1981"/>
                  <a:pt x="1684" y="2115"/>
                  <a:pt x="1684" y="2175"/>
                </a:cubicBezTo>
                <a:cubicBezTo>
                  <a:pt x="1625" y="2294"/>
                  <a:pt x="1625" y="2428"/>
                  <a:pt x="1625" y="2488"/>
                </a:cubicBezTo>
                <a:cubicBezTo>
                  <a:pt x="1550" y="2547"/>
                  <a:pt x="1550" y="2607"/>
                  <a:pt x="1550" y="2667"/>
                </a:cubicBezTo>
                <a:lnTo>
                  <a:pt x="1550" y="2547"/>
                </a:lnTo>
                <a:cubicBezTo>
                  <a:pt x="1490" y="2428"/>
                  <a:pt x="1490" y="2235"/>
                  <a:pt x="1490" y="2056"/>
                </a:cubicBezTo>
                <a:lnTo>
                  <a:pt x="1490" y="1549"/>
                </a:lnTo>
                <a:cubicBezTo>
                  <a:pt x="1431" y="1371"/>
                  <a:pt x="1431" y="1177"/>
                  <a:pt x="1431" y="1058"/>
                </a:cubicBezTo>
                <a:cubicBezTo>
                  <a:pt x="1431" y="804"/>
                  <a:pt x="1371" y="626"/>
                  <a:pt x="1371" y="626"/>
                </a:cubicBezTo>
                <a:cubicBezTo>
                  <a:pt x="1371" y="566"/>
                  <a:pt x="1312" y="492"/>
                  <a:pt x="1312" y="492"/>
                </a:cubicBezTo>
                <a:cubicBezTo>
                  <a:pt x="1273" y="475"/>
                  <a:pt x="1241" y="467"/>
                  <a:pt x="1213" y="467"/>
                </a:cubicBezTo>
                <a:cubicBezTo>
                  <a:pt x="1144" y="467"/>
                  <a:pt x="1101" y="513"/>
                  <a:pt x="1058" y="566"/>
                </a:cubicBezTo>
                <a:cubicBezTo>
                  <a:pt x="1058" y="566"/>
                  <a:pt x="999" y="745"/>
                  <a:pt x="939" y="1058"/>
                </a:cubicBezTo>
                <a:cubicBezTo>
                  <a:pt x="880" y="1311"/>
                  <a:pt x="880" y="1743"/>
                  <a:pt x="880" y="2115"/>
                </a:cubicBezTo>
                <a:cubicBezTo>
                  <a:pt x="880" y="2294"/>
                  <a:pt x="939" y="2488"/>
                  <a:pt x="939" y="2667"/>
                </a:cubicBezTo>
                <a:cubicBezTo>
                  <a:pt x="880" y="2607"/>
                  <a:pt x="880" y="2488"/>
                  <a:pt x="805" y="2428"/>
                </a:cubicBezTo>
                <a:cubicBezTo>
                  <a:pt x="805" y="2294"/>
                  <a:pt x="746" y="2235"/>
                  <a:pt x="746" y="2115"/>
                </a:cubicBezTo>
                <a:cubicBezTo>
                  <a:pt x="686" y="1981"/>
                  <a:pt x="686" y="1922"/>
                  <a:pt x="686" y="1803"/>
                </a:cubicBezTo>
                <a:cubicBezTo>
                  <a:pt x="626" y="1743"/>
                  <a:pt x="626" y="1609"/>
                  <a:pt x="626" y="1490"/>
                </a:cubicBezTo>
                <a:cubicBezTo>
                  <a:pt x="626" y="1430"/>
                  <a:pt x="567" y="1311"/>
                  <a:pt x="567" y="1237"/>
                </a:cubicBezTo>
                <a:lnTo>
                  <a:pt x="567" y="998"/>
                </a:lnTo>
                <a:cubicBezTo>
                  <a:pt x="567" y="804"/>
                  <a:pt x="507" y="685"/>
                  <a:pt x="507" y="566"/>
                </a:cubicBezTo>
                <a:lnTo>
                  <a:pt x="507" y="492"/>
                </a:lnTo>
                <a:lnTo>
                  <a:pt x="507" y="432"/>
                </a:lnTo>
                <a:cubicBezTo>
                  <a:pt x="507" y="372"/>
                  <a:pt x="507" y="313"/>
                  <a:pt x="433" y="253"/>
                </a:cubicBezTo>
                <a:cubicBezTo>
                  <a:pt x="314" y="253"/>
                  <a:pt x="254" y="313"/>
                  <a:pt x="194" y="372"/>
                </a:cubicBezTo>
                <a:lnTo>
                  <a:pt x="194" y="432"/>
                </a:lnTo>
                <a:cubicBezTo>
                  <a:pt x="194" y="432"/>
                  <a:pt x="194" y="492"/>
                  <a:pt x="135" y="492"/>
                </a:cubicBezTo>
                <a:cubicBezTo>
                  <a:pt x="135" y="626"/>
                  <a:pt x="60" y="745"/>
                  <a:pt x="60" y="939"/>
                </a:cubicBezTo>
                <a:cubicBezTo>
                  <a:pt x="60" y="1058"/>
                  <a:pt x="1" y="1117"/>
                  <a:pt x="1" y="1237"/>
                </a:cubicBezTo>
                <a:lnTo>
                  <a:pt x="1" y="1549"/>
                </a:lnTo>
                <a:cubicBezTo>
                  <a:pt x="1" y="1803"/>
                  <a:pt x="60" y="2056"/>
                  <a:pt x="135" y="2294"/>
                </a:cubicBezTo>
                <a:cubicBezTo>
                  <a:pt x="194" y="2428"/>
                  <a:pt x="194" y="2547"/>
                  <a:pt x="254" y="2607"/>
                </a:cubicBezTo>
                <a:cubicBezTo>
                  <a:pt x="314" y="2726"/>
                  <a:pt x="373" y="2860"/>
                  <a:pt x="433" y="2980"/>
                </a:cubicBezTo>
                <a:cubicBezTo>
                  <a:pt x="507" y="3039"/>
                  <a:pt x="567" y="3173"/>
                  <a:pt x="626" y="3233"/>
                </a:cubicBezTo>
                <a:cubicBezTo>
                  <a:pt x="686" y="3292"/>
                  <a:pt x="746" y="3412"/>
                  <a:pt x="805" y="3471"/>
                </a:cubicBezTo>
                <a:cubicBezTo>
                  <a:pt x="939" y="3546"/>
                  <a:pt x="999" y="3605"/>
                  <a:pt x="1058" y="3605"/>
                </a:cubicBezTo>
                <a:cubicBezTo>
                  <a:pt x="1118" y="3665"/>
                  <a:pt x="1178" y="3665"/>
                  <a:pt x="1178" y="3724"/>
                </a:cubicBezTo>
                <a:cubicBezTo>
                  <a:pt x="1312" y="3784"/>
                  <a:pt x="1371" y="3784"/>
                  <a:pt x="1371" y="3784"/>
                </a:cubicBezTo>
                <a:lnTo>
                  <a:pt x="1550" y="3784"/>
                </a:lnTo>
                <a:lnTo>
                  <a:pt x="1997" y="3352"/>
                </a:lnTo>
                <a:lnTo>
                  <a:pt x="2176" y="3173"/>
                </a:lnTo>
                <a:cubicBezTo>
                  <a:pt x="2235" y="3099"/>
                  <a:pt x="2295" y="3039"/>
                  <a:pt x="2369" y="2920"/>
                </a:cubicBezTo>
                <a:cubicBezTo>
                  <a:pt x="2429" y="2860"/>
                  <a:pt x="2489" y="2801"/>
                  <a:pt x="2548" y="2667"/>
                </a:cubicBezTo>
                <a:cubicBezTo>
                  <a:pt x="2608" y="2607"/>
                  <a:pt x="2667" y="2488"/>
                  <a:pt x="2742" y="2428"/>
                </a:cubicBezTo>
                <a:cubicBezTo>
                  <a:pt x="2861" y="2235"/>
                  <a:pt x="2980" y="2056"/>
                  <a:pt x="3040" y="1862"/>
                </a:cubicBezTo>
                <a:cubicBezTo>
                  <a:pt x="3114" y="1743"/>
                  <a:pt x="3174" y="1683"/>
                  <a:pt x="3174" y="1549"/>
                </a:cubicBezTo>
                <a:cubicBezTo>
                  <a:pt x="3233" y="1490"/>
                  <a:pt x="3233" y="1371"/>
                  <a:pt x="3293" y="1311"/>
                </a:cubicBezTo>
                <a:cubicBezTo>
                  <a:pt x="3353" y="1117"/>
                  <a:pt x="3353" y="998"/>
                  <a:pt x="3412" y="939"/>
                </a:cubicBezTo>
                <a:lnTo>
                  <a:pt x="3412" y="745"/>
                </a:lnTo>
                <a:cubicBezTo>
                  <a:pt x="3412" y="685"/>
                  <a:pt x="3412" y="626"/>
                  <a:pt x="3353" y="566"/>
                </a:cubicBezTo>
                <a:cubicBezTo>
                  <a:pt x="3233" y="566"/>
                  <a:pt x="3174" y="566"/>
                  <a:pt x="3114" y="626"/>
                </a:cubicBezTo>
                <a:cubicBezTo>
                  <a:pt x="3114" y="626"/>
                  <a:pt x="3114" y="685"/>
                  <a:pt x="3040" y="745"/>
                </a:cubicBezTo>
                <a:cubicBezTo>
                  <a:pt x="2980" y="864"/>
                  <a:pt x="2921" y="939"/>
                  <a:pt x="2801" y="1117"/>
                </a:cubicBezTo>
                <a:cubicBezTo>
                  <a:pt x="2742" y="1237"/>
                  <a:pt x="2667" y="1371"/>
                  <a:pt x="2548" y="1549"/>
                </a:cubicBezTo>
                <a:cubicBezTo>
                  <a:pt x="2489" y="1609"/>
                  <a:pt x="2429" y="1743"/>
                  <a:pt x="2369" y="1803"/>
                </a:cubicBezTo>
                <a:cubicBezTo>
                  <a:pt x="2369" y="1743"/>
                  <a:pt x="2429" y="1743"/>
                  <a:pt x="2429" y="1683"/>
                </a:cubicBezTo>
                <a:cubicBezTo>
                  <a:pt x="2429" y="1549"/>
                  <a:pt x="2429" y="1430"/>
                  <a:pt x="2489" y="1311"/>
                </a:cubicBezTo>
                <a:lnTo>
                  <a:pt x="2489" y="745"/>
                </a:lnTo>
                <a:lnTo>
                  <a:pt x="2489" y="313"/>
                </a:lnTo>
                <a:lnTo>
                  <a:pt x="2489" y="119"/>
                </a:lnTo>
                <a:cubicBezTo>
                  <a:pt x="2429" y="60"/>
                  <a:pt x="2429" y="0"/>
                  <a:pt x="2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1" name="Google Shape;4241;p28"/>
          <p:cNvSpPr/>
          <p:nvPr/>
        </p:nvSpPr>
        <p:spPr>
          <a:xfrm flipH="1">
            <a:off x="7668423" y="974635"/>
            <a:ext cx="108309" cy="116201"/>
          </a:xfrm>
          <a:custGeom>
            <a:avLst/>
            <a:gdLst/>
            <a:ahLst/>
            <a:cxnLst/>
            <a:rect l="l" t="t" r="r" b="b"/>
            <a:pathLst>
              <a:path w="3472" h="3725" extrusionOk="0">
                <a:moveTo>
                  <a:pt x="1058" y="0"/>
                </a:moveTo>
                <a:cubicBezTo>
                  <a:pt x="999" y="60"/>
                  <a:pt x="939" y="60"/>
                  <a:pt x="939" y="120"/>
                </a:cubicBezTo>
                <a:lnTo>
                  <a:pt x="939" y="179"/>
                </a:lnTo>
                <a:lnTo>
                  <a:pt x="939" y="313"/>
                </a:lnTo>
                <a:lnTo>
                  <a:pt x="939" y="745"/>
                </a:lnTo>
                <a:cubicBezTo>
                  <a:pt x="939" y="924"/>
                  <a:pt x="999" y="1118"/>
                  <a:pt x="1058" y="1356"/>
                </a:cubicBezTo>
                <a:cubicBezTo>
                  <a:pt x="1058" y="1431"/>
                  <a:pt x="1058" y="1550"/>
                  <a:pt x="1118" y="1669"/>
                </a:cubicBezTo>
                <a:lnTo>
                  <a:pt x="1118" y="1803"/>
                </a:lnTo>
                <a:cubicBezTo>
                  <a:pt x="1118" y="1728"/>
                  <a:pt x="1058" y="1609"/>
                  <a:pt x="999" y="1550"/>
                </a:cubicBezTo>
                <a:cubicBezTo>
                  <a:pt x="864" y="1431"/>
                  <a:pt x="745" y="1237"/>
                  <a:pt x="626" y="1118"/>
                </a:cubicBezTo>
                <a:cubicBezTo>
                  <a:pt x="567" y="984"/>
                  <a:pt x="492" y="864"/>
                  <a:pt x="432" y="805"/>
                </a:cubicBezTo>
                <a:cubicBezTo>
                  <a:pt x="373" y="745"/>
                  <a:pt x="313" y="686"/>
                  <a:pt x="313" y="686"/>
                </a:cubicBezTo>
                <a:cubicBezTo>
                  <a:pt x="283" y="648"/>
                  <a:pt x="254" y="630"/>
                  <a:pt x="222" y="630"/>
                </a:cubicBezTo>
                <a:cubicBezTo>
                  <a:pt x="190" y="630"/>
                  <a:pt x="157" y="648"/>
                  <a:pt x="120" y="686"/>
                </a:cubicBezTo>
                <a:cubicBezTo>
                  <a:pt x="60" y="686"/>
                  <a:pt x="0" y="745"/>
                  <a:pt x="0" y="805"/>
                </a:cubicBezTo>
                <a:cubicBezTo>
                  <a:pt x="0" y="805"/>
                  <a:pt x="60" y="864"/>
                  <a:pt x="60" y="984"/>
                </a:cubicBezTo>
                <a:cubicBezTo>
                  <a:pt x="120" y="1118"/>
                  <a:pt x="120" y="1237"/>
                  <a:pt x="254" y="1356"/>
                </a:cubicBezTo>
                <a:cubicBezTo>
                  <a:pt x="254" y="1431"/>
                  <a:pt x="313" y="1550"/>
                  <a:pt x="313" y="1609"/>
                </a:cubicBezTo>
                <a:cubicBezTo>
                  <a:pt x="373" y="1728"/>
                  <a:pt x="432" y="1803"/>
                  <a:pt x="492" y="1863"/>
                </a:cubicBezTo>
                <a:cubicBezTo>
                  <a:pt x="626" y="2041"/>
                  <a:pt x="745" y="2235"/>
                  <a:pt x="864" y="2414"/>
                </a:cubicBezTo>
                <a:cubicBezTo>
                  <a:pt x="939" y="2548"/>
                  <a:pt x="999" y="2607"/>
                  <a:pt x="1058" y="2667"/>
                </a:cubicBezTo>
                <a:cubicBezTo>
                  <a:pt x="1118" y="2786"/>
                  <a:pt x="1177" y="2846"/>
                  <a:pt x="1311" y="2920"/>
                </a:cubicBezTo>
                <a:cubicBezTo>
                  <a:pt x="1371" y="3039"/>
                  <a:pt x="1431" y="3099"/>
                  <a:pt x="1490" y="3159"/>
                </a:cubicBezTo>
                <a:cubicBezTo>
                  <a:pt x="1550" y="3218"/>
                  <a:pt x="1609" y="3293"/>
                  <a:pt x="1684" y="3352"/>
                </a:cubicBezTo>
                <a:cubicBezTo>
                  <a:pt x="1922" y="3531"/>
                  <a:pt x="2116" y="3665"/>
                  <a:pt x="2116" y="3665"/>
                </a:cubicBezTo>
                <a:lnTo>
                  <a:pt x="2175" y="3725"/>
                </a:lnTo>
                <a:lnTo>
                  <a:pt x="2354" y="3725"/>
                </a:lnTo>
                <a:lnTo>
                  <a:pt x="2488" y="3591"/>
                </a:lnTo>
                <a:cubicBezTo>
                  <a:pt x="2548" y="3591"/>
                  <a:pt x="2607" y="3531"/>
                  <a:pt x="2667" y="3471"/>
                </a:cubicBezTo>
                <a:cubicBezTo>
                  <a:pt x="2667" y="3412"/>
                  <a:pt x="2727" y="3352"/>
                  <a:pt x="2861" y="3293"/>
                </a:cubicBezTo>
                <a:cubicBezTo>
                  <a:pt x="2920" y="3218"/>
                  <a:pt x="2980" y="3159"/>
                  <a:pt x="3040" y="3099"/>
                </a:cubicBezTo>
                <a:cubicBezTo>
                  <a:pt x="3099" y="2980"/>
                  <a:pt x="3174" y="2920"/>
                  <a:pt x="3174" y="2786"/>
                </a:cubicBezTo>
                <a:cubicBezTo>
                  <a:pt x="3233" y="2667"/>
                  <a:pt x="3293" y="2548"/>
                  <a:pt x="3352" y="2414"/>
                </a:cubicBezTo>
                <a:cubicBezTo>
                  <a:pt x="3352" y="2295"/>
                  <a:pt x="3412" y="2235"/>
                  <a:pt x="3412" y="2101"/>
                </a:cubicBezTo>
                <a:cubicBezTo>
                  <a:pt x="3472" y="1863"/>
                  <a:pt x="3472" y="1609"/>
                  <a:pt x="3472" y="1356"/>
                </a:cubicBezTo>
                <a:lnTo>
                  <a:pt x="3472" y="1058"/>
                </a:lnTo>
                <a:cubicBezTo>
                  <a:pt x="3412" y="924"/>
                  <a:pt x="3412" y="864"/>
                  <a:pt x="3412" y="745"/>
                </a:cubicBezTo>
                <a:cubicBezTo>
                  <a:pt x="3352" y="552"/>
                  <a:pt x="3293" y="432"/>
                  <a:pt x="3293" y="313"/>
                </a:cubicBezTo>
                <a:cubicBezTo>
                  <a:pt x="3233" y="313"/>
                  <a:pt x="3233" y="239"/>
                  <a:pt x="3233" y="239"/>
                </a:cubicBezTo>
                <a:lnTo>
                  <a:pt x="3233" y="179"/>
                </a:lnTo>
                <a:cubicBezTo>
                  <a:pt x="3191" y="137"/>
                  <a:pt x="3112" y="95"/>
                  <a:pt x="3048" y="95"/>
                </a:cubicBezTo>
                <a:cubicBezTo>
                  <a:pt x="3021" y="95"/>
                  <a:pt x="2997" y="102"/>
                  <a:pt x="2980" y="120"/>
                </a:cubicBezTo>
                <a:cubicBezTo>
                  <a:pt x="2920" y="120"/>
                  <a:pt x="2861" y="179"/>
                  <a:pt x="2861" y="239"/>
                </a:cubicBezTo>
                <a:cubicBezTo>
                  <a:pt x="2861" y="239"/>
                  <a:pt x="2861" y="313"/>
                  <a:pt x="2920" y="313"/>
                </a:cubicBezTo>
                <a:lnTo>
                  <a:pt x="2920" y="432"/>
                </a:lnTo>
                <a:lnTo>
                  <a:pt x="2920" y="805"/>
                </a:lnTo>
                <a:lnTo>
                  <a:pt x="2920" y="1058"/>
                </a:lnTo>
                <a:lnTo>
                  <a:pt x="2920" y="1356"/>
                </a:lnTo>
                <a:cubicBezTo>
                  <a:pt x="2920" y="1490"/>
                  <a:pt x="2861" y="1550"/>
                  <a:pt x="2861" y="1669"/>
                </a:cubicBezTo>
                <a:cubicBezTo>
                  <a:pt x="2861" y="1728"/>
                  <a:pt x="2861" y="1863"/>
                  <a:pt x="2801" y="1982"/>
                </a:cubicBezTo>
                <a:cubicBezTo>
                  <a:pt x="2801" y="2041"/>
                  <a:pt x="2801" y="2175"/>
                  <a:pt x="2727" y="2295"/>
                </a:cubicBezTo>
                <a:cubicBezTo>
                  <a:pt x="2727" y="2354"/>
                  <a:pt x="2727" y="2473"/>
                  <a:pt x="2667" y="2548"/>
                </a:cubicBezTo>
                <a:cubicBezTo>
                  <a:pt x="2667" y="2607"/>
                  <a:pt x="2607" y="2607"/>
                  <a:pt x="2607" y="2667"/>
                </a:cubicBezTo>
                <a:lnTo>
                  <a:pt x="2607" y="2548"/>
                </a:lnTo>
                <a:cubicBezTo>
                  <a:pt x="2667" y="2354"/>
                  <a:pt x="2667" y="2175"/>
                  <a:pt x="2667" y="1982"/>
                </a:cubicBezTo>
                <a:cubicBezTo>
                  <a:pt x="2667" y="1550"/>
                  <a:pt x="2607" y="1177"/>
                  <a:pt x="2548" y="924"/>
                </a:cubicBezTo>
                <a:cubicBezTo>
                  <a:pt x="2429" y="611"/>
                  <a:pt x="2354" y="432"/>
                  <a:pt x="2354" y="432"/>
                </a:cubicBezTo>
                <a:cubicBezTo>
                  <a:pt x="2295" y="373"/>
                  <a:pt x="2235" y="373"/>
                  <a:pt x="2116" y="373"/>
                </a:cubicBezTo>
                <a:cubicBezTo>
                  <a:pt x="2056" y="432"/>
                  <a:pt x="2056" y="492"/>
                  <a:pt x="2056" y="492"/>
                </a:cubicBezTo>
                <a:lnTo>
                  <a:pt x="2056" y="984"/>
                </a:lnTo>
                <a:lnTo>
                  <a:pt x="2056" y="1431"/>
                </a:lnTo>
                <a:lnTo>
                  <a:pt x="2056" y="1982"/>
                </a:lnTo>
                <a:lnTo>
                  <a:pt x="2056" y="2473"/>
                </a:lnTo>
                <a:lnTo>
                  <a:pt x="2056" y="2607"/>
                </a:lnTo>
                <a:cubicBezTo>
                  <a:pt x="2056" y="2548"/>
                  <a:pt x="2056" y="2473"/>
                  <a:pt x="1982" y="2414"/>
                </a:cubicBezTo>
                <a:cubicBezTo>
                  <a:pt x="1922" y="2354"/>
                  <a:pt x="1922" y="2235"/>
                  <a:pt x="1922" y="2101"/>
                </a:cubicBezTo>
                <a:cubicBezTo>
                  <a:pt x="1863" y="2041"/>
                  <a:pt x="1803" y="1922"/>
                  <a:pt x="1803" y="1803"/>
                </a:cubicBezTo>
                <a:cubicBezTo>
                  <a:pt x="1743" y="1728"/>
                  <a:pt x="1743" y="1609"/>
                  <a:pt x="1684" y="1490"/>
                </a:cubicBezTo>
                <a:cubicBezTo>
                  <a:pt x="1684" y="1356"/>
                  <a:pt x="1609" y="1296"/>
                  <a:pt x="1609" y="1177"/>
                </a:cubicBezTo>
                <a:cubicBezTo>
                  <a:pt x="1550" y="984"/>
                  <a:pt x="1490" y="805"/>
                  <a:pt x="1431" y="611"/>
                </a:cubicBezTo>
                <a:cubicBezTo>
                  <a:pt x="1371" y="492"/>
                  <a:pt x="1371" y="373"/>
                  <a:pt x="1311" y="239"/>
                </a:cubicBezTo>
                <a:cubicBezTo>
                  <a:pt x="1237" y="179"/>
                  <a:pt x="1237" y="120"/>
                  <a:pt x="1237" y="120"/>
                </a:cubicBezTo>
                <a:cubicBezTo>
                  <a:pt x="1237" y="0"/>
                  <a:pt x="1118" y="0"/>
                  <a:pt x="10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2" name="Google Shape;4242;p28"/>
          <p:cNvSpPr/>
          <p:nvPr/>
        </p:nvSpPr>
        <p:spPr>
          <a:xfrm flipH="1">
            <a:off x="7463004" y="1143119"/>
            <a:ext cx="213935" cy="122222"/>
          </a:xfrm>
          <a:custGeom>
            <a:avLst/>
            <a:gdLst/>
            <a:ahLst/>
            <a:cxnLst/>
            <a:rect l="l" t="t" r="r" b="b"/>
            <a:pathLst>
              <a:path w="6858" h="3918" extrusionOk="0">
                <a:moveTo>
                  <a:pt x="5335" y="0"/>
                </a:moveTo>
                <a:cubicBezTo>
                  <a:pt x="3545" y="0"/>
                  <a:pt x="1" y="1073"/>
                  <a:pt x="94" y="3404"/>
                </a:cubicBezTo>
                <a:cubicBezTo>
                  <a:pt x="94" y="3746"/>
                  <a:pt x="809" y="3918"/>
                  <a:pt x="1710" y="3918"/>
                </a:cubicBezTo>
                <a:cubicBezTo>
                  <a:pt x="2611" y="3918"/>
                  <a:pt x="3699" y="3746"/>
                  <a:pt x="4444" y="3404"/>
                </a:cubicBezTo>
                <a:cubicBezTo>
                  <a:pt x="5934" y="2733"/>
                  <a:pt x="6857" y="990"/>
                  <a:pt x="6306" y="246"/>
                </a:cubicBezTo>
                <a:cubicBezTo>
                  <a:pt x="6196" y="83"/>
                  <a:pt x="5833" y="0"/>
                  <a:pt x="53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3" name="Google Shape;4243;p28"/>
          <p:cNvSpPr/>
          <p:nvPr/>
        </p:nvSpPr>
        <p:spPr>
          <a:xfrm flipH="1">
            <a:off x="7548072" y="1166110"/>
            <a:ext cx="118042" cy="87377"/>
          </a:xfrm>
          <a:custGeom>
            <a:avLst/>
            <a:gdLst/>
            <a:ahLst/>
            <a:cxnLst/>
            <a:rect l="l" t="t" r="r" b="b"/>
            <a:pathLst>
              <a:path w="3784" h="2801" extrusionOk="0">
                <a:moveTo>
                  <a:pt x="3531" y="0"/>
                </a:moveTo>
                <a:cubicBezTo>
                  <a:pt x="3531" y="0"/>
                  <a:pt x="3277" y="60"/>
                  <a:pt x="2905" y="134"/>
                </a:cubicBezTo>
                <a:cubicBezTo>
                  <a:pt x="2667" y="194"/>
                  <a:pt x="2473" y="313"/>
                  <a:pt x="2235" y="373"/>
                </a:cubicBezTo>
                <a:cubicBezTo>
                  <a:pt x="2101" y="432"/>
                  <a:pt x="1981" y="507"/>
                  <a:pt x="1862" y="566"/>
                </a:cubicBezTo>
                <a:cubicBezTo>
                  <a:pt x="1728" y="626"/>
                  <a:pt x="1609" y="685"/>
                  <a:pt x="1549" y="745"/>
                </a:cubicBezTo>
                <a:cubicBezTo>
                  <a:pt x="1415" y="805"/>
                  <a:pt x="1296" y="879"/>
                  <a:pt x="1177" y="939"/>
                </a:cubicBezTo>
                <a:cubicBezTo>
                  <a:pt x="1043" y="998"/>
                  <a:pt x="924" y="1117"/>
                  <a:pt x="864" y="1177"/>
                </a:cubicBezTo>
                <a:cubicBezTo>
                  <a:pt x="745" y="1252"/>
                  <a:pt x="670" y="1371"/>
                  <a:pt x="551" y="1430"/>
                </a:cubicBezTo>
                <a:cubicBezTo>
                  <a:pt x="492" y="1490"/>
                  <a:pt x="432" y="1624"/>
                  <a:pt x="298" y="1684"/>
                </a:cubicBezTo>
                <a:cubicBezTo>
                  <a:pt x="238" y="1743"/>
                  <a:pt x="238" y="1862"/>
                  <a:pt x="179" y="1922"/>
                </a:cubicBezTo>
                <a:cubicBezTo>
                  <a:pt x="119" y="1922"/>
                  <a:pt x="119" y="1996"/>
                  <a:pt x="119" y="2056"/>
                </a:cubicBezTo>
                <a:cubicBezTo>
                  <a:pt x="60" y="2056"/>
                  <a:pt x="60" y="2116"/>
                  <a:pt x="60" y="2116"/>
                </a:cubicBezTo>
                <a:cubicBezTo>
                  <a:pt x="0" y="2235"/>
                  <a:pt x="0" y="2294"/>
                  <a:pt x="0" y="2294"/>
                </a:cubicBezTo>
                <a:cubicBezTo>
                  <a:pt x="0" y="2369"/>
                  <a:pt x="0" y="2428"/>
                  <a:pt x="60" y="2488"/>
                </a:cubicBezTo>
                <a:cubicBezTo>
                  <a:pt x="60" y="2488"/>
                  <a:pt x="60" y="2548"/>
                  <a:pt x="119" y="2548"/>
                </a:cubicBezTo>
                <a:cubicBezTo>
                  <a:pt x="119" y="2548"/>
                  <a:pt x="179" y="2548"/>
                  <a:pt x="238" y="2607"/>
                </a:cubicBezTo>
                <a:cubicBezTo>
                  <a:pt x="372" y="2607"/>
                  <a:pt x="492" y="2667"/>
                  <a:pt x="670" y="2741"/>
                </a:cubicBezTo>
                <a:lnTo>
                  <a:pt x="924" y="2741"/>
                </a:lnTo>
                <a:cubicBezTo>
                  <a:pt x="1043" y="2801"/>
                  <a:pt x="1117" y="2801"/>
                  <a:pt x="1237" y="2801"/>
                </a:cubicBezTo>
                <a:lnTo>
                  <a:pt x="1922" y="2801"/>
                </a:lnTo>
                <a:cubicBezTo>
                  <a:pt x="2041" y="2801"/>
                  <a:pt x="2160" y="2741"/>
                  <a:pt x="2294" y="2741"/>
                </a:cubicBezTo>
                <a:cubicBezTo>
                  <a:pt x="2413" y="2741"/>
                  <a:pt x="2473" y="2667"/>
                  <a:pt x="2607" y="2667"/>
                </a:cubicBezTo>
                <a:cubicBezTo>
                  <a:pt x="2845" y="2607"/>
                  <a:pt x="3039" y="2548"/>
                  <a:pt x="3158" y="2428"/>
                </a:cubicBezTo>
                <a:cubicBezTo>
                  <a:pt x="3352" y="2369"/>
                  <a:pt x="3471" y="2294"/>
                  <a:pt x="3531" y="2235"/>
                </a:cubicBezTo>
                <a:cubicBezTo>
                  <a:pt x="3650" y="2175"/>
                  <a:pt x="3650" y="2116"/>
                  <a:pt x="3650" y="2116"/>
                </a:cubicBezTo>
                <a:cubicBezTo>
                  <a:pt x="3784" y="2116"/>
                  <a:pt x="3784" y="1996"/>
                  <a:pt x="3724" y="1922"/>
                </a:cubicBezTo>
                <a:cubicBezTo>
                  <a:pt x="3724" y="1852"/>
                  <a:pt x="3678" y="1823"/>
                  <a:pt x="3628" y="1823"/>
                </a:cubicBezTo>
                <a:cubicBezTo>
                  <a:pt x="3593" y="1823"/>
                  <a:pt x="3555" y="1838"/>
                  <a:pt x="3531" y="1862"/>
                </a:cubicBezTo>
                <a:lnTo>
                  <a:pt x="3412" y="1862"/>
                </a:lnTo>
                <a:cubicBezTo>
                  <a:pt x="3277" y="1922"/>
                  <a:pt x="3158" y="1922"/>
                  <a:pt x="3039" y="1996"/>
                </a:cubicBezTo>
                <a:cubicBezTo>
                  <a:pt x="2845" y="1996"/>
                  <a:pt x="2667" y="2056"/>
                  <a:pt x="2473" y="2116"/>
                </a:cubicBezTo>
                <a:lnTo>
                  <a:pt x="2160" y="2116"/>
                </a:lnTo>
                <a:cubicBezTo>
                  <a:pt x="2101" y="2175"/>
                  <a:pt x="1981" y="2175"/>
                  <a:pt x="1862" y="2175"/>
                </a:cubicBezTo>
                <a:cubicBezTo>
                  <a:pt x="2101" y="2116"/>
                  <a:pt x="2294" y="1996"/>
                  <a:pt x="2473" y="1922"/>
                </a:cubicBezTo>
                <a:cubicBezTo>
                  <a:pt x="2667" y="1862"/>
                  <a:pt x="2845" y="1743"/>
                  <a:pt x="2980" y="1684"/>
                </a:cubicBezTo>
                <a:cubicBezTo>
                  <a:pt x="3099" y="1624"/>
                  <a:pt x="3218" y="1549"/>
                  <a:pt x="3277" y="1490"/>
                </a:cubicBezTo>
                <a:cubicBezTo>
                  <a:pt x="3412" y="1430"/>
                  <a:pt x="3412" y="1371"/>
                  <a:pt x="3412" y="1371"/>
                </a:cubicBezTo>
                <a:cubicBezTo>
                  <a:pt x="3471" y="1371"/>
                  <a:pt x="3471" y="1311"/>
                  <a:pt x="3471" y="1252"/>
                </a:cubicBezTo>
                <a:cubicBezTo>
                  <a:pt x="3471" y="1153"/>
                  <a:pt x="3439" y="1094"/>
                  <a:pt x="3368" y="1094"/>
                </a:cubicBezTo>
                <a:cubicBezTo>
                  <a:pt x="3343" y="1094"/>
                  <a:pt x="3313" y="1102"/>
                  <a:pt x="3277" y="1117"/>
                </a:cubicBezTo>
                <a:lnTo>
                  <a:pt x="3158" y="1117"/>
                </a:lnTo>
                <a:cubicBezTo>
                  <a:pt x="3039" y="1177"/>
                  <a:pt x="2905" y="1177"/>
                  <a:pt x="2786" y="1252"/>
                </a:cubicBezTo>
                <a:cubicBezTo>
                  <a:pt x="2607" y="1252"/>
                  <a:pt x="2413" y="1311"/>
                  <a:pt x="2235" y="1371"/>
                </a:cubicBezTo>
                <a:cubicBezTo>
                  <a:pt x="2160" y="1430"/>
                  <a:pt x="2041" y="1430"/>
                  <a:pt x="1981" y="1490"/>
                </a:cubicBezTo>
                <a:cubicBezTo>
                  <a:pt x="1862" y="1490"/>
                  <a:pt x="1788" y="1549"/>
                  <a:pt x="1669" y="1624"/>
                </a:cubicBezTo>
                <a:cubicBezTo>
                  <a:pt x="1549" y="1624"/>
                  <a:pt x="1490" y="1684"/>
                  <a:pt x="1356" y="1684"/>
                </a:cubicBezTo>
                <a:cubicBezTo>
                  <a:pt x="1296" y="1743"/>
                  <a:pt x="1177" y="1803"/>
                  <a:pt x="1117" y="1803"/>
                </a:cubicBezTo>
                <a:cubicBezTo>
                  <a:pt x="983" y="1862"/>
                  <a:pt x="924" y="1862"/>
                  <a:pt x="804" y="1922"/>
                </a:cubicBezTo>
                <a:lnTo>
                  <a:pt x="924" y="1803"/>
                </a:lnTo>
                <a:cubicBezTo>
                  <a:pt x="983" y="1743"/>
                  <a:pt x="1117" y="1684"/>
                  <a:pt x="1177" y="1624"/>
                </a:cubicBezTo>
                <a:cubicBezTo>
                  <a:pt x="1296" y="1549"/>
                  <a:pt x="1356" y="1490"/>
                  <a:pt x="1490" y="1430"/>
                </a:cubicBezTo>
                <a:cubicBezTo>
                  <a:pt x="1609" y="1371"/>
                  <a:pt x="1728" y="1311"/>
                  <a:pt x="1788" y="1252"/>
                </a:cubicBezTo>
                <a:cubicBezTo>
                  <a:pt x="2041" y="1117"/>
                  <a:pt x="2294" y="1058"/>
                  <a:pt x="2473" y="939"/>
                </a:cubicBezTo>
                <a:cubicBezTo>
                  <a:pt x="2667" y="805"/>
                  <a:pt x="2905" y="685"/>
                  <a:pt x="3039" y="626"/>
                </a:cubicBezTo>
                <a:lnTo>
                  <a:pt x="3650" y="313"/>
                </a:lnTo>
                <a:cubicBezTo>
                  <a:pt x="3724" y="313"/>
                  <a:pt x="3724" y="194"/>
                  <a:pt x="3724" y="134"/>
                </a:cubicBezTo>
                <a:cubicBezTo>
                  <a:pt x="3724" y="60"/>
                  <a:pt x="3650" y="0"/>
                  <a:pt x="353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4" name="Google Shape;4244;p28"/>
          <p:cNvSpPr/>
          <p:nvPr/>
        </p:nvSpPr>
        <p:spPr>
          <a:xfrm flipH="1">
            <a:off x="7500157" y="882547"/>
            <a:ext cx="139005" cy="212563"/>
          </a:xfrm>
          <a:custGeom>
            <a:avLst/>
            <a:gdLst/>
            <a:ahLst/>
            <a:cxnLst/>
            <a:rect l="l" t="t" r="r" b="b"/>
            <a:pathLst>
              <a:path w="4456" h="6814" extrusionOk="0">
                <a:moveTo>
                  <a:pt x="2498" y="0"/>
                </a:moveTo>
                <a:cubicBezTo>
                  <a:pt x="2097" y="0"/>
                  <a:pt x="1695" y="265"/>
                  <a:pt x="1371" y="897"/>
                </a:cubicBezTo>
                <a:cubicBezTo>
                  <a:pt x="253" y="3131"/>
                  <a:pt x="0" y="6304"/>
                  <a:pt x="864" y="6796"/>
                </a:cubicBezTo>
                <a:cubicBezTo>
                  <a:pt x="895" y="6808"/>
                  <a:pt x="933" y="6813"/>
                  <a:pt x="979" y="6813"/>
                </a:cubicBezTo>
                <a:cubicBezTo>
                  <a:pt x="1684" y="6813"/>
                  <a:pt x="4052" y="5421"/>
                  <a:pt x="4276" y="3265"/>
                </a:cubicBezTo>
                <a:cubicBezTo>
                  <a:pt x="4455" y="1584"/>
                  <a:pt x="3479" y="0"/>
                  <a:pt x="24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5" name="Google Shape;4245;p28"/>
          <p:cNvSpPr/>
          <p:nvPr/>
        </p:nvSpPr>
        <p:spPr>
          <a:xfrm flipH="1">
            <a:off x="7524832" y="974635"/>
            <a:ext cx="91121" cy="114361"/>
          </a:xfrm>
          <a:custGeom>
            <a:avLst/>
            <a:gdLst/>
            <a:ahLst/>
            <a:cxnLst/>
            <a:rect l="l" t="t" r="r" b="b"/>
            <a:pathLst>
              <a:path w="2921" h="3666" extrusionOk="0">
                <a:moveTo>
                  <a:pt x="924" y="2850"/>
                </a:moveTo>
                <a:cubicBezTo>
                  <a:pt x="923" y="2865"/>
                  <a:pt x="916" y="2920"/>
                  <a:pt x="865" y="2920"/>
                </a:cubicBezTo>
                <a:cubicBezTo>
                  <a:pt x="894" y="2885"/>
                  <a:pt x="908" y="2866"/>
                  <a:pt x="924" y="2850"/>
                </a:cubicBezTo>
                <a:close/>
                <a:moveTo>
                  <a:pt x="1804" y="0"/>
                </a:moveTo>
                <a:cubicBezTo>
                  <a:pt x="1744" y="0"/>
                  <a:pt x="1669" y="60"/>
                  <a:pt x="1610" y="120"/>
                </a:cubicBezTo>
                <a:lnTo>
                  <a:pt x="1610" y="179"/>
                </a:lnTo>
                <a:lnTo>
                  <a:pt x="1610" y="239"/>
                </a:lnTo>
                <a:cubicBezTo>
                  <a:pt x="1550" y="313"/>
                  <a:pt x="1550" y="373"/>
                  <a:pt x="1550" y="432"/>
                </a:cubicBezTo>
                <a:cubicBezTo>
                  <a:pt x="1491" y="492"/>
                  <a:pt x="1491" y="552"/>
                  <a:pt x="1491" y="611"/>
                </a:cubicBezTo>
                <a:cubicBezTo>
                  <a:pt x="1431" y="686"/>
                  <a:pt x="1431" y="805"/>
                  <a:pt x="1372" y="864"/>
                </a:cubicBezTo>
                <a:cubicBezTo>
                  <a:pt x="1372" y="924"/>
                  <a:pt x="1297" y="1058"/>
                  <a:pt x="1237" y="1118"/>
                </a:cubicBezTo>
                <a:cubicBezTo>
                  <a:pt x="1178" y="1237"/>
                  <a:pt x="1178" y="1296"/>
                  <a:pt x="1118" y="1431"/>
                </a:cubicBezTo>
                <a:cubicBezTo>
                  <a:pt x="1059" y="1490"/>
                  <a:pt x="999" y="1609"/>
                  <a:pt x="999" y="1669"/>
                </a:cubicBezTo>
                <a:cubicBezTo>
                  <a:pt x="925" y="1803"/>
                  <a:pt x="865" y="1863"/>
                  <a:pt x="805" y="1982"/>
                </a:cubicBezTo>
                <a:cubicBezTo>
                  <a:pt x="746" y="2041"/>
                  <a:pt x="746" y="2175"/>
                  <a:pt x="686" y="2235"/>
                </a:cubicBezTo>
                <a:lnTo>
                  <a:pt x="686" y="1922"/>
                </a:lnTo>
                <a:cubicBezTo>
                  <a:pt x="746" y="1490"/>
                  <a:pt x="746" y="1058"/>
                  <a:pt x="686" y="745"/>
                </a:cubicBezTo>
                <a:cubicBezTo>
                  <a:pt x="686" y="611"/>
                  <a:pt x="686" y="492"/>
                  <a:pt x="627" y="373"/>
                </a:cubicBezTo>
                <a:lnTo>
                  <a:pt x="627" y="239"/>
                </a:lnTo>
                <a:cubicBezTo>
                  <a:pt x="552" y="179"/>
                  <a:pt x="552" y="120"/>
                  <a:pt x="493" y="120"/>
                </a:cubicBezTo>
                <a:cubicBezTo>
                  <a:pt x="373" y="120"/>
                  <a:pt x="314" y="179"/>
                  <a:pt x="254" y="239"/>
                </a:cubicBezTo>
                <a:lnTo>
                  <a:pt x="254" y="373"/>
                </a:lnTo>
                <a:cubicBezTo>
                  <a:pt x="254" y="492"/>
                  <a:pt x="180" y="611"/>
                  <a:pt x="180" y="745"/>
                </a:cubicBezTo>
                <a:cubicBezTo>
                  <a:pt x="180" y="924"/>
                  <a:pt x="180" y="1058"/>
                  <a:pt x="120" y="1237"/>
                </a:cubicBezTo>
                <a:lnTo>
                  <a:pt x="120" y="1550"/>
                </a:lnTo>
                <a:lnTo>
                  <a:pt x="120" y="1863"/>
                </a:lnTo>
                <a:cubicBezTo>
                  <a:pt x="61" y="2041"/>
                  <a:pt x="61" y="2235"/>
                  <a:pt x="61" y="2414"/>
                </a:cubicBezTo>
                <a:lnTo>
                  <a:pt x="61" y="2727"/>
                </a:lnTo>
                <a:cubicBezTo>
                  <a:pt x="1" y="2786"/>
                  <a:pt x="61" y="2846"/>
                  <a:pt x="1" y="2980"/>
                </a:cubicBezTo>
                <a:lnTo>
                  <a:pt x="1" y="3471"/>
                </a:lnTo>
                <a:cubicBezTo>
                  <a:pt x="1" y="3531"/>
                  <a:pt x="1" y="3531"/>
                  <a:pt x="61" y="3531"/>
                </a:cubicBezTo>
                <a:cubicBezTo>
                  <a:pt x="61" y="3591"/>
                  <a:pt x="120" y="3665"/>
                  <a:pt x="180" y="3665"/>
                </a:cubicBezTo>
                <a:cubicBezTo>
                  <a:pt x="180" y="3665"/>
                  <a:pt x="254" y="3665"/>
                  <a:pt x="433" y="3591"/>
                </a:cubicBezTo>
                <a:lnTo>
                  <a:pt x="627" y="3591"/>
                </a:lnTo>
                <a:cubicBezTo>
                  <a:pt x="746" y="3531"/>
                  <a:pt x="805" y="3531"/>
                  <a:pt x="925" y="3471"/>
                </a:cubicBezTo>
                <a:cubicBezTo>
                  <a:pt x="1059" y="3412"/>
                  <a:pt x="1118" y="3352"/>
                  <a:pt x="1237" y="3293"/>
                </a:cubicBezTo>
                <a:cubicBezTo>
                  <a:pt x="1372" y="3218"/>
                  <a:pt x="1491" y="3159"/>
                  <a:pt x="1610" y="3099"/>
                </a:cubicBezTo>
                <a:cubicBezTo>
                  <a:pt x="1669" y="2980"/>
                  <a:pt x="1804" y="2920"/>
                  <a:pt x="1923" y="2786"/>
                </a:cubicBezTo>
                <a:cubicBezTo>
                  <a:pt x="2042" y="2667"/>
                  <a:pt x="2116" y="2548"/>
                  <a:pt x="2236" y="2473"/>
                </a:cubicBezTo>
                <a:cubicBezTo>
                  <a:pt x="2295" y="2354"/>
                  <a:pt x="2414" y="2235"/>
                  <a:pt x="2489" y="2101"/>
                </a:cubicBezTo>
                <a:cubicBezTo>
                  <a:pt x="2548" y="1982"/>
                  <a:pt x="2608" y="1803"/>
                  <a:pt x="2668" y="1669"/>
                </a:cubicBezTo>
                <a:cubicBezTo>
                  <a:pt x="2727" y="1550"/>
                  <a:pt x="2787" y="1431"/>
                  <a:pt x="2787" y="1296"/>
                </a:cubicBezTo>
                <a:cubicBezTo>
                  <a:pt x="2861" y="1177"/>
                  <a:pt x="2861" y="1058"/>
                  <a:pt x="2921" y="924"/>
                </a:cubicBezTo>
                <a:lnTo>
                  <a:pt x="2921" y="686"/>
                </a:lnTo>
                <a:lnTo>
                  <a:pt x="2921" y="432"/>
                </a:lnTo>
                <a:lnTo>
                  <a:pt x="2921" y="239"/>
                </a:lnTo>
                <a:cubicBezTo>
                  <a:pt x="2921" y="179"/>
                  <a:pt x="2861" y="120"/>
                  <a:pt x="2787" y="60"/>
                </a:cubicBezTo>
                <a:cubicBezTo>
                  <a:pt x="2727" y="60"/>
                  <a:pt x="2608" y="120"/>
                  <a:pt x="2608" y="179"/>
                </a:cubicBezTo>
                <a:cubicBezTo>
                  <a:pt x="2608" y="179"/>
                  <a:pt x="2608" y="239"/>
                  <a:pt x="2548" y="373"/>
                </a:cubicBezTo>
                <a:cubicBezTo>
                  <a:pt x="2548" y="432"/>
                  <a:pt x="2548" y="492"/>
                  <a:pt x="2489" y="552"/>
                </a:cubicBezTo>
                <a:cubicBezTo>
                  <a:pt x="2489" y="686"/>
                  <a:pt x="2414" y="745"/>
                  <a:pt x="2414" y="805"/>
                </a:cubicBezTo>
                <a:cubicBezTo>
                  <a:pt x="2355" y="924"/>
                  <a:pt x="2355" y="984"/>
                  <a:pt x="2295" y="1118"/>
                </a:cubicBezTo>
                <a:cubicBezTo>
                  <a:pt x="2236" y="1237"/>
                  <a:pt x="2176" y="1296"/>
                  <a:pt x="2116" y="1431"/>
                </a:cubicBezTo>
                <a:cubicBezTo>
                  <a:pt x="2116" y="1550"/>
                  <a:pt x="2042" y="1669"/>
                  <a:pt x="1923" y="1728"/>
                </a:cubicBezTo>
                <a:cubicBezTo>
                  <a:pt x="1863" y="1863"/>
                  <a:pt x="1804" y="1982"/>
                  <a:pt x="1744" y="2101"/>
                </a:cubicBezTo>
                <a:lnTo>
                  <a:pt x="1491" y="2354"/>
                </a:lnTo>
                <a:cubicBezTo>
                  <a:pt x="1431" y="2473"/>
                  <a:pt x="1297" y="2548"/>
                  <a:pt x="1237" y="2667"/>
                </a:cubicBezTo>
                <a:cubicBezTo>
                  <a:pt x="1120" y="2726"/>
                  <a:pt x="1061" y="2784"/>
                  <a:pt x="932" y="2843"/>
                </a:cubicBezTo>
                <a:lnTo>
                  <a:pt x="932" y="2843"/>
                </a:lnTo>
                <a:cubicBezTo>
                  <a:pt x="947" y="2828"/>
                  <a:pt x="966" y="2813"/>
                  <a:pt x="999" y="2786"/>
                </a:cubicBezTo>
                <a:cubicBezTo>
                  <a:pt x="1059" y="2727"/>
                  <a:pt x="1118" y="2667"/>
                  <a:pt x="1178" y="2548"/>
                </a:cubicBezTo>
                <a:cubicBezTo>
                  <a:pt x="1237" y="2473"/>
                  <a:pt x="1297" y="2354"/>
                  <a:pt x="1372" y="2295"/>
                </a:cubicBezTo>
                <a:cubicBezTo>
                  <a:pt x="1431" y="2175"/>
                  <a:pt x="1491" y="2101"/>
                  <a:pt x="1550" y="1982"/>
                </a:cubicBezTo>
                <a:cubicBezTo>
                  <a:pt x="1550" y="1863"/>
                  <a:pt x="1610" y="1728"/>
                  <a:pt x="1669" y="1669"/>
                </a:cubicBezTo>
                <a:cubicBezTo>
                  <a:pt x="1744" y="1550"/>
                  <a:pt x="1744" y="1431"/>
                  <a:pt x="1804" y="1356"/>
                </a:cubicBezTo>
                <a:cubicBezTo>
                  <a:pt x="1863" y="1237"/>
                  <a:pt x="1863" y="1118"/>
                  <a:pt x="1863" y="1058"/>
                </a:cubicBezTo>
                <a:cubicBezTo>
                  <a:pt x="1923" y="924"/>
                  <a:pt x="1923" y="864"/>
                  <a:pt x="1923" y="745"/>
                </a:cubicBezTo>
                <a:cubicBezTo>
                  <a:pt x="1982" y="686"/>
                  <a:pt x="1982" y="552"/>
                  <a:pt x="1982" y="492"/>
                </a:cubicBezTo>
                <a:lnTo>
                  <a:pt x="1982" y="313"/>
                </a:lnTo>
                <a:cubicBezTo>
                  <a:pt x="1982" y="179"/>
                  <a:pt x="1923" y="120"/>
                  <a:pt x="1923" y="120"/>
                </a:cubicBezTo>
                <a:cubicBezTo>
                  <a:pt x="1923" y="60"/>
                  <a:pt x="1863" y="0"/>
                  <a:pt x="18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6" name="Google Shape;4246;p28"/>
          <p:cNvSpPr/>
          <p:nvPr/>
        </p:nvSpPr>
        <p:spPr>
          <a:xfrm flipH="1">
            <a:off x="7600574" y="1066816"/>
            <a:ext cx="632978" cy="564037"/>
          </a:xfrm>
          <a:custGeom>
            <a:avLst/>
            <a:gdLst/>
            <a:ahLst/>
            <a:cxnLst/>
            <a:rect l="l" t="t" r="r" b="b"/>
            <a:pathLst>
              <a:path w="20291" h="18081" extrusionOk="0">
                <a:moveTo>
                  <a:pt x="20140" y="0"/>
                </a:moveTo>
                <a:cubicBezTo>
                  <a:pt x="20076" y="0"/>
                  <a:pt x="20030" y="42"/>
                  <a:pt x="19978" y="84"/>
                </a:cubicBezTo>
                <a:cubicBezTo>
                  <a:pt x="19978" y="84"/>
                  <a:pt x="19918" y="144"/>
                  <a:pt x="19799" y="338"/>
                </a:cubicBezTo>
                <a:cubicBezTo>
                  <a:pt x="19739" y="516"/>
                  <a:pt x="19546" y="770"/>
                  <a:pt x="19367" y="1083"/>
                </a:cubicBezTo>
                <a:cubicBezTo>
                  <a:pt x="19173" y="1381"/>
                  <a:pt x="18935" y="1753"/>
                  <a:pt x="18622" y="2200"/>
                </a:cubicBezTo>
                <a:cubicBezTo>
                  <a:pt x="18309" y="2572"/>
                  <a:pt x="17996" y="3064"/>
                  <a:pt x="17624" y="3556"/>
                </a:cubicBezTo>
                <a:cubicBezTo>
                  <a:pt x="17445" y="3809"/>
                  <a:pt x="17192" y="4122"/>
                  <a:pt x="16998" y="4360"/>
                </a:cubicBezTo>
                <a:cubicBezTo>
                  <a:pt x="16819" y="4613"/>
                  <a:pt x="16566" y="4926"/>
                  <a:pt x="16387" y="5179"/>
                </a:cubicBezTo>
                <a:cubicBezTo>
                  <a:pt x="15881" y="5731"/>
                  <a:pt x="15389" y="6356"/>
                  <a:pt x="14898" y="6967"/>
                </a:cubicBezTo>
                <a:cubicBezTo>
                  <a:pt x="14391" y="7533"/>
                  <a:pt x="13840" y="8159"/>
                  <a:pt x="13274" y="8770"/>
                </a:cubicBezTo>
                <a:cubicBezTo>
                  <a:pt x="12976" y="9023"/>
                  <a:pt x="12663" y="9336"/>
                  <a:pt x="12350" y="9649"/>
                </a:cubicBezTo>
                <a:lnTo>
                  <a:pt x="11918" y="10081"/>
                </a:lnTo>
                <a:lnTo>
                  <a:pt x="11412" y="10513"/>
                </a:lnTo>
                <a:cubicBezTo>
                  <a:pt x="11114" y="10766"/>
                  <a:pt x="10801" y="11064"/>
                  <a:pt x="10548" y="11377"/>
                </a:cubicBezTo>
                <a:cubicBezTo>
                  <a:pt x="10175" y="11630"/>
                  <a:pt x="9862" y="11883"/>
                  <a:pt x="9549" y="12181"/>
                </a:cubicBezTo>
                <a:cubicBezTo>
                  <a:pt x="9371" y="12315"/>
                  <a:pt x="9251" y="12434"/>
                  <a:pt x="9058" y="12554"/>
                </a:cubicBezTo>
                <a:cubicBezTo>
                  <a:pt x="8939" y="12688"/>
                  <a:pt x="8745" y="12807"/>
                  <a:pt x="8626" y="12926"/>
                </a:cubicBezTo>
                <a:cubicBezTo>
                  <a:pt x="8253" y="13179"/>
                  <a:pt x="7941" y="13433"/>
                  <a:pt x="7628" y="13671"/>
                </a:cubicBezTo>
                <a:cubicBezTo>
                  <a:pt x="7017" y="14118"/>
                  <a:pt x="6332" y="14550"/>
                  <a:pt x="5765" y="14922"/>
                </a:cubicBezTo>
                <a:cubicBezTo>
                  <a:pt x="5155" y="15295"/>
                  <a:pt x="4529" y="15667"/>
                  <a:pt x="3963" y="15980"/>
                </a:cubicBezTo>
                <a:cubicBezTo>
                  <a:pt x="3412" y="16218"/>
                  <a:pt x="2920" y="16531"/>
                  <a:pt x="2473" y="16725"/>
                </a:cubicBezTo>
                <a:cubicBezTo>
                  <a:pt x="2354" y="16785"/>
                  <a:pt x="2235" y="16844"/>
                  <a:pt x="2101" y="16904"/>
                </a:cubicBezTo>
                <a:cubicBezTo>
                  <a:pt x="1981" y="16963"/>
                  <a:pt x="1922" y="17023"/>
                  <a:pt x="1803" y="17023"/>
                </a:cubicBezTo>
                <a:cubicBezTo>
                  <a:pt x="1609" y="17157"/>
                  <a:pt x="1430" y="17217"/>
                  <a:pt x="1237" y="17276"/>
                </a:cubicBezTo>
                <a:cubicBezTo>
                  <a:pt x="551" y="17589"/>
                  <a:pt x="179" y="17708"/>
                  <a:pt x="179" y="17708"/>
                </a:cubicBezTo>
                <a:lnTo>
                  <a:pt x="119" y="17708"/>
                </a:lnTo>
                <a:cubicBezTo>
                  <a:pt x="60" y="17768"/>
                  <a:pt x="0" y="17842"/>
                  <a:pt x="60" y="17961"/>
                </a:cubicBezTo>
                <a:cubicBezTo>
                  <a:pt x="60" y="18021"/>
                  <a:pt x="179" y="18081"/>
                  <a:pt x="313" y="18081"/>
                </a:cubicBezTo>
                <a:cubicBezTo>
                  <a:pt x="313" y="18081"/>
                  <a:pt x="685" y="17902"/>
                  <a:pt x="1356" y="17649"/>
                </a:cubicBezTo>
                <a:cubicBezTo>
                  <a:pt x="1549" y="17589"/>
                  <a:pt x="1728" y="17529"/>
                  <a:pt x="1981" y="17470"/>
                </a:cubicBezTo>
                <a:cubicBezTo>
                  <a:pt x="2041" y="17395"/>
                  <a:pt x="2175" y="17336"/>
                  <a:pt x="2294" y="17336"/>
                </a:cubicBezTo>
                <a:cubicBezTo>
                  <a:pt x="2414" y="17276"/>
                  <a:pt x="2548" y="17217"/>
                  <a:pt x="2667" y="17157"/>
                </a:cubicBezTo>
                <a:cubicBezTo>
                  <a:pt x="3099" y="16963"/>
                  <a:pt x="3665" y="16725"/>
                  <a:pt x="4216" y="16412"/>
                </a:cubicBezTo>
                <a:cubicBezTo>
                  <a:pt x="4782" y="16099"/>
                  <a:pt x="5393" y="15786"/>
                  <a:pt x="6019" y="15414"/>
                </a:cubicBezTo>
                <a:cubicBezTo>
                  <a:pt x="6332" y="15235"/>
                  <a:pt x="6704" y="14982"/>
                  <a:pt x="7017" y="14788"/>
                </a:cubicBezTo>
                <a:cubicBezTo>
                  <a:pt x="7315" y="14609"/>
                  <a:pt x="7687" y="14416"/>
                  <a:pt x="8000" y="14177"/>
                </a:cubicBezTo>
                <a:cubicBezTo>
                  <a:pt x="8313" y="13924"/>
                  <a:pt x="8626" y="13671"/>
                  <a:pt x="8998" y="13433"/>
                </a:cubicBezTo>
                <a:cubicBezTo>
                  <a:pt x="9117" y="13299"/>
                  <a:pt x="9311" y="13179"/>
                  <a:pt x="9490" y="13060"/>
                </a:cubicBezTo>
                <a:cubicBezTo>
                  <a:pt x="9624" y="12926"/>
                  <a:pt x="9803" y="12807"/>
                  <a:pt x="9922" y="12628"/>
                </a:cubicBezTo>
                <a:cubicBezTo>
                  <a:pt x="10294" y="12375"/>
                  <a:pt x="10607" y="12122"/>
                  <a:pt x="10920" y="11809"/>
                </a:cubicBezTo>
                <a:cubicBezTo>
                  <a:pt x="11233" y="11570"/>
                  <a:pt x="11546" y="11258"/>
                  <a:pt x="11918" y="11004"/>
                </a:cubicBezTo>
                <a:cubicBezTo>
                  <a:pt x="12037" y="10826"/>
                  <a:pt x="12231" y="10691"/>
                  <a:pt x="12350" y="10572"/>
                </a:cubicBezTo>
                <a:lnTo>
                  <a:pt x="12782" y="10081"/>
                </a:lnTo>
                <a:cubicBezTo>
                  <a:pt x="13095" y="9768"/>
                  <a:pt x="13408" y="9515"/>
                  <a:pt x="13721" y="9202"/>
                </a:cubicBezTo>
                <a:cubicBezTo>
                  <a:pt x="14272" y="8591"/>
                  <a:pt x="14838" y="7965"/>
                  <a:pt x="15330" y="7340"/>
                </a:cubicBezTo>
                <a:cubicBezTo>
                  <a:pt x="15643" y="7042"/>
                  <a:pt x="15881" y="6729"/>
                  <a:pt x="16134" y="6416"/>
                </a:cubicBezTo>
                <a:cubicBezTo>
                  <a:pt x="16328" y="6103"/>
                  <a:pt x="16566" y="5850"/>
                  <a:pt x="16819" y="5552"/>
                </a:cubicBezTo>
                <a:cubicBezTo>
                  <a:pt x="17073" y="5239"/>
                  <a:pt x="17251" y="4986"/>
                  <a:pt x="17445" y="4673"/>
                </a:cubicBezTo>
                <a:cubicBezTo>
                  <a:pt x="17624" y="4435"/>
                  <a:pt x="17877" y="4122"/>
                  <a:pt x="17996" y="3868"/>
                </a:cubicBezTo>
                <a:cubicBezTo>
                  <a:pt x="18190" y="3615"/>
                  <a:pt x="18369" y="3377"/>
                  <a:pt x="18562" y="3124"/>
                </a:cubicBezTo>
                <a:cubicBezTo>
                  <a:pt x="18682" y="2870"/>
                  <a:pt x="18860" y="2632"/>
                  <a:pt x="18994" y="2438"/>
                </a:cubicBezTo>
                <a:cubicBezTo>
                  <a:pt x="19307" y="2006"/>
                  <a:pt x="19486" y="1574"/>
                  <a:pt x="19680" y="1261"/>
                </a:cubicBezTo>
                <a:cubicBezTo>
                  <a:pt x="19918" y="948"/>
                  <a:pt x="20052" y="710"/>
                  <a:pt x="20112" y="516"/>
                </a:cubicBezTo>
                <a:cubicBezTo>
                  <a:pt x="20231" y="338"/>
                  <a:pt x="20291" y="263"/>
                  <a:pt x="20291" y="263"/>
                </a:cubicBezTo>
                <a:cubicBezTo>
                  <a:pt x="20291" y="144"/>
                  <a:pt x="20291" y="84"/>
                  <a:pt x="20231" y="25"/>
                </a:cubicBezTo>
                <a:cubicBezTo>
                  <a:pt x="20196" y="7"/>
                  <a:pt x="20166" y="0"/>
                  <a:pt x="20140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7" name="Google Shape;4247;p28"/>
          <p:cNvSpPr/>
          <p:nvPr/>
        </p:nvSpPr>
        <p:spPr>
          <a:xfrm flipH="1">
            <a:off x="7648895" y="1230216"/>
            <a:ext cx="133421" cy="89779"/>
          </a:xfrm>
          <a:custGeom>
            <a:avLst/>
            <a:gdLst/>
            <a:ahLst/>
            <a:cxnLst/>
            <a:rect l="l" t="t" r="r" b="b"/>
            <a:pathLst>
              <a:path w="4277" h="2878" extrusionOk="0">
                <a:moveTo>
                  <a:pt x="4023" y="1"/>
                </a:moveTo>
                <a:cubicBezTo>
                  <a:pt x="4023" y="1"/>
                  <a:pt x="3963" y="61"/>
                  <a:pt x="3844" y="61"/>
                </a:cubicBezTo>
                <a:cubicBezTo>
                  <a:pt x="3785" y="61"/>
                  <a:pt x="3725" y="120"/>
                  <a:pt x="3591" y="120"/>
                </a:cubicBezTo>
                <a:cubicBezTo>
                  <a:pt x="3531" y="180"/>
                  <a:pt x="3412" y="180"/>
                  <a:pt x="3278" y="239"/>
                </a:cubicBezTo>
                <a:cubicBezTo>
                  <a:pt x="3219" y="314"/>
                  <a:pt x="3099" y="373"/>
                  <a:pt x="2980" y="373"/>
                </a:cubicBezTo>
                <a:cubicBezTo>
                  <a:pt x="2846" y="433"/>
                  <a:pt x="2727" y="493"/>
                  <a:pt x="2608" y="552"/>
                </a:cubicBezTo>
                <a:cubicBezTo>
                  <a:pt x="2474" y="612"/>
                  <a:pt x="2354" y="746"/>
                  <a:pt x="2235" y="805"/>
                </a:cubicBezTo>
                <a:cubicBezTo>
                  <a:pt x="2101" y="865"/>
                  <a:pt x="1982" y="925"/>
                  <a:pt x="1863" y="1059"/>
                </a:cubicBezTo>
                <a:cubicBezTo>
                  <a:pt x="1729" y="1118"/>
                  <a:pt x="1610" y="1178"/>
                  <a:pt x="1490" y="1297"/>
                </a:cubicBezTo>
                <a:cubicBezTo>
                  <a:pt x="1416" y="1357"/>
                  <a:pt x="1297" y="1491"/>
                  <a:pt x="1178" y="1550"/>
                </a:cubicBezTo>
                <a:cubicBezTo>
                  <a:pt x="1043" y="1610"/>
                  <a:pt x="984" y="1729"/>
                  <a:pt x="865" y="1804"/>
                </a:cubicBezTo>
                <a:cubicBezTo>
                  <a:pt x="746" y="1863"/>
                  <a:pt x="671" y="1982"/>
                  <a:pt x="611" y="2042"/>
                </a:cubicBezTo>
                <a:cubicBezTo>
                  <a:pt x="299" y="2355"/>
                  <a:pt x="60" y="2608"/>
                  <a:pt x="60" y="2608"/>
                </a:cubicBezTo>
                <a:cubicBezTo>
                  <a:pt x="60" y="2668"/>
                  <a:pt x="1" y="2727"/>
                  <a:pt x="60" y="2787"/>
                </a:cubicBezTo>
                <a:cubicBezTo>
                  <a:pt x="102" y="2829"/>
                  <a:pt x="173" y="2878"/>
                  <a:pt x="232" y="2878"/>
                </a:cubicBezTo>
                <a:cubicBezTo>
                  <a:pt x="258" y="2878"/>
                  <a:pt x="281" y="2869"/>
                  <a:pt x="299" y="2846"/>
                </a:cubicBezTo>
                <a:cubicBezTo>
                  <a:pt x="299" y="2846"/>
                  <a:pt x="552" y="2727"/>
                  <a:pt x="924" y="2474"/>
                </a:cubicBezTo>
                <a:cubicBezTo>
                  <a:pt x="984" y="2414"/>
                  <a:pt x="1118" y="2355"/>
                  <a:pt x="1237" y="2236"/>
                </a:cubicBezTo>
                <a:cubicBezTo>
                  <a:pt x="1297" y="2176"/>
                  <a:pt x="1416" y="2102"/>
                  <a:pt x="1550" y="2042"/>
                </a:cubicBezTo>
                <a:cubicBezTo>
                  <a:pt x="1669" y="1982"/>
                  <a:pt x="1729" y="1863"/>
                  <a:pt x="1863" y="1804"/>
                </a:cubicBezTo>
                <a:cubicBezTo>
                  <a:pt x="1982" y="1729"/>
                  <a:pt x="2101" y="1669"/>
                  <a:pt x="2235" y="1550"/>
                </a:cubicBezTo>
                <a:cubicBezTo>
                  <a:pt x="2354" y="1491"/>
                  <a:pt x="2474" y="1431"/>
                  <a:pt x="2608" y="1357"/>
                </a:cubicBezTo>
                <a:cubicBezTo>
                  <a:pt x="2727" y="1237"/>
                  <a:pt x="2846" y="1178"/>
                  <a:pt x="2906" y="1118"/>
                </a:cubicBezTo>
                <a:cubicBezTo>
                  <a:pt x="3040" y="1059"/>
                  <a:pt x="3159" y="984"/>
                  <a:pt x="3278" y="925"/>
                </a:cubicBezTo>
                <a:cubicBezTo>
                  <a:pt x="3353" y="865"/>
                  <a:pt x="3472" y="805"/>
                  <a:pt x="3531" y="746"/>
                </a:cubicBezTo>
                <a:cubicBezTo>
                  <a:pt x="3725" y="612"/>
                  <a:pt x="3904" y="493"/>
                  <a:pt x="3963" y="433"/>
                </a:cubicBezTo>
                <a:cubicBezTo>
                  <a:pt x="4097" y="373"/>
                  <a:pt x="4157" y="373"/>
                  <a:pt x="4157" y="373"/>
                </a:cubicBezTo>
                <a:cubicBezTo>
                  <a:pt x="4217" y="314"/>
                  <a:pt x="4276" y="239"/>
                  <a:pt x="4217" y="180"/>
                </a:cubicBezTo>
                <a:cubicBezTo>
                  <a:pt x="4217" y="61"/>
                  <a:pt x="4157" y="1"/>
                  <a:pt x="4023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8" name="Google Shape;4248;p28"/>
          <p:cNvSpPr/>
          <p:nvPr/>
        </p:nvSpPr>
        <p:spPr>
          <a:xfrm flipH="1">
            <a:off x="7691663" y="1077329"/>
            <a:ext cx="52064" cy="192723"/>
          </a:xfrm>
          <a:custGeom>
            <a:avLst/>
            <a:gdLst/>
            <a:ahLst/>
            <a:cxnLst/>
            <a:rect l="l" t="t" r="r" b="b"/>
            <a:pathLst>
              <a:path w="1669" h="6178" extrusionOk="0">
                <a:moveTo>
                  <a:pt x="1296" y="1"/>
                </a:moveTo>
                <a:cubicBezTo>
                  <a:pt x="1237" y="1"/>
                  <a:pt x="1117" y="60"/>
                  <a:pt x="1117" y="120"/>
                </a:cubicBezTo>
                <a:lnTo>
                  <a:pt x="1117" y="433"/>
                </a:lnTo>
                <a:lnTo>
                  <a:pt x="1117" y="746"/>
                </a:lnTo>
                <a:lnTo>
                  <a:pt x="1117" y="1118"/>
                </a:lnTo>
                <a:lnTo>
                  <a:pt x="1117" y="1550"/>
                </a:lnTo>
                <a:cubicBezTo>
                  <a:pt x="1058" y="1669"/>
                  <a:pt x="1058" y="1863"/>
                  <a:pt x="1058" y="2042"/>
                </a:cubicBezTo>
                <a:cubicBezTo>
                  <a:pt x="1058" y="2235"/>
                  <a:pt x="998" y="2355"/>
                  <a:pt x="998" y="2533"/>
                </a:cubicBezTo>
                <a:cubicBezTo>
                  <a:pt x="998" y="2667"/>
                  <a:pt x="924" y="2727"/>
                  <a:pt x="924" y="2846"/>
                </a:cubicBezTo>
                <a:lnTo>
                  <a:pt x="864" y="3099"/>
                </a:lnTo>
                <a:cubicBezTo>
                  <a:pt x="864" y="3278"/>
                  <a:pt x="805" y="3472"/>
                  <a:pt x="745" y="3651"/>
                </a:cubicBezTo>
                <a:cubicBezTo>
                  <a:pt x="745" y="3844"/>
                  <a:pt x="685" y="3963"/>
                  <a:pt x="626" y="4157"/>
                </a:cubicBezTo>
                <a:cubicBezTo>
                  <a:pt x="626" y="4336"/>
                  <a:pt x="551" y="4470"/>
                  <a:pt x="492" y="4649"/>
                </a:cubicBezTo>
                <a:cubicBezTo>
                  <a:pt x="432" y="4768"/>
                  <a:pt x="373" y="4902"/>
                  <a:pt x="373" y="5081"/>
                </a:cubicBezTo>
                <a:cubicBezTo>
                  <a:pt x="313" y="5215"/>
                  <a:pt x="253" y="5334"/>
                  <a:pt x="179" y="5394"/>
                </a:cubicBezTo>
                <a:cubicBezTo>
                  <a:pt x="179" y="5513"/>
                  <a:pt x="119" y="5647"/>
                  <a:pt x="119" y="5706"/>
                </a:cubicBezTo>
                <a:cubicBezTo>
                  <a:pt x="60" y="5826"/>
                  <a:pt x="0" y="5960"/>
                  <a:pt x="0" y="5960"/>
                </a:cubicBezTo>
                <a:cubicBezTo>
                  <a:pt x="0" y="6019"/>
                  <a:pt x="0" y="6079"/>
                  <a:pt x="60" y="6138"/>
                </a:cubicBezTo>
                <a:cubicBezTo>
                  <a:pt x="84" y="6163"/>
                  <a:pt x="122" y="6178"/>
                  <a:pt x="162" y="6178"/>
                </a:cubicBezTo>
                <a:cubicBezTo>
                  <a:pt x="218" y="6178"/>
                  <a:pt x="278" y="6149"/>
                  <a:pt x="313" y="6079"/>
                </a:cubicBezTo>
                <a:cubicBezTo>
                  <a:pt x="313" y="6079"/>
                  <a:pt x="373" y="6019"/>
                  <a:pt x="432" y="5885"/>
                </a:cubicBezTo>
                <a:cubicBezTo>
                  <a:pt x="492" y="5826"/>
                  <a:pt x="551" y="5706"/>
                  <a:pt x="626" y="5647"/>
                </a:cubicBezTo>
                <a:cubicBezTo>
                  <a:pt x="685" y="5513"/>
                  <a:pt x="745" y="5394"/>
                  <a:pt x="805" y="5274"/>
                </a:cubicBezTo>
                <a:cubicBezTo>
                  <a:pt x="864" y="5140"/>
                  <a:pt x="924" y="4962"/>
                  <a:pt x="998" y="4842"/>
                </a:cubicBezTo>
                <a:cubicBezTo>
                  <a:pt x="1058" y="4708"/>
                  <a:pt x="1177" y="4530"/>
                  <a:pt x="1237" y="4336"/>
                </a:cubicBezTo>
                <a:cubicBezTo>
                  <a:pt x="1237" y="4157"/>
                  <a:pt x="1296" y="3963"/>
                  <a:pt x="1371" y="3785"/>
                </a:cubicBezTo>
                <a:cubicBezTo>
                  <a:pt x="1430" y="3591"/>
                  <a:pt x="1490" y="3412"/>
                  <a:pt x="1549" y="3219"/>
                </a:cubicBezTo>
                <a:lnTo>
                  <a:pt x="1549" y="2906"/>
                </a:lnTo>
                <a:cubicBezTo>
                  <a:pt x="1609" y="2846"/>
                  <a:pt x="1609" y="2727"/>
                  <a:pt x="1609" y="2667"/>
                </a:cubicBezTo>
                <a:cubicBezTo>
                  <a:pt x="1609" y="2474"/>
                  <a:pt x="1669" y="2295"/>
                  <a:pt x="1669" y="2101"/>
                </a:cubicBezTo>
                <a:lnTo>
                  <a:pt x="1669" y="1550"/>
                </a:lnTo>
                <a:cubicBezTo>
                  <a:pt x="1669" y="1356"/>
                  <a:pt x="1669" y="1237"/>
                  <a:pt x="1609" y="1044"/>
                </a:cubicBezTo>
                <a:lnTo>
                  <a:pt x="1609" y="671"/>
                </a:lnTo>
                <a:cubicBezTo>
                  <a:pt x="1549" y="552"/>
                  <a:pt x="1549" y="433"/>
                  <a:pt x="1549" y="373"/>
                </a:cubicBezTo>
                <a:cubicBezTo>
                  <a:pt x="1490" y="179"/>
                  <a:pt x="1490" y="120"/>
                  <a:pt x="1490" y="120"/>
                </a:cubicBezTo>
                <a:cubicBezTo>
                  <a:pt x="1490" y="60"/>
                  <a:pt x="1371" y="1"/>
                  <a:pt x="1296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9" name="Google Shape;4249;p28"/>
          <p:cNvSpPr/>
          <p:nvPr/>
        </p:nvSpPr>
        <p:spPr>
          <a:xfrm flipH="1">
            <a:off x="7858026" y="1350597"/>
            <a:ext cx="63700" cy="101633"/>
          </a:xfrm>
          <a:custGeom>
            <a:avLst/>
            <a:gdLst/>
            <a:ahLst/>
            <a:cxnLst/>
            <a:rect l="l" t="t" r="r" b="b"/>
            <a:pathLst>
              <a:path w="2042" h="3258" extrusionOk="0">
                <a:moveTo>
                  <a:pt x="1833" y="0"/>
                </a:moveTo>
                <a:cubicBezTo>
                  <a:pt x="1792" y="0"/>
                  <a:pt x="1758" y="15"/>
                  <a:pt x="1728" y="45"/>
                </a:cubicBezTo>
                <a:cubicBezTo>
                  <a:pt x="1728" y="45"/>
                  <a:pt x="1609" y="239"/>
                  <a:pt x="1416" y="552"/>
                </a:cubicBezTo>
                <a:cubicBezTo>
                  <a:pt x="1416" y="611"/>
                  <a:pt x="1356" y="671"/>
                  <a:pt x="1356" y="790"/>
                </a:cubicBezTo>
                <a:cubicBezTo>
                  <a:pt x="1296" y="850"/>
                  <a:pt x="1237" y="924"/>
                  <a:pt x="1177" y="1043"/>
                </a:cubicBezTo>
                <a:cubicBezTo>
                  <a:pt x="1118" y="1103"/>
                  <a:pt x="1118" y="1162"/>
                  <a:pt x="1043" y="1297"/>
                </a:cubicBezTo>
                <a:cubicBezTo>
                  <a:pt x="984" y="1356"/>
                  <a:pt x="984" y="1475"/>
                  <a:pt x="924" y="1535"/>
                </a:cubicBezTo>
                <a:cubicBezTo>
                  <a:pt x="805" y="1729"/>
                  <a:pt x="671" y="1907"/>
                  <a:pt x="611" y="2041"/>
                </a:cubicBezTo>
                <a:cubicBezTo>
                  <a:pt x="552" y="2101"/>
                  <a:pt x="552" y="2161"/>
                  <a:pt x="492" y="2161"/>
                </a:cubicBezTo>
                <a:cubicBezTo>
                  <a:pt x="492" y="2220"/>
                  <a:pt x="492" y="2280"/>
                  <a:pt x="432" y="2280"/>
                </a:cubicBezTo>
                <a:cubicBezTo>
                  <a:pt x="373" y="2339"/>
                  <a:pt x="373" y="2473"/>
                  <a:pt x="298" y="2533"/>
                </a:cubicBezTo>
                <a:cubicBezTo>
                  <a:pt x="120" y="2786"/>
                  <a:pt x="60" y="2965"/>
                  <a:pt x="60" y="2965"/>
                </a:cubicBezTo>
                <a:cubicBezTo>
                  <a:pt x="0" y="3025"/>
                  <a:pt x="0" y="3084"/>
                  <a:pt x="60" y="3159"/>
                </a:cubicBezTo>
                <a:cubicBezTo>
                  <a:pt x="95" y="3229"/>
                  <a:pt x="150" y="3257"/>
                  <a:pt x="202" y="3257"/>
                </a:cubicBezTo>
                <a:cubicBezTo>
                  <a:pt x="239" y="3257"/>
                  <a:pt x="274" y="3243"/>
                  <a:pt x="298" y="3218"/>
                </a:cubicBezTo>
                <a:cubicBezTo>
                  <a:pt x="298" y="3218"/>
                  <a:pt x="492" y="3084"/>
                  <a:pt x="745" y="2846"/>
                </a:cubicBezTo>
                <a:cubicBezTo>
                  <a:pt x="745" y="2786"/>
                  <a:pt x="864" y="2712"/>
                  <a:pt x="924" y="2652"/>
                </a:cubicBezTo>
                <a:cubicBezTo>
                  <a:pt x="924" y="2593"/>
                  <a:pt x="984" y="2593"/>
                  <a:pt x="984" y="2533"/>
                </a:cubicBezTo>
                <a:lnTo>
                  <a:pt x="1118" y="2414"/>
                </a:lnTo>
                <a:cubicBezTo>
                  <a:pt x="1237" y="2220"/>
                  <a:pt x="1356" y="2041"/>
                  <a:pt x="1490" y="1848"/>
                </a:cubicBezTo>
                <a:cubicBezTo>
                  <a:pt x="1550" y="1788"/>
                  <a:pt x="1550" y="1669"/>
                  <a:pt x="1609" y="1535"/>
                </a:cubicBezTo>
                <a:cubicBezTo>
                  <a:pt x="1669" y="1475"/>
                  <a:pt x="1728" y="1356"/>
                  <a:pt x="1728" y="1297"/>
                </a:cubicBezTo>
                <a:cubicBezTo>
                  <a:pt x="1788" y="1162"/>
                  <a:pt x="1863" y="1043"/>
                  <a:pt x="1863" y="984"/>
                </a:cubicBezTo>
                <a:cubicBezTo>
                  <a:pt x="1922" y="924"/>
                  <a:pt x="1922" y="790"/>
                  <a:pt x="1922" y="730"/>
                </a:cubicBezTo>
                <a:cubicBezTo>
                  <a:pt x="2041" y="418"/>
                  <a:pt x="2041" y="179"/>
                  <a:pt x="2041" y="179"/>
                </a:cubicBezTo>
                <a:cubicBezTo>
                  <a:pt x="2041" y="105"/>
                  <a:pt x="2041" y="45"/>
                  <a:pt x="1982" y="45"/>
                </a:cubicBezTo>
                <a:cubicBezTo>
                  <a:pt x="1922" y="15"/>
                  <a:pt x="1874" y="0"/>
                  <a:pt x="1833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0" name="Google Shape;4250;p28"/>
          <p:cNvSpPr/>
          <p:nvPr/>
        </p:nvSpPr>
        <p:spPr>
          <a:xfrm flipH="1">
            <a:off x="7819469" y="3047792"/>
            <a:ext cx="319281" cy="325613"/>
          </a:xfrm>
          <a:custGeom>
            <a:avLst/>
            <a:gdLst/>
            <a:ahLst/>
            <a:cxnLst/>
            <a:rect l="l" t="t" r="r" b="b"/>
            <a:pathLst>
              <a:path w="10235" h="10438" extrusionOk="0">
                <a:moveTo>
                  <a:pt x="9233" y="0"/>
                </a:moveTo>
                <a:cubicBezTo>
                  <a:pt x="8434" y="0"/>
                  <a:pt x="3320" y="2597"/>
                  <a:pt x="1177" y="4797"/>
                </a:cubicBezTo>
                <a:cubicBezTo>
                  <a:pt x="0" y="6034"/>
                  <a:pt x="0" y="9326"/>
                  <a:pt x="432" y="9832"/>
                </a:cubicBezTo>
                <a:cubicBezTo>
                  <a:pt x="748" y="10174"/>
                  <a:pt x="1322" y="10438"/>
                  <a:pt x="2091" y="10438"/>
                </a:cubicBezTo>
                <a:cubicBezTo>
                  <a:pt x="3134" y="10438"/>
                  <a:pt x="4535" y="9953"/>
                  <a:pt x="6138" y="8521"/>
                </a:cubicBezTo>
                <a:cubicBezTo>
                  <a:pt x="8879" y="6034"/>
                  <a:pt x="10235" y="521"/>
                  <a:pt x="9311" y="15"/>
                </a:cubicBezTo>
                <a:cubicBezTo>
                  <a:pt x="9293" y="5"/>
                  <a:pt x="9267" y="0"/>
                  <a:pt x="92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1" name="Google Shape;4251;p28"/>
          <p:cNvSpPr/>
          <p:nvPr/>
        </p:nvSpPr>
        <p:spPr>
          <a:xfrm flipH="1">
            <a:off x="7842709" y="3054281"/>
            <a:ext cx="315569" cy="329825"/>
          </a:xfrm>
          <a:custGeom>
            <a:avLst/>
            <a:gdLst/>
            <a:ahLst/>
            <a:cxnLst/>
            <a:rect l="l" t="t" r="r" b="b"/>
            <a:pathLst>
              <a:path w="10116" h="10573" extrusionOk="0">
                <a:moveTo>
                  <a:pt x="9937" y="1"/>
                </a:moveTo>
                <a:cubicBezTo>
                  <a:pt x="9878" y="1"/>
                  <a:pt x="9744" y="1"/>
                  <a:pt x="9684" y="60"/>
                </a:cubicBezTo>
                <a:cubicBezTo>
                  <a:pt x="9684" y="60"/>
                  <a:pt x="9192" y="686"/>
                  <a:pt x="8447" y="1610"/>
                </a:cubicBezTo>
                <a:cubicBezTo>
                  <a:pt x="8388" y="1490"/>
                  <a:pt x="8388" y="1431"/>
                  <a:pt x="8388" y="1356"/>
                </a:cubicBezTo>
                <a:cubicBezTo>
                  <a:pt x="8328" y="1237"/>
                  <a:pt x="8254" y="1058"/>
                  <a:pt x="8135" y="924"/>
                </a:cubicBezTo>
                <a:cubicBezTo>
                  <a:pt x="8098" y="851"/>
                  <a:pt x="8038" y="800"/>
                  <a:pt x="7966" y="800"/>
                </a:cubicBezTo>
                <a:cubicBezTo>
                  <a:pt x="7922" y="800"/>
                  <a:pt x="7873" y="819"/>
                  <a:pt x="7822" y="865"/>
                </a:cubicBezTo>
                <a:cubicBezTo>
                  <a:pt x="7762" y="865"/>
                  <a:pt x="7762" y="924"/>
                  <a:pt x="7762" y="984"/>
                </a:cubicBezTo>
                <a:lnTo>
                  <a:pt x="7762" y="1058"/>
                </a:lnTo>
                <a:cubicBezTo>
                  <a:pt x="7762" y="1356"/>
                  <a:pt x="7762" y="1610"/>
                  <a:pt x="7703" y="1922"/>
                </a:cubicBezTo>
                <a:lnTo>
                  <a:pt x="7703" y="2295"/>
                </a:lnTo>
                <a:cubicBezTo>
                  <a:pt x="7703" y="2354"/>
                  <a:pt x="7703" y="2414"/>
                  <a:pt x="7643" y="2474"/>
                </a:cubicBezTo>
                <a:lnTo>
                  <a:pt x="7643" y="2548"/>
                </a:lnTo>
                <a:cubicBezTo>
                  <a:pt x="7390" y="2846"/>
                  <a:pt x="7136" y="3159"/>
                  <a:pt x="6838" y="3472"/>
                </a:cubicBezTo>
                <a:cubicBezTo>
                  <a:pt x="6645" y="3725"/>
                  <a:pt x="6392" y="3963"/>
                  <a:pt x="6213" y="4217"/>
                </a:cubicBezTo>
                <a:lnTo>
                  <a:pt x="6213" y="3904"/>
                </a:lnTo>
                <a:cubicBezTo>
                  <a:pt x="6272" y="3591"/>
                  <a:pt x="6272" y="3218"/>
                  <a:pt x="6272" y="2921"/>
                </a:cubicBezTo>
                <a:lnTo>
                  <a:pt x="6272" y="1982"/>
                </a:lnTo>
                <a:cubicBezTo>
                  <a:pt x="6272" y="1863"/>
                  <a:pt x="6153" y="1729"/>
                  <a:pt x="6019" y="1729"/>
                </a:cubicBezTo>
                <a:cubicBezTo>
                  <a:pt x="5960" y="1729"/>
                  <a:pt x="5900" y="1863"/>
                  <a:pt x="5840" y="1922"/>
                </a:cubicBezTo>
                <a:cubicBezTo>
                  <a:pt x="5781" y="2235"/>
                  <a:pt x="5721" y="2548"/>
                  <a:pt x="5647" y="2846"/>
                </a:cubicBezTo>
                <a:lnTo>
                  <a:pt x="5468" y="3785"/>
                </a:lnTo>
                <a:cubicBezTo>
                  <a:pt x="5468" y="3963"/>
                  <a:pt x="5468" y="4097"/>
                  <a:pt x="5408" y="4276"/>
                </a:cubicBezTo>
                <a:cubicBezTo>
                  <a:pt x="5349" y="4410"/>
                  <a:pt x="5349" y="4589"/>
                  <a:pt x="5349" y="4708"/>
                </a:cubicBezTo>
                <a:lnTo>
                  <a:pt x="5215" y="5155"/>
                </a:lnTo>
                <a:lnTo>
                  <a:pt x="5155" y="5453"/>
                </a:lnTo>
                <a:cubicBezTo>
                  <a:pt x="4842" y="5766"/>
                  <a:pt x="4604" y="6079"/>
                  <a:pt x="4291" y="6392"/>
                </a:cubicBezTo>
                <a:cubicBezTo>
                  <a:pt x="4157" y="6511"/>
                  <a:pt x="4038" y="6704"/>
                  <a:pt x="3859" y="6883"/>
                </a:cubicBezTo>
                <a:cubicBezTo>
                  <a:pt x="3784" y="6943"/>
                  <a:pt x="3725" y="7017"/>
                  <a:pt x="3606" y="7077"/>
                </a:cubicBezTo>
                <a:cubicBezTo>
                  <a:pt x="3665" y="6943"/>
                  <a:pt x="3665" y="6764"/>
                  <a:pt x="3725" y="6645"/>
                </a:cubicBezTo>
                <a:cubicBezTo>
                  <a:pt x="3725" y="6392"/>
                  <a:pt x="3725" y="6198"/>
                  <a:pt x="3784" y="5960"/>
                </a:cubicBezTo>
                <a:cubicBezTo>
                  <a:pt x="3784" y="5587"/>
                  <a:pt x="3859" y="5155"/>
                  <a:pt x="3859" y="4708"/>
                </a:cubicBezTo>
                <a:cubicBezTo>
                  <a:pt x="3859" y="4276"/>
                  <a:pt x="3859" y="3904"/>
                  <a:pt x="3784" y="3472"/>
                </a:cubicBezTo>
                <a:cubicBezTo>
                  <a:pt x="3784" y="3353"/>
                  <a:pt x="3665" y="3293"/>
                  <a:pt x="3546" y="3293"/>
                </a:cubicBezTo>
                <a:cubicBezTo>
                  <a:pt x="3487" y="3293"/>
                  <a:pt x="3352" y="3353"/>
                  <a:pt x="3352" y="3472"/>
                </a:cubicBezTo>
                <a:cubicBezTo>
                  <a:pt x="3293" y="3844"/>
                  <a:pt x="3233" y="4276"/>
                  <a:pt x="3174" y="4649"/>
                </a:cubicBezTo>
                <a:cubicBezTo>
                  <a:pt x="3174" y="4902"/>
                  <a:pt x="3114" y="5081"/>
                  <a:pt x="3114" y="5274"/>
                </a:cubicBezTo>
                <a:cubicBezTo>
                  <a:pt x="3040" y="5528"/>
                  <a:pt x="3040" y="5706"/>
                  <a:pt x="2980" y="5900"/>
                </a:cubicBezTo>
                <a:cubicBezTo>
                  <a:pt x="2980" y="6079"/>
                  <a:pt x="2980" y="6272"/>
                  <a:pt x="2920" y="6511"/>
                </a:cubicBezTo>
                <a:cubicBezTo>
                  <a:pt x="2861" y="6704"/>
                  <a:pt x="2861" y="6883"/>
                  <a:pt x="2801" y="7077"/>
                </a:cubicBezTo>
                <a:lnTo>
                  <a:pt x="2667" y="7688"/>
                </a:lnTo>
                <a:lnTo>
                  <a:pt x="2548" y="8194"/>
                </a:lnTo>
                <a:lnTo>
                  <a:pt x="2488" y="8254"/>
                </a:lnTo>
                <a:cubicBezTo>
                  <a:pt x="2295" y="8433"/>
                  <a:pt x="2056" y="8686"/>
                  <a:pt x="1863" y="8880"/>
                </a:cubicBezTo>
                <a:cubicBezTo>
                  <a:pt x="1624" y="9058"/>
                  <a:pt x="1371" y="9252"/>
                  <a:pt x="1177" y="9431"/>
                </a:cubicBezTo>
                <a:cubicBezTo>
                  <a:pt x="999" y="9624"/>
                  <a:pt x="805" y="9744"/>
                  <a:pt x="626" y="9863"/>
                </a:cubicBezTo>
                <a:cubicBezTo>
                  <a:pt x="313" y="10056"/>
                  <a:pt x="194" y="10176"/>
                  <a:pt x="194" y="10176"/>
                </a:cubicBezTo>
                <a:lnTo>
                  <a:pt x="135" y="10176"/>
                </a:lnTo>
                <a:cubicBezTo>
                  <a:pt x="60" y="10235"/>
                  <a:pt x="1" y="10369"/>
                  <a:pt x="60" y="10488"/>
                </a:cubicBezTo>
                <a:cubicBezTo>
                  <a:pt x="113" y="10531"/>
                  <a:pt x="188" y="10573"/>
                  <a:pt x="269" y="10573"/>
                </a:cubicBezTo>
                <a:cubicBezTo>
                  <a:pt x="303" y="10573"/>
                  <a:pt x="338" y="10565"/>
                  <a:pt x="373" y="10548"/>
                </a:cubicBezTo>
                <a:cubicBezTo>
                  <a:pt x="373" y="10548"/>
                  <a:pt x="567" y="10429"/>
                  <a:pt x="939" y="10235"/>
                </a:cubicBezTo>
                <a:cubicBezTo>
                  <a:pt x="1118" y="10176"/>
                  <a:pt x="1311" y="10056"/>
                  <a:pt x="1490" y="9863"/>
                </a:cubicBezTo>
                <a:cubicBezTo>
                  <a:pt x="1744" y="9744"/>
                  <a:pt x="1997" y="9550"/>
                  <a:pt x="2235" y="9371"/>
                </a:cubicBezTo>
                <a:cubicBezTo>
                  <a:pt x="2488" y="9177"/>
                  <a:pt x="2742" y="8999"/>
                  <a:pt x="2980" y="8745"/>
                </a:cubicBezTo>
                <a:lnTo>
                  <a:pt x="6272" y="8745"/>
                </a:lnTo>
                <a:cubicBezTo>
                  <a:pt x="6392" y="8745"/>
                  <a:pt x="6526" y="8626"/>
                  <a:pt x="6526" y="8507"/>
                </a:cubicBezTo>
                <a:cubicBezTo>
                  <a:pt x="6466" y="8373"/>
                  <a:pt x="6392" y="8313"/>
                  <a:pt x="6332" y="8313"/>
                </a:cubicBezTo>
                <a:cubicBezTo>
                  <a:pt x="6019" y="8254"/>
                  <a:pt x="5781" y="8194"/>
                  <a:pt x="5468" y="8135"/>
                </a:cubicBezTo>
                <a:cubicBezTo>
                  <a:pt x="5155" y="8135"/>
                  <a:pt x="4902" y="8060"/>
                  <a:pt x="4604" y="8060"/>
                </a:cubicBezTo>
                <a:cubicBezTo>
                  <a:pt x="4351" y="8001"/>
                  <a:pt x="4097" y="8001"/>
                  <a:pt x="3859" y="8001"/>
                </a:cubicBezTo>
                <a:cubicBezTo>
                  <a:pt x="3859" y="7941"/>
                  <a:pt x="3919" y="7881"/>
                  <a:pt x="3978" y="7822"/>
                </a:cubicBezTo>
                <a:cubicBezTo>
                  <a:pt x="4291" y="7569"/>
                  <a:pt x="4604" y="7256"/>
                  <a:pt x="4902" y="6943"/>
                </a:cubicBezTo>
                <a:cubicBezTo>
                  <a:pt x="5155" y="6645"/>
                  <a:pt x="5408" y="6392"/>
                  <a:pt x="5721" y="6079"/>
                </a:cubicBezTo>
                <a:cubicBezTo>
                  <a:pt x="5781" y="6019"/>
                  <a:pt x="5840" y="6019"/>
                  <a:pt x="5960" y="5960"/>
                </a:cubicBezTo>
                <a:cubicBezTo>
                  <a:pt x="6094" y="5960"/>
                  <a:pt x="6213" y="5900"/>
                  <a:pt x="6332" y="5900"/>
                </a:cubicBezTo>
                <a:cubicBezTo>
                  <a:pt x="6466" y="5826"/>
                  <a:pt x="6585" y="5766"/>
                  <a:pt x="6704" y="5766"/>
                </a:cubicBezTo>
                <a:cubicBezTo>
                  <a:pt x="6838" y="5706"/>
                  <a:pt x="6958" y="5706"/>
                  <a:pt x="7077" y="5706"/>
                </a:cubicBezTo>
                <a:cubicBezTo>
                  <a:pt x="7211" y="5647"/>
                  <a:pt x="7330" y="5647"/>
                  <a:pt x="7449" y="5587"/>
                </a:cubicBezTo>
                <a:lnTo>
                  <a:pt x="7822" y="5528"/>
                </a:lnTo>
                <a:cubicBezTo>
                  <a:pt x="7956" y="5528"/>
                  <a:pt x="8075" y="5453"/>
                  <a:pt x="8194" y="5453"/>
                </a:cubicBezTo>
                <a:cubicBezTo>
                  <a:pt x="8328" y="5453"/>
                  <a:pt x="8447" y="5453"/>
                  <a:pt x="8567" y="5394"/>
                </a:cubicBezTo>
                <a:cubicBezTo>
                  <a:pt x="8701" y="5394"/>
                  <a:pt x="8760" y="5274"/>
                  <a:pt x="8760" y="5155"/>
                </a:cubicBezTo>
                <a:cubicBezTo>
                  <a:pt x="8760" y="5081"/>
                  <a:pt x="8626" y="5021"/>
                  <a:pt x="8567" y="4961"/>
                </a:cubicBezTo>
                <a:lnTo>
                  <a:pt x="8135" y="4961"/>
                </a:lnTo>
                <a:cubicBezTo>
                  <a:pt x="8015" y="4902"/>
                  <a:pt x="7881" y="4902"/>
                  <a:pt x="7762" y="4902"/>
                </a:cubicBezTo>
                <a:cubicBezTo>
                  <a:pt x="7449" y="4902"/>
                  <a:pt x="7211" y="4961"/>
                  <a:pt x="6958" y="4961"/>
                </a:cubicBezTo>
                <a:cubicBezTo>
                  <a:pt x="6838" y="4961"/>
                  <a:pt x="6704" y="5021"/>
                  <a:pt x="6585" y="5021"/>
                </a:cubicBezTo>
                <a:lnTo>
                  <a:pt x="6645" y="4961"/>
                </a:lnTo>
                <a:cubicBezTo>
                  <a:pt x="6898" y="4649"/>
                  <a:pt x="7211" y="4276"/>
                  <a:pt x="7449" y="3963"/>
                </a:cubicBezTo>
                <a:cubicBezTo>
                  <a:pt x="7643" y="3725"/>
                  <a:pt x="7822" y="3472"/>
                  <a:pt x="8015" y="3218"/>
                </a:cubicBezTo>
                <a:lnTo>
                  <a:pt x="8328" y="3218"/>
                </a:lnTo>
                <a:cubicBezTo>
                  <a:pt x="8507" y="3218"/>
                  <a:pt x="8626" y="3218"/>
                  <a:pt x="8760" y="3159"/>
                </a:cubicBezTo>
                <a:lnTo>
                  <a:pt x="8939" y="3159"/>
                </a:lnTo>
                <a:cubicBezTo>
                  <a:pt x="8999" y="3159"/>
                  <a:pt x="9073" y="3099"/>
                  <a:pt x="9133" y="3099"/>
                </a:cubicBezTo>
                <a:cubicBezTo>
                  <a:pt x="9311" y="3040"/>
                  <a:pt x="9446" y="3040"/>
                  <a:pt x="9565" y="2980"/>
                </a:cubicBezTo>
                <a:cubicBezTo>
                  <a:pt x="9684" y="2921"/>
                  <a:pt x="9684" y="2786"/>
                  <a:pt x="9684" y="2667"/>
                </a:cubicBezTo>
                <a:cubicBezTo>
                  <a:pt x="9624" y="2608"/>
                  <a:pt x="9565" y="2548"/>
                  <a:pt x="9505" y="2548"/>
                </a:cubicBezTo>
                <a:lnTo>
                  <a:pt x="9446" y="2548"/>
                </a:lnTo>
                <a:cubicBezTo>
                  <a:pt x="9311" y="2548"/>
                  <a:pt x="9192" y="2474"/>
                  <a:pt x="9073" y="2474"/>
                </a:cubicBezTo>
                <a:lnTo>
                  <a:pt x="8567" y="2474"/>
                </a:lnTo>
                <a:cubicBezTo>
                  <a:pt x="8626" y="2354"/>
                  <a:pt x="8760" y="2235"/>
                  <a:pt x="8820" y="2176"/>
                </a:cubicBezTo>
                <a:cubicBezTo>
                  <a:pt x="9192" y="1610"/>
                  <a:pt x="9505" y="1178"/>
                  <a:pt x="9684" y="865"/>
                </a:cubicBezTo>
                <a:cubicBezTo>
                  <a:pt x="9937" y="492"/>
                  <a:pt x="10056" y="313"/>
                  <a:pt x="10056" y="313"/>
                </a:cubicBezTo>
                <a:cubicBezTo>
                  <a:pt x="10116" y="239"/>
                  <a:pt x="10056" y="60"/>
                  <a:pt x="9937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2" name="Google Shape;4252;p28"/>
          <p:cNvSpPr/>
          <p:nvPr/>
        </p:nvSpPr>
        <p:spPr>
          <a:xfrm flipH="1">
            <a:off x="7662371" y="1617845"/>
            <a:ext cx="367103" cy="233027"/>
          </a:xfrm>
          <a:custGeom>
            <a:avLst/>
            <a:gdLst/>
            <a:ahLst/>
            <a:cxnLst/>
            <a:rect l="l" t="t" r="r" b="b"/>
            <a:pathLst>
              <a:path w="11768" h="7470" extrusionOk="0">
                <a:moveTo>
                  <a:pt x="4623" y="0"/>
                </a:moveTo>
                <a:cubicBezTo>
                  <a:pt x="1955" y="0"/>
                  <a:pt x="0" y="1999"/>
                  <a:pt x="1086" y="4394"/>
                </a:cubicBezTo>
                <a:cubicBezTo>
                  <a:pt x="2066" y="6577"/>
                  <a:pt x="7027" y="7470"/>
                  <a:pt x="9599" y="7470"/>
                </a:cubicBezTo>
                <a:cubicBezTo>
                  <a:pt x="10467" y="7470"/>
                  <a:pt x="11063" y="7368"/>
                  <a:pt x="11142" y="7180"/>
                </a:cubicBezTo>
                <a:cubicBezTo>
                  <a:pt x="11767" y="5824"/>
                  <a:pt x="9786" y="1161"/>
                  <a:pt x="6240" y="238"/>
                </a:cubicBezTo>
                <a:cubicBezTo>
                  <a:pt x="5686" y="76"/>
                  <a:pt x="5141" y="0"/>
                  <a:pt x="46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3" name="Google Shape;4253;p28"/>
          <p:cNvSpPr/>
          <p:nvPr/>
        </p:nvSpPr>
        <p:spPr>
          <a:xfrm flipH="1">
            <a:off x="7650766" y="1681482"/>
            <a:ext cx="311856" cy="201270"/>
          </a:xfrm>
          <a:custGeom>
            <a:avLst/>
            <a:gdLst/>
            <a:ahLst/>
            <a:cxnLst/>
            <a:rect l="l" t="t" r="r" b="b"/>
            <a:pathLst>
              <a:path w="9997" h="6452" extrusionOk="0">
                <a:moveTo>
                  <a:pt x="120" y="0"/>
                </a:moveTo>
                <a:cubicBezTo>
                  <a:pt x="120" y="0"/>
                  <a:pt x="60" y="60"/>
                  <a:pt x="0" y="60"/>
                </a:cubicBezTo>
                <a:cubicBezTo>
                  <a:pt x="0" y="120"/>
                  <a:pt x="60" y="179"/>
                  <a:pt x="120" y="239"/>
                </a:cubicBezTo>
                <a:cubicBezTo>
                  <a:pt x="120" y="239"/>
                  <a:pt x="254" y="298"/>
                  <a:pt x="566" y="373"/>
                </a:cubicBezTo>
                <a:cubicBezTo>
                  <a:pt x="864" y="492"/>
                  <a:pt x="1311" y="671"/>
                  <a:pt x="1803" y="864"/>
                </a:cubicBezTo>
                <a:cubicBezTo>
                  <a:pt x="2056" y="924"/>
                  <a:pt x="2354" y="1043"/>
                  <a:pt x="2607" y="1177"/>
                </a:cubicBezTo>
                <a:cubicBezTo>
                  <a:pt x="2920" y="1297"/>
                  <a:pt x="3233" y="1416"/>
                  <a:pt x="3546" y="1609"/>
                </a:cubicBezTo>
                <a:cubicBezTo>
                  <a:pt x="3844" y="1729"/>
                  <a:pt x="4157" y="1922"/>
                  <a:pt x="4470" y="2041"/>
                </a:cubicBezTo>
                <a:cubicBezTo>
                  <a:pt x="4782" y="2235"/>
                  <a:pt x="5095" y="2414"/>
                  <a:pt x="5408" y="2607"/>
                </a:cubicBezTo>
                <a:cubicBezTo>
                  <a:pt x="5706" y="2786"/>
                  <a:pt x="6079" y="2980"/>
                  <a:pt x="6332" y="3159"/>
                </a:cubicBezTo>
                <a:cubicBezTo>
                  <a:pt x="6645" y="3352"/>
                  <a:pt x="6958" y="3531"/>
                  <a:pt x="7196" y="3784"/>
                </a:cubicBezTo>
                <a:cubicBezTo>
                  <a:pt x="7330" y="3904"/>
                  <a:pt x="7449" y="3963"/>
                  <a:pt x="7568" y="4097"/>
                </a:cubicBezTo>
                <a:cubicBezTo>
                  <a:pt x="7762" y="4216"/>
                  <a:pt x="7881" y="4276"/>
                  <a:pt x="7941" y="4395"/>
                </a:cubicBezTo>
                <a:cubicBezTo>
                  <a:pt x="8194" y="4589"/>
                  <a:pt x="8447" y="4768"/>
                  <a:pt x="8626" y="5021"/>
                </a:cubicBezTo>
                <a:cubicBezTo>
                  <a:pt x="8820" y="5215"/>
                  <a:pt x="8939" y="5393"/>
                  <a:pt x="9133" y="5513"/>
                </a:cubicBezTo>
                <a:cubicBezTo>
                  <a:pt x="9252" y="5706"/>
                  <a:pt x="9371" y="5885"/>
                  <a:pt x="9431" y="6019"/>
                </a:cubicBezTo>
                <a:cubicBezTo>
                  <a:pt x="9684" y="6257"/>
                  <a:pt x="9743" y="6391"/>
                  <a:pt x="9743" y="6391"/>
                </a:cubicBezTo>
                <a:lnTo>
                  <a:pt x="9803" y="6391"/>
                </a:lnTo>
                <a:cubicBezTo>
                  <a:pt x="9803" y="6451"/>
                  <a:pt x="9877" y="6451"/>
                  <a:pt x="9937" y="6451"/>
                </a:cubicBezTo>
                <a:cubicBezTo>
                  <a:pt x="9997" y="6391"/>
                  <a:pt x="9997" y="6332"/>
                  <a:pt x="9997" y="6257"/>
                </a:cubicBezTo>
                <a:cubicBezTo>
                  <a:pt x="9997" y="6257"/>
                  <a:pt x="9877" y="6079"/>
                  <a:pt x="9684" y="5825"/>
                </a:cubicBezTo>
                <a:cubicBezTo>
                  <a:pt x="9565" y="5706"/>
                  <a:pt x="9505" y="5513"/>
                  <a:pt x="9371" y="5334"/>
                </a:cubicBezTo>
                <a:cubicBezTo>
                  <a:pt x="9192" y="5140"/>
                  <a:pt x="9058" y="4961"/>
                  <a:pt x="8879" y="4768"/>
                </a:cubicBezTo>
                <a:cubicBezTo>
                  <a:pt x="8686" y="4529"/>
                  <a:pt x="8447" y="4336"/>
                  <a:pt x="8194" y="4097"/>
                </a:cubicBezTo>
                <a:cubicBezTo>
                  <a:pt x="8134" y="4023"/>
                  <a:pt x="8015" y="3904"/>
                  <a:pt x="7822" y="3784"/>
                </a:cubicBezTo>
                <a:cubicBezTo>
                  <a:pt x="7702" y="3650"/>
                  <a:pt x="7568" y="3591"/>
                  <a:pt x="7449" y="3472"/>
                </a:cubicBezTo>
                <a:cubicBezTo>
                  <a:pt x="7196" y="3218"/>
                  <a:pt x="6898" y="3040"/>
                  <a:pt x="6585" y="2786"/>
                </a:cubicBezTo>
                <a:cubicBezTo>
                  <a:pt x="6272" y="2607"/>
                  <a:pt x="5959" y="2414"/>
                  <a:pt x="5647" y="2235"/>
                </a:cubicBezTo>
                <a:cubicBezTo>
                  <a:pt x="5334" y="2041"/>
                  <a:pt x="5036" y="1863"/>
                  <a:pt x="4663" y="1669"/>
                </a:cubicBezTo>
                <a:cubicBezTo>
                  <a:pt x="4350" y="1550"/>
                  <a:pt x="4038" y="1356"/>
                  <a:pt x="3725" y="1237"/>
                </a:cubicBezTo>
                <a:cubicBezTo>
                  <a:pt x="3546" y="1177"/>
                  <a:pt x="3412" y="1118"/>
                  <a:pt x="3233" y="984"/>
                </a:cubicBezTo>
                <a:cubicBezTo>
                  <a:pt x="3099" y="924"/>
                  <a:pt x="2920" y="924"/>
                  <a:pt x="2801" y="864"/>
                </a:cubicBezTo>
                <a:cubicBezTo>
                  <a:pt x="2488" y="745"/>
                  <a:pt x="2175" y="611"/>
                  <a:pt x="1922" y="552"/>
                </a:cubicBezTo>
                <a:cubicBezTo>
                  <a:pt x="864" y="179"/>
                  <a:pt x="120" y="0"/>
                  <a:pt x="120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4" name="Google Shape;4254;p28"/>
          <p:cNvSpPr/>
          <p:nvPr/>
        </p:nvSpPr>
        <p:spPr>
          <a:xfrm flipH="1">
            <a:off x="7815289" y="1625238"/>
            <a:ext cx="129678" cy="147864"/>
          </a:xfrm>
          <a:custGeom>
            <a:avLst/>
            <a:gdLst/>
            <a:ahLst/>
            <a:cxnLst/>
            <a:rect l="l" t="t" r="r" b="b"/>
            <a:pathLst>
              <a:path w="4157" h="4740" extrusionOk="0">
                <a:moveTo>
                  <a:pt x="2414" y="1"/>
                </a:moveTo>
                <a:cubicBezTo>
                  <a:pt x="2354" y="1"/>
                  <a:pt x="2354" y="60"/>
                  <a:pt x="2354" y="120"/>
                </a:cubicBezTo>
                <a:cubicBezTo>
                  <a:pt x="2354" y="314"/>
                  <a:pt x="2354" y="433"/>
                  <a:pt x="2414" y="612"/>
                </a:cubicBezTo>
                <a:lnTo>
                  <a:pt x="2414" y="865"/>
                </a:lnTo>
                <a:cubicBezTo>
                  <a:pt x="2414" y="924"/>
                  <a:pt x="2473" y="1059"/>
                  <a:pt x="2473" y="1118"/>
                </a:cubicBezTo>
                <a:lnTo>
                  <a:pt x="2608" y="1610"/>
                </a:lnTo>
                <a:cubicBezTo>
                  <a:pt x="2667" y="1669"/>
                  <a:pt x="2667" y="1729"/>
                  <a:pt x="2727" y="1803"/>
                </a:cubicBezTo>
                <a:lnTo>
                  <a:pt x="2786" y="2042"/>
                </a:lnTo>
                <a:cubicBezTo>
                  <a:pt x="2846" y="2235"/>
                  <a:pt x="2906" y="2355"/>
                  <a:pt x="2980" y="2474"/>
                </a:cubicBezTo>
                <a:lnTo>
                  <a:pt x="3099" y="2727"/>
                </a:lnTo>
                <a:cubicBezTo>
                  <a:pt x="3099" y="2787"/>
                  <a:pt x="3159" y="2846"/>
                  <a:pt x="3218" y="2980"/>
                </a:cubicBezTo>
                <a:cubicBezTo>
                  <a:pt x="3278" y="3100"/>
                  <a:pt x="3352" y="3219"/>
                  <a:pt x="3472" y="3353"/>
                </a:cubicBezTo>
                <a:cubicBezTo>
                  <a:pt x="3478" y="3373"/>
                  <a:pt x="3486" y="3393"/>
                  <a:pt x="3494" y="3412"/>
                </a:cubicBezTo>
                <a:lnTo>
                  <a:pt x="3159" y="3412"/>
                </a:lnTo>
                <a:cubicBezTo>
                  <a:pt x="3099" y="3412"/>
                  <a:pt x="2980" y="3472"/>
                  <a:pt x="2906" y="3472"/>
                </a:cubicBezTo>
                <a:lnTo>
                  <a:pt x="2667" y="3472"/>
                </a:lnTo>
                <a:cubicBezTo>
                  <a:pt x="2533" y="3532"/>
                  <a:pt x="2473" y="3532"/>
                  <a:pt x="2414" y="3532"/>
                </a:cubicBezTo>
                <a:cubicBezTo>
                  <a:pt x="2235" y="3591"/>
                  <a:pt x="2101" y="3666"/>
                  <a:pt x="1922" y="3666"/>
                </a:cubicBezTo>
                <a:cubicBezTo>
                  <a:pt x="1609" y="3785"/>
                  <a:pt x="1297" y="3904"/>
                  <a:pt x="984" y="4038"/>
                </a:cubicBezTo>
                <a:cubicBezTo>
                  <a:pt x="805" y="4098"/>
                  <a:pt x="671" y="4217"/>
                  <a:pt x="492" y="4276"/>
                </a:cubicBezTo>
                <a:cubicBezTo>
                  <a:pt x="373" y="4336"/>
                  <a:pt x="239" y="4470"/>
                  <a:pt x="60" y="4530"/>
                </a:cubicBezTo>
                <a:cubicBezTo>
                  <a:pt x="60" y="4530"/>
                  <a:pt x="0" y="4589"/>
                  <a:pt x="60" y="4649"/>
                </a:cubicBezTo>
                <a:cubicBezTo>
                  <a:pt x="60" y="4691"/>
                  <a:pt x="89" y="4740"/>
                  <a:pt x="127" y="4740"/>
                </a:cubicBezTo>
                <a:cubicBezTo>
                  <a:pt x="144" y="4740"/>
                  <a:pt x="161" y="4731"/>
                  <a:pt x="179" y="4708"/>
                </a:cubicBezTo>
                <a:cubicBezTo>
                  <a:pt x="492" y="4589"/>
                  <a:pt x="805" y="4470"/>
                  <a:pt x="1118" y="4336"/>
                </a:cubicBezTo>
                <a:cubicBezTo>
                  <a:pt x="1416" y="4217"/>
                  <a:pt x="1729" y="4157"/>
                  <a:pt x="2041" y="4038"/>
                </a:cubicBezTo>
                <a:lnTo>
                  <a:pt x="2235" y="4038"/>
                </a:lnTo>
                <a:cubicBezTo>
                  <a:pt x="2354" y="3964"/>
                  <a:pt x="2414" y="3964"/>
                  <a:pt x="2473" y="3964"/>
                </a:cubicBezTo>
                <a:cubicBezTo>
                  <a:pt x="2533" y="3904"/>
                  <a:pt x="2667" y="3904"/>
                  <a:pt x="2727" y="3904"/>
                </a:cubicBezTo>
                <a:lnTo>
                  <a:pt x="2980" y="3844"/>
                </a:lnTo>
                <a:lnTo>
                  <a:pt x="4023" y="3844"/>
                </a:lnTo>
                <a:cubicBezTo>
                  <a:pt x="4157" y="3725"/>
                  <a:pt x="4157" y="3591"/>
                  <a:pt x="4097" y="3532"/>
                </a:cubicBezTo>
                <a:cubicBezTo>
                  <a:pt x="4023" y="3412"/>
                  <a:pt x="3904" y="3293"/>
                  <a:pt x="3844" y="3159"/>
                </a:cubicBezTo>
                <a:cubicBezTo>
                  <a:pt x="3725" y="3040"/>
                  <a:pt x="3650" y="2846"/>
                  <a:pt x="3591" y="2727"/>
                </a:cubicBezTo>
                <a:cubicBezTo>
                  <a:pt x="3531" y="2667"/>
                  <a:pt x="3472" y="2608"/>
                  <a:pt x="3472" y="2548"/>
                </a:cubicBezTo>
                <a:lnTo>
                  <a:pt x="3352" y="2355"/>
                </a:lnTo>
                <a:lnTo>
                  <a:pt x="3218" y="2101"/>
                </a:lnTo>
                <a:cubicBezTo>
                  <a:pt x="3218" y="2042"/>
                  <a:pt x="3159" y="1982"/>
                  <a:pt x="3159" y="1923"/>
                </a:cubicBezTo>
                <a:lnTo>
                  <a:pt x="3040" y="1669"/>
                </a:lnTo>
                <a:cubicBezTo>
                  <a:pt x="3040" y="1610"/>
                  <a:pt x="2980" y="1550"/>
                  <a:pt x="2980" y="1491"/>
                </a:cubicBezTo>
                <a:lnTo>
                  <a:pt x="2786" y="984"/>
                </a:lnTo>
                <a:cubicBezTo>
                  <a:pt x="2786" y="924"/>
                  <a:pt x="2727" y="865"/>
                  <a:pt x="2727" y="805"/>
                </a:cubicBezTo>
                <a:lnTo>
                  <a:pt x="2667" y="552"/>
                </a:lnTo>
                <a:cubicBezTo>
                  <a:pt x="2667" y="433"/>
                  <a:pt x="2608" y="239"/>
                  <a:pt x="2533" y="120"/>
                </a:cubicBezTo>
                <a:lnTo>
                  <a:pt x="2533" y="60"/>
                </a:lnTo>
                <a:cubicBezTo>
                  <a:pt x="2533" y="60"/>
                  <a:pt x="2473" y="1"/>
                  <a:pt x="2414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5" name="Google Shape;4255;p28"/>
          <p:cNvSpPr/>
          <p:nvPr/>
        </p:nvSpPr>
        <p:spPr>
          <a:xfrm flipH="1">
            <a:off x="7724199" y="1666790"/>
            <a:ext cx="155226" cy="156006"/>
          </a:xfrm>
          <a:custGeom>
            <a:avLst/>
            <a:gdLst/>
            <a:ahLst/>
            <a:cxnLst/>
            <a:rect l="l" t="t" r="r" b="b"/>
            <a:pathLst>
              <a:path w="4976" h="5001" extrusionOk="0">
                <a:moveTo>
                  <a:pt x="3595" y="0"/>
                </a:moveTo>
                <a:cubicBezTo>
                  <a:pt x="3580" y="0"/>
                  <a:pt x="3563" y="7"/>
                  <a:pt x="3546" y="25"/>
                </a:cubicBezTo>
                <a:cubicBezTo>
                  <a:pt x="3486" y="25"/>
                  <a:pt x="3412" y="99"/>
                  <a:pt x="3412" y="159"/>
                </a:cubicBezTo>
                <a:lnTo>
                  <a:pt x="3486" y="650"/>
                </a:lnTo>
                <a:cubicBezTo>
                  <a:pt x="3546" y="769"/>
                  <a:pt x="3546" y="844"/>
                  <a:pt x="3546" y="903"/>
                </a:cubicBezTo>
                <a:lnTo>
                  <a:pt x="3605" y="1142"/>
                </a:lnTo>
                <a:cubicBezTo>
                  <a:pt x="3665" y="1335"/>
                  <a:pt x="3665" y="1514"/>
                  <a:pt x="3724" y="1708"/>
                </a:cubicBezTo>
                <a:cubicBezTo>
                  <a:pt x="3784" y="1827"/>
                  <a:pt x="3784" y="2021"/>
                  <a:pt x="3859" y="2200"/>
                </a:cubicBezTo>
                <a:lnTo>
                  <a:pt x="4037" y="2706"/>
                </a:lnTo>
                <a:lnTo>
                  <a:pt x="4156" y="3198"/>
                </a:lnTo>
                <a:cubicBezTo>
                  <a:pt x="4244" y="3401"/>
                  <a:pt x="4324" y="3604"/>
                  <a:pt x="4403" y="3823"/>
                </a:cubicBezTo>
                <a:lnTo>
                  <a:pt x="3546" y="3823"/>
                </a:lnTo>
                <a:cubicBezTo>
                  <a:pt x="3352" y="3883"/>
                  <a:pt x="3173" y="3883"/>
                  <a:pt x="2920" y="3943"/>
                </a:cubicBezTo>
                <a:lnTo>
                  <a:pt x="2667" y="3943"/>
                </a:lnTo>
                <a:cubicBezTo>
                  <a:pt x="2548" y="4002"/>
                  <a:pt x="2488" y="4002"/>
                  <a:pt x="2369" y="4002"/>
                </a:cubicBezTo>
                <a:cubicBezTo>
                  <a:pt x="1996" y="4121"/>
                  <a:pt x="1549" y="4255"/>
                  <a:pt x="1177" y="4375"/>
                </a:cubicBezTo>
                <a:cubicBezTo>
                  <a:pt x="998" y="4434"/>
                  <a:pt x="805" y="4494"/>
                  <a:pt x="626" y="4568"/>
                </a:cubicBezTo>
                <a:cubicBezTo>
                  <a:pt x="432" y="4628"/>
                  <a:pt x="253" y="4687"/>
                  <a:pt x="60" y="4747"/>
                </a:cubicBezTo>
                <a:cubicBezTo>
                  <a:pt x="60" y="4807"/>
                  <a:pt x="0" y="4866"/>
                  <a:pt x="0" y="4941"/>
                </a:cubicBezTo>
                <a:cubicBezTo>
                  <a:pt x="60" y="5000"/>
                  <a:pt x="134" y="5000"/>
                  <a:pt x="194" y="5000"/>
                </a:cubicBezTo>
                <a:cubicBezTo>
                  <a:pt x="566" y="4866"/>
                  <a:pt x="939" y="4747"/>
                  <a:pt x="1311" y="4687"/>
                </a:cubicBezTo>
                <a:cubicBezTo>
                  <a:pt x="1683" y="4568"/>
                  <a:pt x="2056" y="4494"/>
                  <a:pt x="2428" y="4434"/>
                </a:cubicBezTo>
                <a:cubicBezTo>
                  <a:pt x="2548" y="4375"/>
                  <a:pt x="2607" y="4375"/>
                  <a:pt x="2741" y="4375"/>
                </a:cubicBezTo>
                <a:cubicBezTo>
                  <a:pt x="2801" y="4375"/>
                  <a:pt x="2920" y="4315"/>
                  <a:pt x="2980" y="4315"/>
                </a:cubicBezTo>
                <a:cubicBezTo>
                  <a:pt x="3233" y="4315"/>
                  <a:pt x="3412" y="4255"/>
                  <a:pt x="3605" y="4255"/>
                </a:cubicBezTo>
                <a:lnTo>
                  <a:pt x="4410" y="4255"/>
                </a:lnTo>
                <a:lnTo>
                  <a:pt x="4723" y="4315"/>
                </a:lnTo>
                <a:lnTo>
                  <a:pt x="4842" y="4315"/>
                </a:lnTo>
                <a:cubicBezTo>
                  <a:pt x="4901" y="4255"/>
                  <a:pt x="4976" y="4121"/>
                  <a:pt x="4976" y="4002"/>
                </a:cubicBezTo>
                <a:cubicBezTo>
                  <a:pt x="4663" y="3376"/>
                  <a:pt x="4469" y="2706"/>
                  <a:pt x="4231" y="2080"/>
                </a:cubicBezTo>
                <a:cubicBezTo>
                  <a:pt x="4156" y="1887"/>
                  <a:pt x="4097" y="1768"/>
                  <a:pt x="4097" y="1589"/>
                </a:cubicBezTo>
                <a:cubicBezTo>
                  <a:pt x="4037" y="1395"/>
                  <a:pt x="3978" y="1276"/>
                  <a:pt x="3918" y="1082"/>
                </a:cubicBezTo>
                <a:lnTo>
                  <a:pt x="3859" y="844"/>
                </a:lnTo>
                <a:cubicBezTo>
                  <a:pt x="3859" y="769"/>
                  <a:pt x="3784" y="710"/>
                  <a:pt x="3784" y="591"/>
                </a:cubicBezTo>
                <a:lnTo>
                  <a:pt x="3665" y="99"/>
                </a:lnTo>
                <a:cubicBezTo>
                  <a:pt x="3665" y="46"/>
                  <a:pt x="3634" y="0"/>
                  <a:pt x="359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6" name="Google Shape;4256;p28"/>
          <p:cNvSpPr/>
          <p:nvPr/>
        </p:nvSpPr>
        <p:spPr>
          <a:xfrm flipH="1">
            <a:off x="7759044" y="2025844"/>
            <a:ext cx="141781" cy="141313"/>
          </a:xfrm>
          <a:custGeom>
            <a:avLst/>
            <a:gdLst/>
            <a:ahLst/>
            <a:cxnLst/>
            <a:rect l="l" t="t" r="r" b="b"/>
            <a:pathLst>
              <a:path w="4545" h="4530" extrusionOk="0">
                <a:moveTo>
                  <a:pt x="1937" y="1684"/>
                </a:moveTo>
                <a:cubicBezTo>
                  <a:pt x="1937" y="1684"/>
                  <a:pt x="2116" y="1743"/>
                  <a:pt x="2310" y="1922"/>
                </a:cubicBezTo>
                <a:cubicBezTo>
                  <a:pt x="2429" y="1997"/>
                  <a:pt x="2548" y="2056"/>
                  <a:pt x="2682" y="2176"/>
                </a:cubicBezTo>
                <a:lnTo>
                  <a:pt x="3055" y="2548"/>
                </a:lnTo>
                <a:cubicBezTo>
                  <a:pt x="3174" y="2667"/>
                  <a:pt x="3293" y="2801"/>
                  <a:pt x="3353" y="2920"/>
                </a:cubicBezTo>
                <a:cubicBezTo>
                  <a:pt x="3427" y="2980"/>
                  <a:pt x="3487" y="3040"/>
                  <a:pt x="3487" y="3114"/>
                </a:cubicBezTo>
                <a:cubicBezTo>
                  <a:pt x="3546" y="3233"/>
                  <a:pt x="3546" y="3293"/>
                  <a:pt x="3606" y="3352"/>
                </a:cubicBezTo>
                <a:lnTo>
                  <a:pt x="3606" y="3546"/>
                </a:lnTo>
                <a:cubicBezTo>
                  <a:pt x="3666" y="3546"/>
                  <a:pt x="3666" y="3606"/>
                  <a:pt x="3666" y="3665"/>
                </a:cubicBezTo>
                <a:lnTo>
                  <a:pt x="3666" y="3784"/>
                </a:lnTo>
                <a:cubicBezTo>
                  <a:pt x="3666" y="3784"/>
                  <a:pt x="3666" y="3859"/>
                  <a:pt x="3606" y="3859"/>
                </a:cubicBezTo>
                <a:lnTo>
                  <a:pt x="3546" y="3784"/>
                </a:lnTo>
                <a:lnTo>
                  <a:pt x="3546" y="3665"/>
                </a:lnTo>
                <a:cubicBezTo>
                  <a:pt x="3546" y="3665"/>
                  <a:pt x="3546" y="3606"/>
                  <a:pt x="3487" y="3546"/>
                </a:cubicBezTo>
                <a:cubicBezTo>
                  <a:pt x="3487" y="3486"/>
                  <a:pt x="3427" y="3486"/>
                  <a:pt x="3427" y="3412"/>
                </a:cubicBezTo>
                <a:cubicBezTo>
                  <a:pt x="3427" y="3352"/>
                  <a:pt x="3353" y="3293"/>
                  <a:pt x="3353" y="3233"/>
                </a:cubicBezTo>
                <a:cubicBezTo>
                  <a:pt x="3293" y="3174"/>
                  <a:pt x="3234" y="3114"/>
                  <a:pt x="3234" y="3040"/>
                </a:cubicBezTo>
                <a:cubicBezTo>
                  <a:pt x="3114" y="2920"/>
                  <a:pt x="2980" y="2801"/>
                  <a:pt x="2921" y="2667"/>
                </a:cubicBezTo>
                <a:cubicBezTo>
                  <a:pt x="2682" y="2429"/>
                  <a:pt x="2429" y="2176"/>
                  <a:pt x="2235" y="2056"/>
                </a:cubicBezTo>
                <a:cubicBezTo>
                  <a:pt x="1997" y="1863"/>
                  <a:pt x="1863" y="1803"/>
                  <a:pt x="1863" y="1803"/>
                </a:cubicBezTo>
                <a:lnTo>
                  <a:pt x="1863" y="1684"/>
                </a:lnTo>
                <a:close/>
                <a:moveTo>
                  <a:pt x="2310" y="0"/>
                </a:moveTo>
                <a:cubicBezTo>
                  <a:pt x="194" y="60"/>
                  <a:pt x="1" y="2488"/>
                  <a:pt x="567" y="3293"/>
                </a:cubicBezTo>
                <a:cubicBezTo>
                  <a:pt x="1312" y="4470"/>
                  <a:pt x="2369" y="4529"/>
                  <a:pt x="2801" y="4529"/>
                </a:cubicBezTo>
                <a:lnTo>
                  <a:pt x="2921" y="4529"/>
                </a:lnTo>
                <a:cubicBezTo>
                  <a:pt x="3293" y="4529"/>
                  <a:pt x="4232" y="4097"/>
                  <a:pt x="4545" y="3486"/>
                </a:cubicBezTo>
                <a:cubicBezTo>
                  <a:pt x="4291" y="3352"/>
                  <a:pt x="4038" y="3293"/>
                  <a:pt x="3978" y="3174"/>
                </a:cubicBezTo>
                <a:cubicBezTo>
                  <a:pt x="3978" y="3174"/>
                  <a:pt x="2801" y="2369"/>
                  <a:pt x="3055" y="626"/>
                </a:cubicBezTo>
                <a:cubicBezTo>
                  <a:pt x="3055" y="507"/>
                  <a:pt x="3114" y="313"/>
                  <a:pt x="3234" y="194"/>
                </a:cubicBezTo>
                <a:cubicBezTo>
                  <a:pt x="2980" y="60"/>
                  <a:pt x="2742" y="0"/>
                  <a:pt x="2369" y="0"/>
                </a:cubicBezTo>
                <a:close/>
              </a:path>
            </a:pathLst>
          </a:custGeom>
          <a:solidFill>
            <a:srgbClr val="DAE6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7" name="Google Shape;4257;p28"/>
          <p:cNvSpPr/>
          <p:nvPr/>
        </p:nvSpPr>
        <p:spPr>
          <a:xfrm flipH="1">
            <a:off x="7786465" y="2078345"/>
            <a:ext cx="56276" cy="67880"/>
          </a:xfrm>
          <a:custGeom>
            <a:avLst/>
            <a:gdLst/>
            <a:ahLst/>
            <a:cxnLst/>
            <a:rect l="l" t="t" r="r" b="b"/>
            <a:pathLst>
              <a:path w="1804" h="2176" extrusionOk="0">
                <a:moveTo>
                  <a:pt x="1" y="1"/>
                </a:moveTo>
                <a:lnTo>
                  <a:pt x="1" y="120"/>
                </a:lnTo>
                <a:cubicBezTo>
                  <a:pt x="1" y="120"/>
                  <a:pt x="135" y="180"/>
                  <a:pt x="373" y="373"/>
                </a:cubicBezTo>
                <a:cubicBezTo>
                  <a:pt x="567" y="493"/>
                  <a:pt x="820" y="746"/>
                  <a:pt x="1059" y="984"/>
                </a:cubicBezTo>
                <a:cubicBezTo>
                  <a:pt x="1118" y="1118"/>
                  <a:pt x="1252" y="1237"/>
                  <a:pt x="1372" y="1357"/>
                </a:cubicBezTo>
                <a:cubicBezTo>
                  <a:pt x="1372" y="1431"/>
                  <a:pt x="1431" y="1491"/>
                  <a:pt x="1491" y="1550"/>
                </a:cubicBezTo>
                <a:cubicBezTo>
                  <a:pt x="1491" y="1610"/>
                  <a:pt x="1565" y="1669"/>
                  <a:pt x="1565" y="1729"/>
                </a:cubicBezTo>
                <a:cubicBezTo>
                  <a:pt x="1565" y="1803"/>
                  <a:pt x="1625" y="1803"/>
                  <a:pt x="1625" y="1863"/>
                </a:cubicBezTo>
                <a:cubicBezTo>
                  <a:pt x="1684" y="1923"/>
                  <a:pt x="1684" y="1982"/>
                  <a:pt x="1684" y="1982"/>
                </a:cubicBezTo>
                <a:lnTo>
                  <a:pt x="1684" y="2101"/>
                </a:lnTo>
                <a:cubicBezTo>
                  <a:pt x="1684" y="2176"/>
                  <a:pt x="1744" y="2176"/>
                  <a:pt x="1744" y="2176"/>
                </a:cubicBezTo>
                <a:cubicBezTo>
                  <a:pt x="1804" y="2176"/>
                  <a:pt x="1804" y="2101"/>
                  <a:pt x="1804" y="2101"/>
                </a:cubicBezTo>
                <a:lnTo>
                  <a:pt x="1804" y="1982"/>
                </a:lnTo>
                <a:cubicBezTo>
                  <a:pt x="1804" y="1923"/>
                  <a:pt x="1804" y="1863"/>
                  <a:pt x="1744" y="1863"/>
                </a:cubicBezTo>
                <a:lnTo>
                  <a:pt x="1744" y="1669"/>
                </a:lnTo>
                <a:cubicBezTo>
                  <a:pt x="1684" y="1610"/>
                  <a:pt x="1684" y="1550"/>
                  <a:pt x="1625" y="1431"/>
                </a:cubicBezTo>
                <a:cubicBezTo>
                  <a:pt x="1625" y="1357"/>
                  <a:pt x="1565" y="1297"/>
                  <a:pt x="1491" y="1237"/>
                </a:cubicBezTo>
                <a:cubicBezTo>
                  <a:pt x="1431" y="1118"/>
                  <a:pt x="1312" y="984"/>
                  <a:pt x="1193" y="865"/>
                </a:cubicBezTo>
                <a:lnTo>
                  <a:pt x="820" y="493"/>
                </a:lnTo>
                <a:cubicBezTo>
                  <a:pt x="686" y="373"/>
                  <a:pt x="567" y="314"/>
                  <a:pt x="448" y="239"/>
                </a:cubicBezTo>
                <a:cubicBezTo>
                  <a:pt x="254" y="60"/>
                  <a:pt x="75" y="1"/>
                  <a:pt x="7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8" name="Google Shape;4258;p28"/>
          <p:cNvSpPr/>
          <p:nvPr/>
        </p:nvSpPr>
        <p:spPr>
          <a:xfrm flipH="1">
            <a:off x="7639131" y="1990999"/>
            <a:ext cx="160841" cy="147334"/>
          </a:xfrm>
          <a:custGeom>
            <a:avLst/>
            <a:gdLst/>
            <a:ahLst/>
            <a:cxnLst/>
            <a:rect l="l" t="t" r="r" b="b"/>
            <a:pathLst>
              <a:path w="5156" h="4723" extrusionOk="0">
                <a:moveTo>
                  <a:pt x="1982" y="0"/>
                </a:moveTo>
                <a:cubicBezTo>
                  <a:pt x="1118" y="0"/>
                  <a:pt x="313" y="685"/>
                  <a:pt x="1" y="1311"/>
                </a:cubicBezTo>
                <a:cubicBezTo>
                  <a:pt x="1490" y="1862"/>
                  <a:pt x="1490" y="4097"/>
                  <a:pt x="1490" y="4097"/>
                </a:cubicBezTo>
                <a:cubicBezTo>
                  <a:pt x="1490" y="4231"/>
                  <a:pt x="1431" y="4410"/>
                  <a:pt x="1312" y="4603"/>
                </a:cubicBezTo>
                <a:cubicBezTo>
                  <a:pt x="1550" y="4663"/>
                  <a:pt x="1803" y="4723"/>
                  <a:pt x="2116" y="4723"/>
                </a:cubicBezTo>
                <a:cubicBezTo>
                  <a:pt x="2488" y="4723"/>
                  <a:pt x="2861" y="4603"/>
                  <a:pt x="3099" y="4350"/>
                </a:cubicBezTo>
                <a:cubicBezTo>
                  <a:pt x="3099" y="4350"/>
                  <a:pt x="5155" y="2175"/>
                  <a:pt x="3352" y="566"/>
                </a:cubicBezTo>
                <a:cubicBezTo>
                  <a:pt x="2861" y="194"/>
                  <a:pt x="2429" y="0"/>
                  <a:pt x="1982" y="0"/>
                </a:cubicBezTo>
                <a:close/>
              </a:path>
            </a:pathLst>
          </a:custGeom>
          <a:solidFill>
            <a:srgbClr val="E7E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9" name="Google Shape;4259;p28"/>
          <p:cNvSpPr/>
          <p:nvPr/>
        </p:nvSpPr>
        <p:spPr>
          <a:xfrm flipH="1">
            <a:off x="7753460" y="2031896"/>
            <a:ext cx="59988" cy="102725"/>
          </a:xfrm>
          <a:custGeom>
            <a:avLst/>
            <a:gdLst/>
            <a:ahLst/>
            <a:cxnLst/>
            <a:rect l="l" t="t" r="r" b="b"/>
            <a:pathLst>
              <a:path w="1923" h="3293" extrusionOk="0">
                <a:moveTo>
                  <a:pt x="433" y="0"/>
                </a:moveTo>
                <a:cubicBezTo>
                  <a:pt x="313" y="119"/>
                  <a:pt x="254" y="313"/>
                  <a:pt x="254" y="432"/>
                </a:cubicBezTo>
                <a:cubicBezTo>
                  <a:pt x="0" y="2175"/>
                  <a:pt x="1177" y="2980"/>
                  <a:pt x="1177" y="2980"/>
                </a:cubicBezTo>
                <a:cubicBezTo>
                  <a:pt x="1237" y="3099"/>
                  <a:pt x="1490" y="3158"/>
                  <a:pt x="1744" y="3292"/>
                </a:cubicBezTo>
                <a:cubicBezTo>
                  <a:pt x="1863" y="3099"/>
                  <a:pt x="1922" y="2920"/>
                  <a:pt x="1922" y="2786"/>
                </a:cubicBezTo>
                <a:cubicBezTo>
                  <a:pt x="1922" y="2786"/>
                  <a:pt x="1922" y="551"/>
                  <a:pt x="433" y="0"/>
                </a:cubicBezTo>
                <a:close/>
              </a:path>
            </a:pathLst>
          </a:custGeom>
          <a:solidFill>
            <a:srgbClr val="C5D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0" name="Google Shape;4260;p28"/>
          <p:cNvSpPr/>
          <p:nvPr/>
        </p:nvSpPr>
        <p:spPr>
          <a:xfrm flipH="1">
            <a:off x="7732092" y="2037449"/>
            <a:ext cx="15379" cy="86940"/>
          </a:xfrm>
          <a:custGeom>
            <a:avLst/>
            <a:gdLst/>
            <a:ahLst/>
            <a:cxnLst/>
            <a:rect l="l" t="t" r="r" b="b"/>
            <a:pathLst>
              <a:path w="493" h="2787" extrusionOk="0">
                <a:moveTo>
                  <a:pt x="180" y="1"/>
                </a:moveTo>
                <a:lnTo>
                  <a:pt x="120" y="60"/>
                </a:lnTo>
                <a:cubicBezTo>
                  <a:pt x="120" y="60"/>
                  <a:pt x="180" y="254"/>
                  <a:pt x="180" y="507"/>
                </a:cubicBezTo>
                <a:cubicBezTo>
                  <a:pt x="239" y="746"/>
                  <a:pt x="299" y="1059"/>
                  <a:pt x="299" y="1431"/>
                </a:cubicBezTo>
                <a:cubicBezTo>
                  <a:pt x="299" y="1550"/>
                  <a:pt x="299" y="1744"/>
                  <a:pt x="239" y="1863"/>
                </a:cubicBezTo>
                <a:lnTo>
                  <a:pt x="239" y="2116"/>
                </a:lnTo>
                <a:cubicBezTo>
                  <a:pt x="180" y="2176"/>
                  <a:pt x="180" y="2236"/>
                  <a:pt x="180" y="2295"/>
                </a:cubicBezTo>
                <a:cubicBezTo>
                  <a:pt x="180" y="2370"/>
                  <a:pt x="120" y="2429"/>
                  <a:pt x="120" y="2489"/>
                </a:cubicBezTo>
                <a:lnTo>
                  <a:pt x="61" y="2548"/>
                </a:lnTo>
                <a:cubicBezTo>
                  <a:pt x="61" y="2668"/>
                  <a:pt x="1" y="2668"/>
                  <a:pt x="1" y="2668"/>
                </a:cubicBezTo>
                <a:lnTo>
                  <a:pt x="1" y="2742"/>
                </a:lnTo>
                <a:cubicBezTo>
                  <a:pt x="31" y="2772"/>
                  <a:pt x="46" y="2787"/>
                  <a:pt x="61" y="2787"/>
                </a:cubicBezTo>
                <a:cubicBezTo>
                  <a:pt x="75" y="2787"/>
                  <a:pt x="90" y="2772"/>
                  <a:pt x="120" y="2742"/>
                </a:cubicBezTo>
                <a:lnTo>
                  <a:pt x="180" y="2668"/>
                </a:lnTo>
                <a:cubicBezTo>
                  <a:pt x="180" y="2608"/>
                  <a:pt x="239" y="2548"/>
                  <a:pt x="239" y="2548"/>
                </a:cubicBezTo>
                <a:cubicBezTo>
                  <a:pt x="299" y="2489"/>
                  <a:pt x="299" y="2429"/>
                  <a:pt x="299" y="2370"/>
                </a:cubicBezTo>
                <a:cubicBezTo>
                  <a:pt x="373" y="2295"/>
                  <a:pt x="373" y="2236"/>
                  <a:pt x="433" y="2176"/>
                </a:cubicBezTo>
                <a:lnTo>
                  <a:pt x="433" y="1923"/>
                </a:lnTo>
                <a:cubicBezTo>
                  <a:pt x="493" y="1744"/>
                  <a:pt x="493" y="1550"/>
                  <a:pt x="493" y="1431"/>
                </a:cubicBezTo>
                <a:lnTo>
                  <a:pt x="493" y="880"/>
                </a:lnTo>
                <a:cubicBezTo>
                  <a:pt x="433" y="746"/>
                  <a:pt x="433" y="567"/>
                  <a:pt x="373" y="433"/>
                </a:cubicBezTo>
                <a:cubicBezTo>
                  <a:pt x="299" y="195"/>
                  <a:pt x="239" y="60"/>
                  <a:pt x="239" y="60"/>
                </a:cubicBezTo>
                <a:cubicBezTo>
                  <a:pt x="239" y="1"/>
                  <a:pt x="239" y="1"/>
                  <a:pt x="180" y="1"/>
                </a:cubicBezTo>
                <a:close/>
              </a:path>
            </a:pathLst>
          </a:custGeom>
          <a:solidFill>
            <a:srgbClr val="4E85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1" name="Google Shape;4261;p28"/>
          <p:cNvSpPr/>
          <p:nvPr/>
        </p:nvSpPr>
        <p:spPr>
          <a:xfrm flipH="1">
            <a:off x="7840370" y="2258216"/>
            <a:ext cx="95301" cy="48727"/>
          </a:xfrm>
          <a:custGeom>
            <a:avLst/>
            <a:gdLst/>
            <a:ahLst/>
            <a:cxnLst/>
            <a:rect l="l" t="t" r="r" b="b"/>
            <a:pathLst>
              <a:path w="3055" h="1562" extrusionOk="0">
                <a:moveTo>
                  <a:pt x="2742" y="0"/>
                </a:moveTo>
                <a:cubicBezTo>
                  <a:pt x="2742" y="0"/>
                  <a:pt x="0" y="1490"/>
                  <a:pt x="75" y="1550"/>
                </a:cubicBezTo>
                <a:cubicBezTo>
                  <a:pt x="75" y="1558"/>
                  <a:pt x="87" y="1562"/>
                  <a:pt x="109" y="1562"/>
                </a:cubicBezTo>
                <a:cubicBezTo>
                  <a:pt x="438" y="1562"/>
                  <a:pt x="3054" y="685"/>
                  <a:pt x="3054" y="685"/>
                </a:cubicBezTo>
                <a:cubicBezTo>
                  <a:pt x="2980" y="626"/>
                  <a:pt x="2980" y="566"/>
                  <a:pt x="2920" y="566"/>
                </a:cubicBezTo>
                <a:cubicBezTo>
                  <a:pt x="2861" y="373"/>
                  <a:pt x="2801" y="194"/>
                  <a:pt x="274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2" name="Google Shape;4262;p28"/>
          <p:cNvSpPr/>
          <p:nvPr/>
        </p:nvSpPr>
        <p:spPr>
          <a:xfrm flipH="1">
            <a:off x="7765096" y="2182911"/>
            <a:ext cx="92961" cy="125997"/>
          </a:xfrm>
          <a:custGeom>
            <a:avLst/>
            <a:gdLst/>
            <a:ahLst/>
            <a:cxnLst/>
            <a:rect l="l" t="t" r="r" b="b"/>
            <a:pathLst>
              <a:path w="2980" h="4039" extrusionOk="0">
                <a:moveTo>
                  <a:pt x="864" y="1"/>
                </a:moveTo>
                <a:cubicBezTo>
                  <a:pt x="254" y="924"/>
                  <a:pt x="0" y="1863"/>
                  <a:pt x="120" y="2474"/>
                </a:cubicBezTo>
                <a:cubicBezTo>
                  <a:pt x="194" y="2727"/>
                  <a:pt x="254" y="2846"/>
                  <a:pt x="313" y="3040"/>
                </a:cubicBezTo>
                <a:cubicBezTo>
                  <a:pt x="373" y="3040"/>
                  <a:pt x="373" y="3099"/>
                  <a:pt x="432" y="3159"/>
                </a:cubicBezTo>
                <a:cubicBezTo>
                  <a:pt x="939" y="3725"/>
                  <a:pt x="1863" y="4038"/>
                  <a:pt x="2980" y="4038"/>
                </a:cubicBezTo>
                <a:cubicBezTo>
                  <a:pt x="492" y="3040"/>
                  <a:pt x="939" y="60"/>
                  <a:pt x="939" y="60"/>
                </a:cubicBezTo>
                <a:lnTo>
                  <a:pt x="864" y="1"/>
                </a:ln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3" name="Google Shape;4263;p28"/>
          <p:cNvSpPr/>
          <p:nvPr/>
        </p:nvSpPr>
        <p:spPr>
          <a:xfrm flipH="1">
            <a:off x="7680027" y="2109041"/>
            <a:ext cx="139473" cy="195655"/>
          </a:xfrm>
          <a:custGeom>
            <a:avLst/>
            <a:gdLst/>
            <a:ahLst/>
            <a:cxnLst/>
            <a:rect l="l" t="t" r="r" b="b"/>
            <a:pathLst>
              <a:path w="4471" h="6272" extrusionOk="0">
                <a:moveTo>
                  <a:pt x="2802" y="0"/>
                </a:moveTo>
                <a:lnTo>
                  <a:pt x="2802" y="0"/>
                </a:lnTo>
                <a:cubicBezTo>
                  <a:pt x="2429" y="134"/>
                  <a:pt x="2116" y="253"/>
                  <a:pt x="1744" y="507"/>
                </a:cubicBezTo>
                <a:cubicBezTo>
                  <a:pt x="1565" y="626"/>
                  <a:pt x="1312" y="745"/>
                  <a:pt x="1118" y="879"/>
                </a:cubicBezTo>
                <a:cubicBezTo>
                  <a:pt x="939" y="1371"/>
                  <a:pt x="1" y="3978"/>
                  <a:pt x="3055" y="6212"/>
                </a:cubicBezTo>
                <a:lnTo>
                  <a:pt x="3055" y="6272"/>
                </a:lnTo>
                <a:cubicBezTo>
                  <a:pt x="3546" y="6153"/>
                  <a:pt x="4038" y="6034"/>
                  <a:pt x="4470" y="5780"/>
                </a:cubicBezTo>
                <a:cubicBezTo>
                  <a:pt x="1431" y="3546"/>
                  <a:pt x="2548" y="566"/>
                  <a:pt x="280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4" name="Google Shape;4264;p28"/>
          <p:cNvSpPr/>
          <p:nvPr/>
        </p:nvSpPr>
        <p:spPr>
          <a:xfrm flipH="1">
            <a:off x="7724199" y="2136462"/>
            <a:ext cx="118541" cy="172446"/>
          </a:xfrm>
          <a:custGeom>
            <a:avLst/>
            <a:gdLst/>
            <a:ahLst/>
            <a:cxnLst/>
            <a:rect l="l" t="t" r="r" b="b"/>
            <a:pathLst>
              <a:path w="3800" h="5528" extrusionOk="0">
                <a:moveTo>
                  <a:pt x="1863" y="0"/>
                </a:moveTo>
                <a:cubicBezTo>
                  <a:pt x="1252" y="492"/>
                  <a:pt x="746" y="983"/>
                  <a:pt x="373" y="1490"/>
                </a:cubicBezTo>
                <a:lnTo>
                  <a:pt x="448" y="1549"/>
                </a:lnTo>
                <a:cubicBezTo>
                  <a:pt x="448" y="1549"/>
                  <a:pt x="1" y="4529"/>
                  <a:pt x="2489" y="5527"/>
                </a:cubicBezTo>
                <a:cubicBezTo>
                  <a:pt x="2921" y="5527"/>
                  <a:pt x="3353" y="5453"/>
                  <a:pt x="3800" y="5393"/>
                </a:cubicBezTo>
                <a:lnTo>
                  <a:pt x="3800" y="5333"/>
                </a:lnTo>
                <a:cubicBezTo>
                  <a:pt x="746" y="3099"/>
                  <a:pt x="1684" y="492"/>
                  <a:pt x="18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5" name="Google Shape;4265;p28"/>
          <p:cNvSpPr/>
          <p:nvPr/>
        </p:nvSpPr>
        <p:spPr>
          <a:xfrm flipH="1">
            <a:off x="7604286" y="2103364"/>
            <a:ext cx="170605" cy="186016"/>
          </a:xfrm>
          <a:custGeom>
            <a:avLst/>
            <a:gdLst/>
            <a:ahLst/>
            <a:cxnLst/>
            <a:rect l="l" t="t" r="r" b="b"/>
            <a:pathLst>
              <a:path w="5469" h="5963" extrusionOk="0">
                <a:moveTo>
                  <a:pt x="2485" y="0"/>
                </a:moveTo>
                <a:cubicBezTo>
                  <a:pt x="2134" y="0"/>
                  <a:pt x="1760" y="59"/>
                  <a:pt x="1372" y="182"/>
                </a:cubicBezTo>
                <a:cubicBezTo>
                  <a:pt x="1118" y="748"/>
                  <a:pt x="1" y="3728"/>
                  <a:pt x="3040" y="5962"/>
                </a:cubicBezTo>
                <a:cubicBezTo>
                  <a:pt x="4470" y="5277"/>
                  <a:pt x="5468" y="4041"/>
                  <a:pt x="5156" y="2298"/>
                </a:cubicBezTo>
                <a:cubicBezTo>
                  <a:pt x="4906" y="907"/>
                  <a:pt x="3870" y="0"/>
                  <a:pt x="24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6" name="Google Shape;4266;p28"/>
          <p:cNvSpPr/>
          <p:nvPr/>
        </p:nvSpPr>
        <p:spPr>
          <a:xfrm flipH="1">
            <a:off x="7668423" y="2171306"/>
            <a:ext cx="46512" cy="46512"/>
          </a:xfrm>
          <a:custGeom>
            <a:avLst/>
            <a:gdLst/>
            <a:ahLst/>
            <a:cxnLst/>
            <a:rect l="l" t="t" r="r" b="b"/>
            <a:pathLst>
              <a:path w="1491" h="1491" extrusionOk="0">
                <a:moveTo>
                  <a:pt x="746" y="0"/>
                </a:moveTo>
                <a:cubicBezTo>
                  <a:pt x="314" y="0"/>
                  <a:pt x="1" y="313"/>
                  <a:pt x="1" y="745"/>
                </a:cubicBezTo>
                <a:cubicBezTo>
                  <a:pt x="1" y="1118"/>
                  <a:pt x="314" y="1490"/>
                  <a:pt x="746" y="1490"/>
                </a:cubicBezTo>
                <a:cubicBezTo>
                  <a:pt x="1193" y="1490"/>
                  <a:pt x="1491" y="1118"/>
                  <a:pt x="1491" y="745"/>
                </a:cubicBezTo>
                <a:cubicBezTo>
                  <a:pt x="1491" y="313"/>
                  <a:pt x="1193" y="0"/>
                  <a:pt x="746" y="0"/>
                </a:cubicBezTo>
                <a:close/>
              </a:path>
            </a:pathLst>
          </a:custGeom>
          <a:solidFill>
            <a:srgbClr val="C670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7" name="Google Shape;4267;p28"/>
          <p:cNvSpPr/>
          <p:nvPr/>
        </p:nvSpPr>
        <p:spPr>
          <a:xfrm flipH="1">
            <a:off x="7619634" y="2149938"/>
            <a:ext cx="46481" cy="30571"/>
          </a:xfrm>
          <a:custGeom>
            <a:avLst/>
            <a:gdLst/>
            <a:ahLst/>
            <a:cxnLst/>
            <a:rect l="l" t="t" r="r" b="b"/>
            <a:pathLst>
              <a:path w="1490" h="980" extrusionOk="0">
                <a:moveTo>
                  <a:pt x="1415" y="0"/>
                </a:moveTo>
                <a:cubicBezTo>
                  <a:pt x="1415" y="0"/>
                  <a:pt x="1356" y="0"/>
                  <a:pt x="1356" y="60"/>
                </a:cubicBezTo>
                <a:lnTo>
                  <a:pt x="1356" y="119"/>
                </a:lnTo>
                <a:cubicBezTo>
                  <a:pt x="1356" y="179"/>
                  <a:pt x="1356" y="253"/>
                  <a:pt x="1296" y="313"/>
                </a:cubicBezTo>
                <a:cubicBezTo>
                  <a:pt x="1296" y="373"/>
                  <a:pt x="1237" y="492"/>
                  <a:pt x="1177" y="551"/>
                </a:cubicBezTo>
                <a:cubicBezTo>
                  <a:pt x="1177" y="626"/>
                  <a:pt x="1117" y="626"/>
                  <a:pt x="1043" y="685"/>
                </a:cubicBezTo>
                <a:lnTo>
                  <a:pt x="983" y="685"/>
                </a:lnTo>
                <a:lnTo>
                  <a:pt x="924" y="745"/>
                </a:lnTo>
                <a:lnTo>
                  <a:pt x="611" y="745"/>
                </a:lnTo>
                <a:cubicBezTo>
                  <a:pt x="551" y="745"/>
                  <a:pt x="432" y="685"/>
                  <a:pt x="372" y="626"/>
                </a:cubicBezTo>
                <a:cubicBezTo>
                  <a:pt x="238" y="551"/>
                  <a:pt x="119" y="492"/>
                  <a:pt x="119" y="492"/>
                </a:cubicBezTo>
                <a:lnTo>
                  <a:pt x="60" y="492"/>
                </a:lnTo>
                <a:cubicBezTo>
                  <a:pt x="0" y="551"/>
                  <a:pt x="0" y="551"/>
                  <a:pt x="60" y="626"/>
                </a:cubicBezTo>
                <a:cubicBezTo>
                  <a:pt x="60" y="626"/>
                  <a:pt x="119" y="685"/>
                  <a:pt x="298" y="805"/>
                </a:cubicBezTo>
                <a:cubicBezTo>
                  <a:pt x="372" y="864"/>
                  <a:pt x="492" y="924"/>
                  <a:pt x="611" y="924"/>
                </a:cubicBezTo>
                <a:cubicBezTo>
                  <a:pt x="678" y="961"/>
                  <a:pt x="741" y="980"/>
                  <a:pt x="803" y="980"/>
                </a:cubicBezTo>
                <a:cubicBezTo>
                  <a:pt x="864" y="980"/>
                  <a:pt x="924" y="961"/>
                  <a:pt x="983" y="924"/>
                </a:cubicBezTo>
                <a:cubicBezTo>
                  <a:pt x="1043" y="924"/>
                  <a:pt x="1043" y="924"/>
                  <a:pt x="1117" y="864"/>
                </a:cubicBezTo>
                <a:cubicBezTo>
                  <a:pt x="1117" y="864"/>
                  <a:pt x="1177" y="864"/>
                  <a:pt x="1177" y="805"/>
                </a:cubicBezTo>
                <a:cubicBezTo>
                  <a:pt x="1237" y="805"/>
                  <a:pt x="1296" y="745"/>
                  <a:pt x="1356" y="685"/>
                </a:cubicBezTo>
                <a:cubicBezTo>
                  <a:pt x="1415" y="551"/>
                  <a:pt x="1415" y="432"/>
                  <a:pt x="1490" y="373"/>
                </a:cubicBezTo>
                <a:lnTo>
                  <a:pt x="1490" y="119"/>
                </a:lnTo>
                <a:lnTo>
                  <a:pt x="1490" y="60"/>
                </a:lnTo>
                <a:cubicBezTo>
                  <a:pt x="1490" y="0"/>
                  <a:pt x="1490" y="0"/>
                  <a:pt x="1415" y="0"/>
                </a:cubicBezTo>
                <a:close/>
              </a:path>
            </a:pathLst>
          </a:custGeom>
          <a:solidFill>
            <a:srgbClr val="3D28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8" name="Google Shape;4268;p28"/>
          <p:cNvSpPr/>
          <p:nvPr/>
        </p:nvSpPr>
        <p:spPr>
          <a:xfrm flipH="1">
            <a:off x="7672135" y="2149938"/>
            <a:ext cx="15379" cy="15348"/>
          </a:xfrm>
          <a:custGeom>
            <a:avLst/>
            <a:gdLst/>
            <a:ahLst/>
            <a:cxnLst/>
            <a:rect l="l" t="t" r="r" b="b"/>
            <a:pathLst>
              <a:path w="493" h="492" extrusionOk="0">
                <a:moveTo>
                  <a:pt x="239" y="0"/>
                </a:moveTo>
                <a:cubicBezTo>
                  <a:pt x="120" y="0"/>
                  <a:pt x="1" y="119"/>
                  <a:pt x="1" y="253"/>
                </a:cubicBezTo>
                <a:cubicBezTo>
                  <a:pt x="1" y="373"/>
                  <a:pt x="120" y="492"/>
                  <a:pt x="239" y="492"/>
                </a:cubicBezTo>
                <a:cubicBezTo>
                  <a:pt x="373" y="492"/>
                  <a:pt x="492" y="373"/>
                  <a:pt x="492" y="253"/>
                </a:cubicBezTo>
                <a:cubicBezTo>
                  <a:pt x="492" y="119"/>
                  <a:pt x="373" y="0"/>
                  <a:pt x="239" y="0"/>
                </a:cubicBezTo>
                <a:close/>
              </a:path>
            </a:pathLst>
          </a:custGeom>
          <a:solidFill>
            <a:srgbClr val="3D28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9" name="Google Shape;4269;p28"/>
          <p:cNvSpPr/>
          <p:nvPr/>
        </p:nvSpPr>
        <p:spPr>
          <a:xfrm flipH="1">
            <a:off x="7979780" y="2340009"/>
            <a:ext cx="31164" cy="26984"/>
          </a:xfrm>
          <a:custGeom>
            <a:avLst/>
            <a:gdLst/>
            <a:ahLst/>
            <a:cxnLst/>
            <a:rect l="l" t="t" r="r" b="b"/>
            <a:pathLst>
              <a:path w="999" h="865" extrusionOk="0">
                <a:moveTo>
                  <a:pt x="926" y="0"/>
                </a:moveTo>
                <a:cubicBezTo>
                  <a:pt x="909" y="0"/>
                  <a:pt x="894" y="15"/>
                  <a:pt x="864" y="45"/>
                </a:cubicBezTo>
                <a:cubicBezTo>
                  <a:pt x="864" y="45"/>
                  <a:pt x="805" y="45"/>
                  <a:pt x="745" y="119"/>
                </a:cubicBezTo>
                <a:cubicBezTo>
                  <a:pt x="685" y="179"/>
                  <a:pt x="626" y="179"/>
                  <a:pt x="626" y="239"/>
                </a:cubicBezTo>
                <a:cubicBezTo>
                  <a:pt x="551" y="239"/>
                  <a:pt x="492" y="298"/>
                  <a:pt x="432" y="358"/>
                </a:cubicBezTo>
                <a:cubicBezTo>
                  <a:pt x="253" y="551"/>
                  <a:pt x="0" y="730"/>
                  <a:pt x="0" y="730"/>
                </a:cubicBezTo>
                <a:lnTo>
                  <a:pt x="0" y="864"/>
                </a:lnTo>
                <a:lnTo>
                  <a:pt x="119" y="864"/>
                </a:lnTo>
                <a:cubicBezTo>
                  <a:pt x="119" y="864"/>
                  <a:pt x="313" y="671"/>
                  <a:pt x="551" y="492"/>
                </a:cubicBezTo>
                <a:cubicBezTo>
                  <a:pt x="626" y="417"/>
                  <a:pt x="626" y="358"/>
                  <a:pt x="685" y="358"/>
                </a:cubicBezTo>
                <a:cubicBezTo>
                  <a:pt x="745" y="298"/>
                  <a:pt x="805" y="298"/>
                  <a:pt x="805" y="239"/>
                </a:cubicBezTo>
                <a:cubicBezTo>
                  <a:pt x="924" y="179"/>
                  <a:pt x="924" y="119"/>
                  <a:pt x="924" y="119"/>
                </a:cubicBezTo>
                <a:cubicBezTo>
                  <a:pt x="998" y="119"/>
                  <a:pt x="998" y="45"/>
                  <a:pt x="998" y="45"/>
                </a:cubicBezTo>
                <a:cubicBezTo>
                  <a:pt x="961" y="15"/>
                  <a:pt x="942" y="0"/>
                  <a:pt x="92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0" name="Google Shape;4270;p28"/>
          <p:cNvSpPr/>
          <p:nvPr/>
        </p:nvSpPr>
        <p:spPr>
          <a:xfrm flipH="1">
            <a:off x="8032312" y="2392042"/>
            <a:ext cx="23271" cy="34876"/>
          </a:xfrm>
          <a:custGeom>
            <a:avLst/>
            <a:gdLst/>
            <a:ahLst/>
            <a:cxnLst/>
            <a:rect l="l" t="t" r="r" b="b"/>
            <a:pathLst>
              <a:path w="746" h="1118" extrusionOk="0">
                <a:moveTo>
                  <a:pt x="567" y="1"/>
                </a:moveTo>
                <a:cubicBezTo>
                  <a:pt x="567" y="1"/>
                  <a:pt x="433" y="239"/>
                  <a:pt x="254" y="492"/>
                </a:cubicBezTo>
                <a:cubicBezTo>
                  <a:pt x="120" y="746"/>
                  <a:pt x="1" y="984"/>
                  <a:pt x="1" y="984"/>
                </a:cubicBezTo>
                <a:cubicBezTo>
                  <a:pt x="1" y="1058"/>
                  <a:pt x="1" y="1118"/>
                  <a:pt x="60" y="1118"/>
                </a:cubicBezTo>
                <a:cubicBezTo>
                  <a:pt x="120" y="1118"/>
                  <a:pt x="195" y="1118"/>
                  <a:pt x="195" y="1058"/>
                </a:cubicBezTo>
                <a:cubicBezTo>
                  <a:pt x="195" y="1058"/>
                  <a:pt x="314" y="805"/>
                  <a:pt x="433" y="552"/>
                </a:cubicBezTo>
                <a:cubicBezTo>
                  <a:pt x="567" y="373"/>
                  <a:pt x="746" y="120"/>
                  <a:pt x="746" y="120"/>
                </a:cubicBezTo>
                <a:cubicBezTo>
                  <a:pt x="746" y="60"/>
                  <a:pt x="746" y="1"/>
                  <a:pt x="6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1" name="Google Shape;4271;p28"/>
          <p:cNvSpPr/>
          <p:nvPr/>
        </p:nvSpPr>
        <p:spPr>
          <a:xfrm flipH="1">
            <a:off x="8055553" y="2459891"/>
            <a:ext cx="11636" cy="40460"/>
          </a:xfrm>
          <a:custGeom>
            <a:avLst/>
            <a:gdLst/>
            <a:ahLst/>
            <a:cxnLst/>
            <a:rect l="l" t="t" r="r" b="b"/>
            <a:pathLst>
              <a:path w="373" h="1297" extrusionOk="0">
                <a:moveTo>
                  <a:pt x="194" y="1"/>
                </a:moveTo>
                <a:cubicBezTo>
                  <a:pt x="120" y="1"/>
                  <a:pt x="60" y="1"/>
                  <a:pt x="60" y="60"/>
                </a:cubicBezTo>
                <a:lnTo>
                  <a:pt x="60" y="239"/>
                </a:lnTo>
                <a:cubicBezTo>
                  <a:pt x="0" y="373"/>
                  <a:pt x="60" y="492"/>
                  <a:pt x="60" y="612"/>
                </a:cubicBezTo>
                <a:lnTo>
                  <a:pt x="60" y="865"/>
                </a:lnTo>
                <a:cubicBezTo>
                  <a:pt x="60" y="924"/>
                  <a:pt x="60" y="984"/>
                  <a:pt x="120" y="1044"/>
                </a:cubicBezTo>
                <a:lnTo>
                  <a:pt x="120" y="1178"/>
                </a:lnTo>
                <a:cubicBezTo>
                  <a:pt x="120" y="1237"/>
                  <a:pt x="194" y="1297"/>
                  <a:pt x="313" y="1297"/>
                </a:cubicBezTo>
                <a:cubicBezTo>
                  <a:pt x="373" y="1297"/>
                  <a:pt x="373" y="1237"/>
                  <a:pt x="373" y="1118"/>
                </a:cubicBezTo>
                <a:cubicBezTo>
                  <a:pt x="373" y="1118"/>
                  <a:pt x="373" y="1044"/>
                  <a:pt x="313" y="984"/>
                </a:cubicBezTo>
                <a:lnTo>
                  <a:pt x="313" y="805"/>
                </a:lnTo>
                <a:lnTo>
                  <a:pt x="313" y="612"/>
                </a:lnTo>
                <a:cubicBezTo>
                  <a:pt x="254" y="492"/>
                  <a:pt x="254" y="373"/>
                  <a:pt x="254" y="239"/>
                </a:cubicBezTo>
                <a:lnTo>
                  <a:pt x="254" y="120"/>
                </a:lnTo>
                <a:cubicBezTo>
                  <a:pt x="254" y="60"/>
                  <a:pt x="254" y="1"/>
                  <a:pt x="19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2" name="Google Shape;4272;p28"/>
          <p:cNvSpPr/>
          <p:nvPr/>
        </p:nvSpPr>
        <p:spPr>
          <a:xfrm flipH="1">
            <a:off x="8016964" y="2529612"/>
            <a:ext cx="30696" cy="34876"/>
          </a:xfrm>
          <a:custGeom>
            <a:avLst/>
            <a:gdLst/>
            <a:ahLst/>
            <a:cxnLst/>
            <a:rect l="l" t="t" r="r" b="b"/>
            <a:pathLst>
              <a:path w="984" h="1118" extrusionOk="0">
                <a:moveTo>
                  <a:pt x="60" y="0"/>
                </a:moveTo>
                <a:cubicBezTo>
                  <a:pt x="0" y="60"/>
                  <a:pt x="0" y="120"/>
                  <a:pt x="0" y="179"/>
                </a:cubicBezTo>
                <a:cubicBezTo>
                  <a:pt x="0" y="179"/>
                  <a:pt x="179" y="432"/>
                  <a:pt x="313" y="611"/>
                </a:cubicBezTo>
                <a:cubicBezTo>
                  <a:pt x="492" y="864"/>
                  <a:pt x="685" y="1043"/>
                  <a:pt x="685" y="1043"/>
                </a:cubicBezTo>
                <a:cubicBezTo>
                  <a:pt x="745" y="1118"/>
                  <a:pt x="864" y="1118"/>
                  <a:pt x="924" y="1118"/>
                </a:cubicBezTo>
                <a:cubicBezTo>
                  <a:pt x="983" y="1043"/>
                  <a:pt x="983" y="924"/>
                  <a:pt x="924" y="864"/>
                </a:cubicBezTo>
                <a:lnTo>
                  <a:pt x="551" y="492"/>
                </a:lnTo>
                <a:cubicBezTo>
                  <a:pt x="432" y="239"/>
                  <a:pt x="238" y="60"/>
                  <a:pt x="238" y="60"/>
                </a:cubicBezTo>
                <a:cubicBezTo>
                  <a:pt x="179" y="0"/>
                  <a:pt x="119" y="0"/>
                  <a:pt x="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3" name="Google Shape;4273;p28"/>
          <p:cNvSpPr/>
          <p:nvPr/>
        </p:nvSpPr>
        <p:spPr>
          <a:xfrm flipH="1">
            <a:off x="7952828" y="2579025"/>
            <a:ext cx="42800" cy="22960"/>
          </a:xfrm>
          <a:custGeom>
            <a:avLst/>
            <a:gdLst/>
            <a:ahLst/>
            <a:cxnLst/>
            <a:rect l="l" t="t" r="r" b="b"/>
            <a:pathLst>
              <a:path w="1372" h="736" extrusionOk="0">
                <a:moveTo>
                  <a:pt x="188" y="1"/>
                </a:moveTo>
                <a:cubicBezTo>
                  <a:pt x="127" y="1"/>
                  <a:pt x="60" y="43"/>
                  <a:pt x="60" y="85"/>
                </a:cubicBezTo>
                <a:cubicBezTo>
                  <a:pt x="1" y="144"/>
                  <a:pt x="60" y="279"/>
                  <a:pt x="135" y="279"/>
                </a:cubicBezTo>
                <a:cubicBezTo>
                  <a:pt x="135" y="279"/>
                  <a:pt x="373" y="398"/>
                  <a:pt x="626" y="517"/>
                </a:cubicBezTo>
                <a:cubicBezTo>
                  <a:pt x="880" y="651"/>
                  <a:pt x="1118" y="711"/>
                  <a:pt x="1118" y="711"/>
                </a:cubicBezTo>
                <a:cubicBezTo>
                  <a:pt x="1135" y="728"/>
                  <a:pt x="1159" y="735"/>
                  <a:pt x="1184" y="735"/>
                </a:cubicBezTo>
                <a:cubicBezTo>
                  <a:pt x="1245" y="735"/>
                  <a:pt x="1312" y="693"/>
                  <a:pt x="1312" y="651"/>
                </a:cubicBezTo>
                <a:cubicBezTo>
                  <a:pt x="1371" y="576"/>
                  <a:pt x="1312" y="457"/>
                  <a:pt x="1252" y="457"/>
                </a:cubicBezTo>
                <a:lnTo>
                  <a:pt x="1252" y="398"/>
                </a:lnTo>
                <a:cubicBezTo>
                  <a:pt x="1252" y="398"/>
                  <a:pt x="999" y="338"/>
                  <a:pt x="746" y="279"/>
                </a:cubicBezTo>
                <a:cubicBezTo>
                  <a:pt x="507" y="144"/>
                  <a:pt x="254" y="25"/>
                  <a:pt x="254" y="25"/>
                </a:cubicBezTo>
                <a:cubicBezTo>
                  <a:pt x="236" y="8"/>
                  <a:pt x="213" y="1"/>
                  <a:pt x="18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4" name="Google Shape;4274;p28"/>
          <p:cNvSpPr/>
          <p:nvPr/>
        </p:nvSpPr>
        <p:spPr>
          <a:xfrm flipH="1">
            <a:off x="7881266" y="2603045"/>
            <a:ext cx="44640" cy="15348"/>
          </a:xfrm>
          <a:custGeom>
            <a:avLst/>
            <a:gdLst/>
            <a:ahLst/>
            <a:cxnLst/>
            <a:rect l="l" t="t" r="r" b="b"/>
            <a:pathLst>
              <a:path w="1431" h="492" extrusionOk="0">
                <a:moveTo>
                  <a:pt x="194" y="0"/>
                </a:moveTo>
                <a:cubicBezTo>
                  <a:pt x="134" y="0"/>
                  <a:pt x="60" y="0"/>
                  <a:pt x="0" y="119"/>
                </a:cubicBezTo>
                <a:cubicBezTo>
                  <a:pt x="0" y="179"/>
                  <a:pt x="60" y="313"/>
                  <a:pt x="194" y="313"/>
                </a:cubicBezTo>
                <a:lnTo>
                  <a:pt x="1252" y="492"/>
                </a:lnTo>
                <a:cubicBezTo>
                  <a:pt x="1311" y="492"/>
                  <a:pt x="1430" y="432"/>
                  <a:pt x="1430" y="373"/>
                </a:cubicBezTo>
                <a:cubicBezTo>
                  <a:pt x="1430" y="313"/>
                  <a:pt x="1371" y="179"/>
                  <a:pt x="1311" y="179"/>
                </a:cubicBezTo>
                <a:lnTo>
                  <a:pt x="19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5" name="Google Shape;4275;p28"/>
          <p:cNvSpPr/>
          <p:nvPr/>
        </p:nvSpPr>
        <p:spPr>
          <a:xfrm flipH="1">
            <a:off x="7807833" y="2614151"/>
            <a:ext cx="44203" cy="15878"/>
          </a:xfrm>
          <a:custGeom>
            <a:avLst/>
            <a:gdLst/>
            <a:ahLst/>
            <a:cxnLst/>
            <a:rect l="l" t="t" r="r" b="b"/>
            <a:pathLst>
              <a:path w="1417" h="509" extrusionOk="0">
                <a:moveTo>
                  <a:pt x="140" y="0"/>
                </a:moveTo>
                <a:cubicBezTo>
                  <a:pt x="79" y="0"/>
                  <a:pt x="1" y="88"/>
                  <a:pt x="1" y="136"/>
                </a:cubicBezTo>
                <a:cubicBezTo>
                  <a:pt x="1" y="270"/>
                  <a:pt x="61" y="329"/>
                  <a:pt x="120" y="329"/>
                </a:cubicBezTo>
                <a:lnTo>
                  <a:pt x="1237" y="508"/>
                </a:lnTo>
                <a:cubicBezTo>
                  <a:pt x="1297" y="508"/>
                  <a:pt x="1416" y="449"/>
                  <a:pt x="1416" y="329"/>
                </a:cubicBezTo>
                <a:cubicBezTo>
                  <a:pt x="1416" y="270"/>
                  <a:pt x="1357" y="136"/>
                  <a:pt x="1297" y="136"/>
                </a:cubicBezTo>
                <a:lnTo>
                  <a:pt x="180" y="17"/>
                </a:lnTo>
                <a:cubicBezTo>
                  <a:pt x="168" y="5"/>
                  <a:pt x="155" y="0"/>
                  <a:pt x="1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6" name="Google Shape;4276;p28"/>
          <p:cNvSpPr/>
          <p:nvPr/>
        </p:nvSpPr>
        <p:spPr>
          <a:xfrm flipH="1">
            <a:off x="7733963" y="2625537"/>
            <a:ext cx="46481" cy="20277"/>
          </a:xfrm>
          <a:custGeom>
            <a:avLst/>
            <a:gdLst/>
            <a:ahLst/>
            <a:cxnLst/>
            <a:rect l="l" t="t" r="r" b="b"/>
            <a:pathLst>
              <a:path w="1490" h="650" extrusionOk="0">
                <a:moveTo>
                  <a:pt x="181" y="1"/>
                </a:moveTo>
                <a:cubicBezTo>
                  <a:pt x="124" y="1"/>
                  <a:pt x="60" y="56"/>
                  <a:pt x="60" y="143"/>
                </a:cubicBezTo>
                <a:cubicBezTo>
                  <a:pt x="0" y="203"/>
                  <a:pt x="60" y="337"/>
                  <a:pt x="179" y="396"/>
                </a:cubicBezTo>
                <a:lnTo>
                  <a:pt x="1237" y="650"/>
                </a:lnTo>
                <a:cubicBezTo>
                  <a:pt x="1356" y="650"/>
                  <a:pt x="1430" y="575"/>
                  <a:pt x="1490" y="456"/>
                </a:cubicBezTo>
                <a:cubicBezTo>
                  <a:pt x="1490" y="396"/>
                  <a:pt x="1430" y="277"/>
                  <a:pt x="1296" y="277"/>
                </a:cubicBezTo>
                <a:lnTo>
                  <a:pt x="239" y="24"/>
                </a:lnTo>
                <a:cubicBezTo>
                  <a:pt x="223" y="8"/>
                  <a:pt x="202" y="1"/>
                  <a:pt x="1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7" name="Google Shape;4277;p28"/>
          <p:cNvSpPr/>
          <p:nvPr/>
        </p:nvSpPr>
        <p:spPr>
          <a:xfrm flipH="1">
            <a:off x="7666083" y="2646905"/>
            <a:ext cx="42800" cy="28949"/>
          </a:xfrm>
          <a:custGeom>
            <a:avLst/>
            <a:gdLst/>
            <a:ahLst/>
            <a:cxnLst/>
            <a:rect l="l" t="t" r="r" b="b"/>
            <a:pathLst>
              <a:path w="1372" h="928" extrusionOk="0">
                <a:moveTo>
                  <a:pt x="210" y="1"/>
                </a:moveTo>
                <a:cubicBezTo>
                  <a:pt x="120" y="1"/>
                  <a:pt x="44" y="56"/>
                  <a:pt x="0" y="143"/>
                </a:cubicBezTo>
                <a:cubicBezTo>
                  <a:pt x="0" y="203"/>
                  <a:pt x="0" y="337"/>
                  <a:pt x="120" y="397"/>
                </a:cubicBezTo>
                <a:cubicBezTo>
                  <a:pt x="120" y="397"/>
                  <a:pt x="373" y="516"/>
                  <a:pt x="626" y="635"/>
                </a:cubicBezTo>
                <a:cubicBezTo>
                  <a:pt x="805" y="769"/>
                  <a:pt x="1058" y="888"/>
                  <a:pt x="1058" y="888"/>
                </a:cubicBezTo>
                <a:cubicBezTo>
                  <a:pt x="1083" y="913"/>
                  <a:pt x="1118" y="928"/>
                  <a:pt x="1154" y="928"/>
                </a:cubicBezTo>
                <a:cubicBezTo>
                  <a:pt x="1206" y="928"/>
                  <a:pt x="1262" y="899"/>
                  <a:pt x="1297" y="829"/>
                </a:cubicBezTo>
                <a:cubicBezTo>
                  <a:pt x="1371" y="769"/>
                  <a:pt x="1371" y="635"/>
                  <a:pt x="1237" y="576"/>
                </a:cubicBezTo>
                <a:cubicBezTo>
                  <a:pt x="1237" y="576"/>
                  <a:pt x="999" y="397"/>
                  <a:pt x="805" y="263"/>
                </a:cubicBezTo>
                <a:cubicBezTo>
                  <a:pt x="552" y="143"/>
                  <a:pt x="313" y="24"/>
                  <a:pt x="313" y="24"/>
                </a:cubicBezTo>
                <a:cubicBezTo>
                  <a:pt x="277" y="8"/>
                  <a:pt x="243" y="1"/>
                  <a:pt x="21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8" name="Google Shape;4278;p28"/>
          <p:cNvSpPr/>
          <p:nvPr/>
        </p:nvSpPr>
        <p:spPr>
          <a:xfrm flipH="1">
            <a:off x="7615922" y="2690516"/>
            <a:ext cx="33004" cy="39711"/>
          </a:xfrm>
          <a:custGeom>
            <a:avLst/>
            <a:gdLst/>
            <a:ahLst/>
            <a:cxnLst/>
            <a:rect l="l" t="t" r="r" b="b"/>
            <a:pathLst>
              <a:path w="1058" h="1273" extrusionOk="0">
                <a:moveTo>
                  <a:pt x="244" y="1"/>
                </a:moveTo>
                <a:cubicBezTo>
                  <a:pt x="190" y="1"/>
                  <a:pt x="127" y="19"/>
                  <a:pt x="60" y="56"/>
                </a:cubicBezTo>
                <a:cubicBezTo>
                  <a:pt x="0" y="116"/>
                  <a:pt x="0" y="235"/>
                  <a:pt x="60" y="295"/>
                </a:cubicBezTo>
                <a:cubicBezTo>
                  <a:pt x="60" y="295"/>
                  <a:pt x="194" y="548"/>
                  <a:pt x="373" y="727"/>
                </a:cubicBezTo>
                <a:cubicBezTo>
                  <a:pt x="492" y="980"/>
                  <a:pt x="686" y="1174"/>
                  <a:pt x="686" y="1174"/>
                </a:cubicBezTo>
                <a:cubicBezTo>
                  <a:pt x="720" y="1244"/>
                  <a:pt x="776" y="1273"/>
                  <a:pt x="831" y="1273"/>
                </a:cubicBezTo>
                <a:cubicBezTo>
                  <a:pt x="869" y="1273"/>
                  <a:pt x="908" y="1258"/>
                  <a:pt x="939" y="1233"/>
                </a:cubicBezTo>
                <a:cubicBezTo>
                  <a:pt x="1058" y="1174"/>
                  <a:pt x="1058" y="1040"/>
                  <a:pt x="998" y="980"/>
                </a:cubicBezTo>
                <a:cubicBezTo>
                  <a:pt x="998" y="980"/>
                  <a:pt x="864" y="727"/>
                  <a:pt x="686" y="488"/>
                </a:cubicBezTo>
                <a:cubicBezTo>
                  <a:pt x="492" y="295"/>
                  <a:pt x="373" y="56"/>
                  <a:pt x="373" y="56"/>
                </a:cubicBezTo>
                <a:cubicBezTo>
                  <a:pt x="343" y="19"/>
                  <a:pt x="298" y="1"/>
                  <a:pt x="2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9" name="Google Shape;4279;p28"/>
          <p:cNvSpPr/>
          <p:nvPr/>
        </p:nvSpPr>
        <p:spPr>
          <a:xfrm flipH="1">
            <a:off x="7588938" y="2754060"/>
            <a:ext cx="23271" cy="45389"/>
          </a:xfrm>
          <a:custGeom>
            <a:avLst/>
            <a:gdLst/>
            <a:ahLst/>
            <a:cxnLst/>
            <a:rect l="l" t="t" r="r" b="b"/>
            <a:pathLst>
              <a:path w="746" h="1455" extrusionOk="0">
                <a:moveTo>
                  <a:pt x="134" y="1"/>
                </a:moveTo>
                <a:cubicBezTo>
                  <a:pt x="60" y="60"/>
                  <a:pt x="0" y="120"/>
                  <a:pt x="0" y="254"/>
                </a:cubicBezTo>
                <a:cubicBezTo>
                  <a:pt x="0" y="254"/>
                  <a:pt x="60" y="492"/>
                  <a:pt x="194" y="805"/>
                </a:cubicBezTo>
                <a:cubicBezTo>
                  <a:pt x="194" y="865"/>
                  <a:pt x="194" y="924"/>
                  <a:pt x="253" y="999"/>
                </a:cubicBezTo>
                <a:lnTo>
                  <a:pt x="253" y="1059"/>
                </a:lnTo>
                <a:lnTo>
                  <a:pt x="253" y="1118"/>
                </a:lnTo>
                <a:cubicBezTo>
                  <a:pt x="313" y="1237"/>
                  <a:pt x="313" y="1297"/>
                  <a:pt x="313" y="1297"/>
                </a:cubicBezTo>
                <a:cubicBezTo>
                  <a:pt x="313" y="1396"/>
                  <a:pt x="378" y="1454"/>
                  <a:pt x="465" y="1454"/>
                </a:cubicBezTo>
                <a:cubicBezTo>
                  <a:pt x="497" y="1454"/>
                  <a:pt x="531" y="1447"/>
                  <a:pt x="566" y="1431"/>
                </a:cubicBezTo>
                <a:cubicBezTo>
                  <a:pt x="685" y="1431"/>
                  <a:pt x="745" y="1297"/>
                  <a:pt x="685" y="1178"/>
                </a:cubicBezTo>
                <a:lnTo>
                  <a:pt x="685" y="1059"/>
                </a:lnTo>
                <a:cubicBezTo>
                  <a:pt x="685" y="999"/>
                  <a:pt x="685" y="999"/>
                  <a:pt x="626" y="924"/>
                </a:cubicBezTo>
                <a:lnTo>
                  <a:pt x="626" y="865"/>
                </a:lnTo>
                <a:cubicBezTo>
                  <a:pt x="626" y="805"/>
                  <a:pt x="566" y="746"/>
                  <a:pt x="566" y="686"/>
                </a:cubicBezTo>
                <a:cubicBezTo>
                  <a:pt x="507" y="373"/>
                  <a:pt x="432" y="120"/>
                  <a:pt x="432" y="120"/>
                </a:cubicBezTo>
                <a:cubicBezTo>
                  <a:pt x="373" y="60"/>
                  <a:pt x="253" y="1"/>
                  <a:pt x="13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0" name="Google Shape;4280;p28"/>
          <p:cNvSpPr/>
          <p:nvPr/>
        </p:nvSpPr>
        <p:spPr>
          <a:xfrm flipH="1">
            <a:off x="7582917" y="2825653"/>
            <a:ext cx="13507" cy="46980"/>
          </a:xfrm>
          <a:custGeom>
            <a:avLst/>
            <a:gdLst/>
            <a:ahLst/>
            <a:cxnLst/>
            <a:rect l="l" t="t" r="r" b="b"/>
            <a:pathLst>
              <a:path w="433" h="1506" extrusionOk="0">
                <a:moveTo>
                  <a:pt x="179" y="0"/>
                </a:moveTo>
                <a:cubicBezTo>
                  <a:pt x="60" y="0"/>
                  <a:pt x="1" y="119"/>
                  <a:pt x="1" y="253"/>
                </a:cubicBezTo>
                <a:lnTo>
                  <a:pt x="60" y="1311"/>
                </a:lnTo>
                <a:cubicBezTo>
                  <a:pt x="60" y="1408"/>
                  <a:pt x="100" y="1506"/>
                  <a:pt x="179" y="1506"/>
                </a:cubicBezTo>
                <a:cubicBezTo>
                  <a:pt x="197" y="1506"/>
                  <a:pt x="217" y="1501"/>
                  <a:pt x="239" y="1490"/>
                </a:cubicBezTo>
                <a:cubicBezTo>
                  <a:pt x="373" y="1490"/>
                  <a:pt x="433" y="1430"/>
                  <a:pt x="433" y="1311"/>
                </a:cubicBezTo>
                <a:lnTo>
                  <a:pt x="433" y="253"/>
                </a:lnTo>
                <a:cubicBezTo>
                  <a:pt x="433" y="119"/>
                  <a:pt x="299" y="0"/>
                  <a:pt x="17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1" name="Google Shape;4281;p28"/>
          <p:cNvSpPr/>
          <p:nvPr/>
        </p:nvSpPr>
        <p:spPr>
          <a:xfrm flipH="1">
            <a:off x="7584758" y="2900708"/>
            <a:ext cx="19559" cy="47198"/>
          </a:xfrm>
          <a:custGeom>
            <a:avLst/>
            <a:gdLst/>
            <a:ahLst/>
            <a:cxnLst/>
            <a:rect l="l" t="t" r="r" b="b"/>
            <a:pathLst>
              <a:path w="627" h="1513" extrusionOk="0">
                <a:moveTo>
                  <a:pt x="357" y="0"/>
                </a:moveTo>
                <a:cubicBezTo>
                  <a:pt x="263" y="0"/>
                  <a:pt x="179" y="94"/>
                  <a:pt x="179" y="142"/>
                </a:cubicBezTo>
                <a:lnTo>
                  <a:pt x="0" y="1259"/>
                </a:lnTo>
                <a:cubicBezTo>
                  <a:pt x="0" y="1318"/>
                  <a:pt x="60" y="1438"/>
                  <a:pt x="179" y="1512"/>
                </a:cubicBezTo>
                <a:cubicBezTo>
                  <a:pt x="313" y="1512"/>
                  <a:pt x="432" y="1438"/>
                  <a:pt x="432" y="1318"/>
                </a:cubicBezTo>
                <a:lnTo>
                  <a:pt x="626" y="261"/>
                </a:lnTo>
                <a:cubicBezTo>
                  <a:pt x="626" y="142"/>
                  <a:pt x="552" y="22"/>
                  <a:pt x="432" y="22"/>
                </a:cubicBezTo>
                <a:cubicBezTo>
                  <a:pt x="408" y="7"/>
                  <a:pt x="382" y="0"/>
                  <a:pt x="3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2" name="Google Shape;4282;p28"/>
          <p:cNvSpPr/>
          <p:nvPr/>
        </p:nvSpPr>
        <p:spPr>
          <a:xfrm flipH="1">
            <a:off x="7600574" y="2972238"/>
            <a:ext cx="26984" cy="46075"/>
          </a:xfrm>
          <a:custGeom>
            <a:avLst/>
            <a:gdLst/>
            <a:ahLst/>
            <a:cxnLst/>
            <a:rect l="l" t="t" r="r" b="b"/>
            <a:pathLst>
              <a:path w="865" h="1477" extrusionOk="0">
                <a:moveTo>
                  <a:pt x="583" y="0"/>
                </a:moveTo>
                <a:cubicBezTo>
                  <a:pt x="496" y="0"/>
                  <a:pt x="433" y="55"/>
                  <a:pt x="433" y="143"/>
                </a:cubicBezTo>
                <a:lnTo>
                  <a:pt x="60" y="1141"/>
                </a:lnTo>
                <a:lnTo>
                  <a:pt x="60" y="1200"/>
                </a:lnTo>
                <a:cubicBezTo>
                  <a:pt x="1" y="1260"/>
                  <a:pt x="60" y="1379"/>
                  <a:pt x="179" y="1454"/>
                </a:cubicBezTo>
                <a:cubicBezTo>
                  <a:pt x="215" y="1469"/>
                  <a:pt x="249" y="1477"/>
                  <a:pt x="280" y="1477"/>
                </a:cubicBezTo>
                <a:cubicBezTo>
                  <a:pt x="368" y="1477"/>
                  <a:pt x="433" y="1418"/>
                  <a:pt x="433" y="1320"/>
                </a:cubicBezTo>
                <a:lnTo>
                  <a:pt x="805" y="262"/>
                </a:lnTo>
                <a:cubicBezTo>
                  <a:pt x="865" y="202"/>
                  <a:pt x="805" y="83"/>
                  <a:pt x="686" y="24"/>
                </a:cubicBezTo>
                <a:cubicBezTo>
                  <a:pt x="650" y="8"/>
                  <a:pt x="615" y="0"/>
                  <a:pt x="5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3" name="Google Shape;4283;p28"/>
          <p:cNvSpPr/>
          <p:nvPr/>
        </p:nvSpPr>
        <p:spPr>
          <a:xfrm flipH="1">
            <a:off x="7629398" y="3041896"/>
            <a:ext cx="29292" cy="42456"/>
          </a:xfrm>
          <a:custGeom>
            <a:avLst/>
            <a:gdLst/>
            <a:ahLst/>
            <a:cxnLst/>
            <a:rect l="l" t="t" r="r" b="b"/>
            <a:pathLst>
              <a:path w="939" h="1361" extrusionOk="0">
                <a:moveTo>
                  <a:pt x="702" y="0"/>
                </a:moveTo>
                <a:cubicBezTo>
                  <a:pt x="621" y="0"/>
                  <a:pt x="549" y="43"/>
                  <a:pt x="507" y="85"/>
                </a:cubicBezTo>
                <a:lnTo>
                  <a:pt x="0" y="1083"/>
                </a:lnTo>
                <a:cubicBezTo>
                  <a:pt x="0" y="1142"/>
                  <a:pt x="0" y="1262"/>
                  <a:pt x="134" y="1321"/>
                </a:cubicBezTo>
                <a:cubicBezTo>
                  <a:pt x="184" y="1346"/>
                  <a:pt x="233" y="1360"/>
                  <a:pt x="274" y="1360"/>
                </a:cubicBezTo>
                <a:cubicBezTo>
                  <a:pt x="332" y="1360"/>
                  <a:pt x="373" y="1331"/>
                  <a:pt x="373" y="1262"/>
                </a:cubicBezTo>
                <a:lnTo>
                  <a:pt x="939" y="264"/>
                </a:lnTo>
                <a:cubicBezTo>
                  <a:pt x="939" y="204"/>
                  <a:pt x="939" y="85"/>
                  <a:pt x="805" y="25"/>
                </a:cubicBezTo>
                <a:cubicBezTo>
                  <a:pt x="770" y="8"/>
                  <a:pt x="735" y="0"/>
                  <a:pt x="7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4" name="Google Shape;4284;p28"/>
          <p:cNvSpPr/>
          <p:nvPr/>
        </p:nvSpPr>
        <p:spPr>
          <a:xfrm flipH="1">
            <a:off x="7664243" y="3107000"/>
            <a:ext cx="33036" cy="41021"/>
          </a:xfrm>
          <a:custGeom>
            <a:avLst/>
            <a:gdLst/>
            <a:ahLst/>
            <a:cxnLst/>
            <a:rect l="l" t="t" r="r" b="b"/>
            <a:pathLst>
              <a:path w="1059" h="1315" extrusionOk="0">
                <a:moveTo>
                  <a:pt x="785" y="1"/>
                </a:moveTo>
                <a:cubicBezTo>
                  <a:pt x="720" y="1"/>
                  <a:pt x="662" y="33"/>
                  <a:pt x="627" y="113"/>
                </a:cubicBezTo>
                <a:lnTo>
                  <a:pt x="60" y="977"/>
                </a:lnTo>
                <a:cubicBezTo>
                  <a:pt x="1" y="1096"/>
                  <a:pt x="1" y="1231"/>
                  <a:pt x="120" y="1290"/>
                </a:cubicBezTo>
                <a:cubicBezTo>
                  <a:pt x="138" y="1308"/>
                  <a:pt x="161" y="1315"/>
                  <a:pt x="188" y="1315"/>
                </a:cubicBezTo>
                <a:cubicBezTo>
                  <a:pt x="252" y="1315"/>
                  <a:pt x="331" y="1273"/>
                  <a:pt x="373" y="1231"/>
                </a:cubicBezTo>
                <a:lnTo>
                  <a:pt x="999" y="292"/>
                </a:lnTo>
                <a:cubicBezTo>
                  <a:pt x="1059" y="232"/>
                  <a:pt x="999" y="113"/>
                  <a:pt x="925" y="39"/>
                </a:cubicBezTo>
                <a:cubicBezTo>
                  <a:pt x="877" y="15"/>
                  <a:pt x="829" y="1"/>
                  <a:pt x="7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5" name="Google Shape;4285;p28"/>
          <p:cNvSpPr/>
          <p:nvPr/>
        </p:nvSpPr>
        <p:spPr>
          <a:xfrm flipH="1">
            <a:off x="7705139" y="3169234"/>
            <a:ext cx="34876" cy="39368"/>
          </a:xfrm>
          <a:custGeom>
            <a:avLst/>
            <a:gdLst/>
            <a:ahLst/>
            <a:cxnLst/>
            <a:rect l="l" t="t" r="r" b="b"/>
            <a:pathLst>
              <a:path w="1118" h="1262" extrusionOk="0">
                <a:moveTo>
                  <a:pt x="849" y="1"/>
                </a:moveTo>
                <a:cubicBezTo>
                  <a:pt x="781" y="1"/>
                  <a:pt x="721" y="30"/>
                  <a:pt x="686" y="100"/>
                </a:cubicBezTo>
                <a:lnTo>
                  <a:pt x="60" y="964"/>
                </a:lnTo>
                <a:cubicBezTo>
                  <a:pt x="0" y="1023"/>
                  <a:pt x="0" y="1157"/>
                  <a:pt x="134" y="1217"/>
                </a:cubicBezTo>
                <a:cubicBezTo>
                  <a:pt x="164" y="1247"/>
                  <a:pt x="209" y="1262"/>
                  <a:pt x="254" y="1262"/>
                </a:cubicBezTo>
                <a:cubicBezTo>
                  <a:pt x="298" y="1262"/>
                  <a:pt x="343" y="1247"/>
                  <a:pt x="373" y="1217"/>
                </a:cubicBezTo>
                <a:lnTo>
                  <a:pt x="1058" y="278"/>
                </a:lnTo>
                <a:cubicBezTo>
                  <a:pt x="1118" y="219"/>
                  <a:pt x="1058" y="100"/>
                  <a:pt x="998" y="40"/>
                </a:cubicBezTo>
                <a:cubicBezTo>
                  <a:pt x="949" y="15"/>
                  <a:pt x="897" y="1"/>
                  <a:pt x="84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6" name="Google Shape;4286;p28"/>
          <p:cNvSpPr/>
          <p:nvPr/>
        </p:nvSpPr>
        <p:spPr>
          <a:xfrm flipH="1">
            <a:off x="7749748" y="3229035"/>
            <a:ext cx="34876" cy="39337"/>
          </a:xfrm>
          <a:custGeom>
            <a:avLst/>
            <a:gdLst/>
            <a:ahLst/>
            <a:cxnLst/>
            <a:rect l="l" t="t" r="r" b="b"/>
            <a:pathLst>
              <a:path w="1118" h="1261" extrusionOk="0">
                <a:moveTo>
                  <a:pt x="877" y="0"/>
                </a:moveTo>
                <a:cubicBezTo>
                  <a:pt x="831" y="0"/>
                  <a:pt x="782" y="15"/>
                  <a:pt x="745" y="45"/>
                </a:cubicBezTo>
                <a:lnTo>
                  <a:pt x="75" y="909"/>
                </a:lnTo>
                <a:cubicBezTo>
                  <a:pt x="0" y="1043"/>
                  <a:pt x="0" y="1162"/>
                  <a:pt x="134" y="1222"/>
                </a:cubicBezTo>
                <a:cubicBezTo>
                  <a:pt x="159" y="1246"/>
                  <a:pt x="194" y="1261"/>
                  <a:pt x="230" y="1261"/>
                </a:cubicBezTo>
                <a:cubicBezTo>
                  <a:pt x="282" y="1261"/>
                  <a:pt x="338" y="1232"/>
                  <a:pt x="373" y="1162"/>
                </a:cubicBezTo>
                <a:lnTo>
                  <a:pt x="1058" y="298"/>
                </a:lnTo>
                <a:cubicBezTo>
                  <a:pt x="1117" y="224"/>
                  <a:pt x="1117" y="104"/>
                  <a:pt x="998" y="45"/>
                </a:cubicBezTo>
                <a:cubicBezTo>
                  <a:pt x="968" y="15"/>
                  <a:pt x="924" y="0"/>
                  <a:pt x="87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7" name="Google Shape;4287;p28"/>
          <p:cNvSpPr/>
          <p:nvPr/>
        </p:nvSpPr>
        <p:spPr>
          <a:xfrm flipH="1">
            <a:off x="7793889" y="3287744"/>
            <a:ext cx="34907" cy="38900"/>
          </a:xfrm>
          <a:custGeom>
            <a:avLst/>
            <a:gdLst/>
            <a:ahLst/>
            <a:cxnLst/>
            <a:rect l="l" t="t" r="r" b="b"/>
            <a:pathLst>
              <a:path w="1119" h="1247" extrusionOk="0">
                <a:moveTo>
                  <a:pt x="918" y="0"/>
                </a:moveTo>
                <a:cubicBezTo>
                  <a:pt x="853" y="0"/>
                  <a:pt x="766" y="42"/>
                  <a:pt x="671" y="85"/>
                </a:cubicBezTo>
                <a:lnTo>
                  <a:pt x="60" y="949"/>
                </a:lnTo>
                <a:cubicBezTo>
                  <a:pt x="1" y="1023"/>
                  <a:pt x="1" y="1142"/>
                  <a:pt x="60" y="1202"/>
                </a:cubicBezTo>
                <a:cubicBezTo>
                  <a:pt x="120" y="1232"/>
                  <a:pt x="180" y="1247"/>
                  <a:pt x="234" y="1247"/>
                </a:cubicBezTo>
                <a:cubicBezTo>
                  <a:pt x="288" y="1247"/>
                  <a:pt x="336" y="1232"/>
                  <a:pt x="373" y="1202"/>
                </a:cubicBezTo>
                <a:lnTo>
                  <a:pt x="1044" y="338"/>
                </a:lnTo>
                <a:cubicBezTo>
                  <a:pt x="1118" y="204"/>
                  <a:pt x="1044" y="85"/>
                  <a:pt x="984" y="25"/>
                </a:cubicBezTo>
                <a:cubicBezTo>
                  <a:pt x="967" y="7"/>
                  <a:pt x="944" y="0"/>
                  <a:pt x="9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8" name="Google Shape;4288;p28"/>
          <p:cNvSpPr/>
          <p:nvPr/>
        </p:nvSpPr>
        <p:spPr>
          <a:xfrm flipH="1">
            <a:off x="7840370" y="3347233"/>
            <a:ext cx="33036" cy="39368"/>
          </a:xfrm>
          <a:custGeom>
            <a:avLst/>
            <a:gdLst/>
            <a:ahLst/>
            <a:cxnLst/>
            <a:rect l="l" t="t" r="r" b="b"/>
            <a:pathLst>
              <a:path w="1059" h="1262" extrusionOk="0">
                <a:moveTo>
                  <a:pt x="840" y="1"/>
                </a:moveTo>
                <a:cubicBezTo>
                  <a:pt x="776" y="1"/>
                  <a:pt x="721" y="29"/>
                  <a:pt x="686" y="99"/>
                </a:cubicBezTo>
                <a:lnTo>
                  <a:pt x="60" y="978"/>
                </a:lnTo>
                <a:cubicBezTo>
                  <a:pt x="1" y="1038"/>
                  <a:pt x="60" y="1157"/>
                  <a:pt x="120" y="1217"/>
                </a:cubicBezTo>
                <a:cubicBezTo>
                  <a:pt x="150" y="1246"/>
                  <a:pt x="198" y="1261"/>
                  <a:pt x="247" y="1261"/>
                </a:cubicBezTo>
                <a:cubicBezTo>
                  <a:pt x="295" y="1261"/>
                  <a:pt x="343" y="1246"/>
                  <a:pt x="373" y="1217"/>
                </a:cubicBezTo>
                <a:lnTo>
                  <a:pt x="984" y="293"/>
                </a:lnTo>
                <a:cubicBezTo>
                  <a:pt x="1058" y="233"/>
                  <a:pt x="1058" y="99"/>
                  <a:pt x="984" y="40"/>
                </a:cubicBezTo>
                <a:cubicBezTo>
                  <a:pt x="935" y="15"/>
                  <a:pt x="885" y="1"/>
                  <a:pt x="8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9" name="Google Shape;4289;p28"/>
          <p:cNvSpPr/>
          <p:nvPr/>
        </p:nvSpPr>
        <p:spPr>
          <a:xfrm flipH="1">
            <a:off x="7883138" y="3408406"/>
            <a:ext cx="29292" cy="40273"/>
          </a:xfrm>
          <a:custGeom>
            <a:avLst/>
            <a:gdLst/>
            <a:ahLst/>
            <a:cxnLst/>
            <a:rect l="l" t="t" r="r" b="b"/>
            <a:pathLst>
              <a:path w="939" h="1291" extrusionOk="0">
                <a:moveTo>
                  <a:pt x="879" y="0"/>
                </a:moveTo>
                <a:cubicBezTo>
                  <a:pt x="745" y="0"/>
                  <a:pt x="626" y="0"/>
                  <a:pt x="566" y="135"/>
                </a:cubicBezTo>
                <a:lnTo>
                  <a:pt x="0" y="999"/>
                </a:lnTo>
                <a:cubicBezTo>
                  <a:pt x="0" y="1118"/>
                  <a:pt x="0" y="1252"/>
                  <a:pt x="75" y="1252"/>
                </a:cubicBezTo>
                <a:cubicBezTo>
                  <a:pt x="122" y="1276"/>
                  <a:pt x="161" y="1290"/>
                  <a:pt x="193" y="1290"/>
                </a:cubicBezTo>
                <a:cubicBezTo>
                  <a:pt x="242" y="1290"/>
                  <a:pt x="277" y="1258"/>
                  <a:pt x="313" y="1177"/>
                </a:cubicBezTo>
                <a:lnTo>
                  <a:pt x="939" y="313"/>
                </a:lnTo>
                <a:cubicBezTo>
                  <a:pt x="939" y="194"/>
                  <a:pt x="939" y="60"/>
                  <a:pt x="87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0" name="Google Shape;4290;p28"/>
          <p:cNvSpPr/>
          <p:nvPr/>
        </p:nvSpPr>
        <p:spPr>
          <a:xfrm flipH="1">
            <a:off x="7919854" y="3473635"/>
            <a:ext cx="25112" cy="42207"/>
          </a:xfrm>
          <a:custGeom>
            <a:avLst/>
            <a:gdLst/>
            <a:ahLst/>
            <a:cxnLst/>
            <a:rect l="l" t="t" r="r" b="b"/>
            <a:pathLst>
              <a:path w="805" h="1353" extrusionOk="0">
                <a:moveTo>
                  <a:pt x="608" y="0"/>
                </a:moveTo>
                <a:cubicBezTo>
                  <a:pt x="552" y="0"/>
                  <a:pt x="492" y="42"/>
                  <a:pt x="492" y="85"/>
                </a:cubicBezTo>
                <a:lnTo>
                  <a:pt x="60" y="1142"/>
                </a:lnTo>
                <a:cubicBezTo>
                  <a:pt x="0" y="1202"/>
                  <a:pt x="60" y="1321"/>
                  <a:pt x="120" y="1321"/>
                </a:cubicBezTo>
                <a:cubicBezTo>
                  <a:pt x="155" y="1343"/>
                  <a:pt x="186" y="1352"/>
                  <a:pt x="213" y="1352"/>
                </a:cubicBezTo>
                <a:cubicBezTo>
                  <a:pt x="276" y="1352"/>
                  <a:pt x="321" y="1303"/>
                  <a:pt x="373" y="1261"/>
                </a:cubicBezTo>
                <a:lnTo>
                  <a:pt x="805" y="278"/>
                </a:lnTo>
                <a:lnTo>
                  <a:pt x="805" y="204"/>
                </a:lnTo>
                <a:cubicBezTo>
                  <a:pt x="805" y="144"/>
                  <a:pt x="805" y="25"/>
                  <a:pt x="671" y="25"/>
                </a:cubicBezTo>
                <a:cubicBezTo>
                  <a:pt x="653" y="7"/>
                  <a:pt x="631" y="0"/>
                  <a:pt x="6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1" name="Google Shape;4291;p28"/>
          <p:cNvSpPr/>
          <p:nvPr/>
        </p:nvSpPr>
        <p:spPr>
          <a:xfrm flipH="1">
            <a:off x="7943063" y="3544105"/>
            <a:ext cx="11667" cy="44640"/>
          </a:xfrm>
          <a:custGeom>
            <a:avLst/>
            <a:gdLst/>
            <a:ahLst/>
            <a:cxnLst/>
            <a:rect l="l" t="t" r="r" b="b"/>
            <a:pathLst>
              <a:path w="374" h="1431" extrusionOk="0">
                <a:moveTo>
                  <a:pt x="179" y="1"/>
                </a:moveTo>
                <a:cubicBezTo>
                  <a:pt x="120" y="1"/>
                  <a:pt x="60" y="60"/>
                  <a:pt x="60" y="179"/>
                </a:cubicBezTo>
                <a:cubicBezTo>
                  <a:pt x="60" y="179"/>
                  <a:pt x="1" y="433"/>
                  <a:pt x="1" y="686"/>
                </a:cubicBezTo>
                <a:lnTo>
                  <a:pt x="1" y="1237"/>
                </a:lnTo>
                <a:cubicBezTo>
                  <a:pt x="1" y="1371"/>
                  <a:pt x="60" y="1431"/>
                  <a:pt x="120" y="1431"/>
                </a:cubicBezTo>
                <a:cubicBezTo>
                  <a:pt x="179" y="1431"/>
                  <a:pt x="313" y="1371"/>
                  <a:pt x="313" y="1237"/>
                </a:cubicBezTo>
                <a:lnTo>
                  <a:pt x="313" y="745"/>
                </a:lnTo>
                <a:cubicBezTo>
                  <a:pt x="313" y="433"/>
                  <a:pt x="373" y="179"/>
                  <a:pt x="373" y="179"/>
                </a:cubicBezTo>
                <a:cubicBezTo>
                  <a:pt x="373" y="120"/>
                  <a:pt x="313" y="1"/>
                  <a:pt x="17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2" name="Google Shape;4292;p28"/>
          <p:cNvSpPr/>
          <p:nvPr/>
        </p:nvSpPr>
        <p:spPr>
          <a:xfrm flipH="1">
            <a:off x="7924035" y="3618630"/>
            <a:ext cx="25112" cy="39836"/>
          </a:xfrm>
          <a:custGeom>
            <a:avLst/>
            <a:gdLst/>
            <a:ahLst/>
            <a:cxnLst/>
            <a:rect l="l" t="t" r="r" b="b"/>
            <a:pathLst>
              <a:path w="805" h="1277" extrusionOk="0">
                <a:moveTo>
                  <a:pt x="186" y="1"/>
                </a:moveTo>
                <a:cubicBezTo>
                  <a:pt x="169" y="1"/>
                  <a:pt x="152" y="8"/>
                  <a:pt x="134" y="25"/>
                </a:cubicBezTo>
                <a:cubicBezTo>
                  <a:pt x="60" y="25"/>
                  <a:pt x="0" y="99"/>
                  <a:pt x="60" y="219"/>
                </a:cubicBezTo>
                <a:cubicBezTo>
                  <a:pt x="60" y="219"/>
                  <a:pt x="134" y="472"/>
                  <a:pt x="254" y="710"/>
                </a:cubicBezTo>
                <a:cubicBezTo>
                  <a:pt x="373" y="963"/>
                  <a:pt x="507" y="1217"/>
                  <a:pt x="507" y="1217"/>
                </a:cubicBezTo>
                <a:cubicBezTo>
                  <a:pt x="567" y="1276"/>
                  <a:pt x="626" y="1276"/>
                  <a:pt x="686" y="1276"/>
                </a:cubicBezTo>
                <a:cubicBezTo>
                  <a:pt x="745" y="1217"/>
                  <a:pt x="805" y="1142"/>
                  <a:pt x="745" y="1083"/>
                </a:cubicBezTo>
                <a:lnTo>
                  <a:pt x="745" y="1023"/>
                </a:lnTo>
                <a:cubicBezTo>
                  <a:pt x="745" y="1023"/>
                  <a:pt x="626" y="844"/>
                  <a:pt x="507" y="591"/>
                </a:cubicBezTo>
                <a:cubicBezTo>
                  <a:pt x="432" y="338"/>
                  <a:pt x="313" y="99"/>
                  <a:pt x="313" y="99"/>
                </a:cubicBezTo>
                <a:cubicBezTo>
                  <a:pt x="271" y="46"/>
                  <a:pt x="228" y="1"/>
                  <a:pt x="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3" name="Google Shape;4293;p28"/>
          <p:cNvSpPr/>
          <p:nvPr/>
        </p:nvSpPr>
        <p:spPr>
          <a:xfrm flipH="1">
            <a:off x="7873374" y="3682143"/>
            <a:ext cx="36748" cy="29760"/>
          </a:xfrm>
          <a:custGeom>
            <a:avLst/>
            <a:gdLst/>
            <a:ahLst/>
            <a:cxnLst/>
            <a:rect l="l" t="t" r="r" b="b"/>
            <a:pathLst>
              <a:path w="1178" h="954" extrusionOk="0">
                <a:moveTo>
                  <a:pt x="150" y="0"/>
                </a:moveTo>
                <a:cubicBezTo>
                  <a:pt x="120" y="0"/>
                  <a:pt x="90" y="15"/>
                  <a:pt x="60" y="45"/>
                </a:cubicBezTo>
                <a:cubicBezTo>
                  <a:pt x="1" y="104"/>
                  <a:pt x="1" y="164"/>
                  <a:pt x="60" y="224"/>
                </a:cubicBezTo>
                <a:cubicBezTo>
                  <a:pt x="60" y="224"/>
                  <a:pt x="239" y="417"/>
                  <a:pt x="492" y="596"/>
                </a:cubicBezTo>
                <a:cubicBezTo>
                  <a:pt x="552" y="671"/>
                  <a:pt x="671" y="730"/>
                  <a:pt x="805" y="790"/>
                </a:cubicBezTo>
                <a:cubicBezTo>
                  <a:pt x="865" y="849"/>
                  <a:pt x="924" y="909"/>
                  <a:pt x="924" y="909"/>
                </a:cubicBezTo>
                <a:cubicBezTo>
                  <a:pt x="954" y="939"/>
                  <a:pt x="984" y="954"/>
                  <a:pt x="1016" y="954"/>
                </a:cubicBezTo>
                <a:cubicBezTo>
                  <a:pt x="1047" y="954"/>
                  <a:pt x="1081" y="939"/>
                  <a:pt x="1118" y="909"/>
                </a:cubicBezTo>
                <a:cubicBezTo>
                  <a:pt x="1178" y="849"/>
                  <a:pt x="1118" y="730"/>
                  <a:pt x="1044" y="730"/>
                </a:cubicBezTo>
                <a:cubicBezTo>
                  <a:pt x="1044" y="730"/>
                  <a:pt x="865" y="536"/>
                  <a:pt x="671" y="417"/>
                </a:cubicBezTo>
                <a:cubicBezTo>
                  <a:pt x="433" y="224"/>
                  <a:pt x="239" y="45"/>
                  <a:pt x="239" y="45"/>
                </a:cubicBezTo>
                <a:cubicBezTo>
                  <a:pt x="209" y="15"/>
                  <a:pt x="180" y="0"/>
                  <a:pt x="1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4" name="Google Shape;4294;p28"/>
          <p:cNvSpPr/>
          <p:nvPr/>
        </p:nvSpPr>
        <p:spPr>
          <a:xfrm flipH="1">
            <a:off x="7805525" y="3720232"/>
            <a:ext cx="40928" cy="15379"/>
          </a:xfrm>
          <a:custGeom>
            <a:avLst/>
            <a:gdLst/>
            <a:ahLst/>
            <a:cxnLst/>
            <a:rect l="l" t="t" r="r" b="b"/>
            <a:pathLst>
              <a:path w="1312" h="493" extrusionOk="0">
                <a:moveTo>
                  <a:pt x="120" y="1"/>
                </a:moveTo>
                <a:cubicBezTo>
                  <a:pt x="60" y="1"/>
                  <a:pt x="1" y="60"/>
                  <a:pt x="1" y="120"/>
                </a:cubicBezTo>
                <a:cubicBezTo>
                  <a:pt x="1" y="194"/>
                  <a:pt x="1" y="254"/>
                  <a:pt x="60" y="254"/>
                </a:cubicBezTo>
                <a:cubicBezTo>
                  <a:pt x="60" y="254"/>
                  <a:pt x="373" y="314"/>
                  <a:pt x="626" y="373"/>
                </a:cubicBezTo>
                <a:cubicBezTo>
                  <a:pt x="865" y="433"/>
                  <a:pt x="1178" y="492"/>
                  <a:pt x="1178" y="492"/>
                </a:cubicBezTo>
                <a:cubicBezTo>
                  <a:pt x="1237" y="492"/>
                  <a:pt x="1312" y="433"/>
                  <a:pt x="1312" y="373"/>
                </a:cubicBezTo>
                <a:cubicBezTo>
                  <a:pt x="1312" y="314"/>
                  <a:pt x="1237" y="254"/>
                  <a:pt x="1178" y="254"/>
                </a:cubicBezTo>
                <a:cubicBezTo>
                  <a:pt x="1178" y="254"/>
                  <a:pt x="939" y="194"/>
                  <a:pt x="686" y="194"/>
                </a:cubicBezTo>
                <a:cubicBezTo>
                  <a:pt x="433" y="120"/>
                  <a:pt x="120" y="1"/>
                  <a:pt x="12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5" name="Google Shape;4295;p28"/>
          <p:cNvSpPr/>
          <p:nvPr/>
        </p:nvSpPr>
        <p:spPr>
          <a:xfrm flipH="1">
            <a:off x="7732092" y="3723944"/>
            <a:ext cx="40928" cy="11667"/>
          </a:xfrm>
          <a:custGeom>
            <a:avLst/>
            <a:gdLst/>
            <a:ahLst/>
            <a:cxnLst/>
            <a:rect l="l" t="t" r="r" b="b"/>
            <a:pathLst>
              <a:path w="1312" h="374" extrusionOk="0">
                <a:moveTo>
                  <a:pt x="1192" y="1"/>
                </a:moveTo>
                <a:cubicBezTo>
                  <a:pt x="1192" y="1"/>
                  <a:pt x="939" y="75"/>
                  <a:pt x="626" y="135"/>
                </a:cubicBezTo>
                <a:cubicBezTo>
                  <a:pt x="373" y="135"/>
                  <a:pt x="135" y="195"/>
                  <a:pt x="135" y="195"/>
                </a:cubicBezTo>
                <a:cubicBezTo>
                  <a:pt x="75" y="195"/>
                  <a:pt x="1" y="195"/>
                  <a:pt x="1" y="254"/>
                </a:cubicBezTo>
                <a:cubicBezTo>
                  <a:pt x="1" y="314"/>
                  <a:pt x="75" y="373"/>
                  <a:pt x="135" y="373"/>
                </a:cubicBezTo>
                <a:cubicBezTo>
                  <a:pt x="135" y="373"/>
                  <a:pt x="373" y="314"/>
                  <a:pt x="686" y="254"/>
                </a:cubicBezTo>
                <a:cubicBezTo>
                  <a:pt x="939" y="254"/>
                  <a:pt x="1192" y="195"/>
                  <a:pt x="1192" y="195"/>
                </a:cubicBezTo>
                <a:cubicBezTo>
                  <a:pt x="1252" y="195"/>
                  <a:pt x="1312" y="135"/>
                  <a:pt x="1312" y="75"/>
                </a:cubicBezTo>
                <a:cubicBezTo>
                  <a:pt x="1252" y="75"/>
                  <a:pt x="1252" y="1"/>
                  <a:pt x="119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6" name="Google Shape;4296;p28"/>
          <p:cNvSpPr/>
          <p:nvPr/>
        </p:nvSpPr>
        <p:spPr>
          <a:xfrm flipH="1">
            <a:off x="7662371" y="3702014"/>
            <a:ext cx="36748" cy="16409"/>
          </a:xfrm>
          <a:custGeom>
            <a:avLst/>
            <a:gdLst/>
            <a:ahLst/>
            <a:cxnLst/>
            <a:rect l="l" t="t" r="r" b="b"/>
            <a:pathLst>
              <a:path w="1178" h="526" extrusionOk="0">
                <a:moveTo>
                  <a:pt x="1102" y="0"/>
                </a:moveTo>
                <a:cubicBezTo>
                  <a:pt x="1091" y="0"/>
                  <a:pt x="1078" y="9"/>
                  <a:pt x="1058" y="34"/>
                </a:cubicBezTo>
                <a:lnTo>
                  <a:pt x="60" y="406"/>
                </a:lnTo>
                <a:cubicBezTo>
                  <a:pt x="0" y="406"/>
                  <a:pt x="0" y="466"/>
                  <a:pt x="0" y="466"/>
                </a:cubicBezTo>
                <a:cubicBezTo>
                  <a:pt x="0" y="525"/>
                  <a:pt x="60" y="525"/>
                  <a:pt x="119" y="525"/>
                </a:cubicBezTo>
                <a:lnTo>
                  <a:pt x="1118" y="153"/>
                </a:lnTo>
                <a:cubicBezTo>
                  <a:pt x="1177" y="93"/>
                  <a:pt x="1177" y="93"/>
                  <a:pt x="1177" y="34"/>
                </a:cubicBezTo>
                <a:cubicBezTo>
                  <a:pt x="1137" y="34"/>
                  <a:pt x="1124" y="0"/>
                  <a:pt x="11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7" name="Google Shape;4297;p28"/>
          <p:cNvSpPr/>
          <p:nvPr/>
        </p:nvSpPr>
        <p:spPr>
          <a:xfrm flipH="1">
            <a:off x="7788336" y="2462824"/>
            <a:ext cx="329045" cy="566595"/>
          </a:xfrm>
          <a:custGeom>
            <a:avLst/>
            <a:gdLst/>
            <a:ahLst/>
            <a:cxnLst/>
            <a:rect l="l" t="t" r="r" b="b"/>
            <a:pathLst>
              <a:path w="10548" h="18163" extrusionOk="0">
                <a:moveTo>
                  <a:pt x="8478" y="0"/>
                </a:moveTo>
                <a:cubicBezTo>
                  <a:pt x="7456" y="0"/>
                  <a:pt x="5902" y="1014"/>
                  <a:pt x="4529" y="2693"/>
                </a:cubicBezTo>
                <a:cubicBezTo>
                  <a:pt x="2846" y="4674"/>
                  <a:pt x="3099" y="8279"/>
                  <a:pt x="2295" y="8279"/>
                </a:cubicBezTo>
                <a:cubicBezTo>
                  <a:pt x="1431" y="8339"/>
                  <a:pt x="745" y="8160"/>
                  <a:pt x="373" y="9590"/>
                </a:cubicBezTo>
                <a:cubicBezTo>
                  <a:pt x="0" y="11005"/>
                  <a:pt x="552" y="17843"/>
                  <a:pt x="1803" y="18156"/>
                </a:cubicBezTo>
                <a:cubicBezTo>
                  <a:pt x="1825" y="18160"/>
                  <a:pt x="1851" y="18163"/>
                  <a:pt x="1878" y="18163"/>
                </a:cubicBezTo>
                <a:cubicBezTo>
                  <a:pt x="3013" y="18163"/>
                  <a:pt x="8745" y="14692"/>
                  <a:pt x="8745" y="13180"/>
                </a:cubicBezTo>
                <a:cubicBezTo>
                  <a:pt x="8686" y="11631"/>
                  <a:pt x="7628" y="12316"/>
                  <a:pt x="7390" y="11825"/>
                </a:cubicBezTo>
                <a:cubicBezTo>
                  <a:pt x="7196" y="11318"/>
                  <a:pt x="10548" y="7355"/>
                  <a:pt x="9922" y="5925"/>
                </a:cubicBezTo>
                <a:cubicBezTo>
                  <a:pt x="9311" y="4555"/>
                  <a:pt x="8135" y="4987"/>
                  <a:pt x="8000" y="4182"/>
                </a:cubicBezTo>
                <a:cubicBezTo>
                  <a:pt x="7881" y="3378"/>
                  <a:pt x="9922" y="711"/>
                  <a:pt x="9058" y="145"/>
                </a:cubicBezTo>
                <a:cubicBezTo>
                  <a:pt x="8894" y="47"/>
                  <a:pt x="8699" y="0"/>
                  <a:pt x="8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8" name="Google Shape;4298;p28"/>
          <p:cNvSpPr/>
          <p:nvPr/>
        </p:nvSpPr>
        <p:spPr>
          <a:xfrm flipH="1">
            <a:off x="7916111" y="2552852"/>
            <a:ext cx="234274" cy="556332"/>
          </a:xfrm>
          <a:custGeom>
            <a:avLst/>
            <a:gdLst/>
            <a:ahLst/>
            <a:cxnLst/>
            <a:rect l="l" t="t" r="r" b="b"/>
            <a:pathLst>
              <a:path w="7510" h="17834" extrusionOk="0">
                <a:moveTo>
                  <a:pt x="7256" y="0"/>
                </a:moveTo>
                <a:cubicBezTo>
                  <a:pt x="7196" y="0"/>
                  <a:pt x="7137" y="60"/>
                  <a:pt x="7137" y="179"/>
                </a:cubicBezTo>
                <a:cubicBezTo>
                  <a:pt x="7137" y="179"/>
                  <a:pt x="7137" y="492"/>
                  <a:pt x="7077" y="983"/>
                </a:cubicBezTo>
                <a:lnTo>
                  <a:pt x="7077" y="1922"/>
                </a:lnTo>
                <a:cubicBezTo>
                  <a:pt x="7077" y="2294"/>
                  <a:pt x="7018" y="2726"/>
                  <a:pt x="6958" y="3158"/>
                </a:cubicBezTo>
                <a:cubicBezTo>
                  <a:pt x="6883" y="3591"/>
                  <a:pt x="6824" y="4097"/>
                  <a:pt x="6764" y="4648"/>
                </a:cubicBezTo>
                <a:cubicBezTo>
                  <a:pt x="6764" y="4767"/>
                  <a:pt x="6705" y="4901"/>
                  <a:pt x="6705" y="5021"/>
                </a:cubicBezTo>
                <a:cubicBezTo>
                  <a:pt x="6645" y="5140"/>
                  <a:pt x="6645" y="5274"/>
                  <a:pt x="6645" y="5393"/>
                </a:cubicBezTo>
                <a:cubicBezTo>
                  <a:pt x="6585" y="5646"/>
                  <a:pt x="6511" y="5959"/>
                  <a:pt x="6451" y="6198"/>
                </a:cubicBezTo>
                <a:cubicBezTo>
                  <a:pt x="6392" y="6510"/>
                  <a:pt x="6332" y="6764"/>
                  <a:pt x="6213" y="7077"/>
                </a:cubicBezTo>
                <a:cubicBezTo>
                  <a:pt x="6139" y="7315"/>
                  <a:pt x="6079" y="7628"/>
                  <a:pt x="5960" y="7881"/>
                </a:cubicBezTo>
                <a:cubicBezTo>
                  <a:pt x="5900" y="8194"/>
                  <a:pt x="5766" y="8432"/>
                  <a:pt x="5707" y="8745"/>
                </a:cubicBezTo>
                <a:cubicBezTo>
                  <a:pt x="5587" y="8998"/>
                  <a:pt x="5468" y="9311"/>
                  <a:pt x="5334" y="9550"/>
                </a:cubicBezTo>
                <a:cubicBezTo>
                  <a:pt x="5155" y="10116"/>
                  <a:pt x="4902" y="10667"/>
                  <a:pt x="4649" y="11233"/>
                </a:cubicBezTo>
                <a:cubicBezTo>
                  <a:pt x="4351" y="11725"/>
                  <a:pt x="4098" y="12216"/>
                  <a:pt x="3785" y="12723"/>
                </a:cubicBezTo>
                <a:cubicBezTo>
                  <a:pt x="3234" y="13706"/>
                  <a:pt x="2667" y="14585"/>
                  <a:pt x="2116" y="15270"/>
                </a:cubicBezTo>
                <a:cubicBezTo>
                  <a:pt x="1803" y="15643"/>
                  <a:pt x="1550" y="15941"/>
                  <a:pt x="1297" y="16253"/>
                </a:cubicBezTo>
                <a:cubicBezTo>
                  <a:pt x="1058" y="16507"/>
                  <a:pt x="865" y="16760"/>
                  <a:pt x="686" y="16939"/>
                </a:cubicBezTo>
                <a:cubicBezTo>
                  <a:pt x="314" y="17311"/>
                  <a:pt x="120" y="17564"/>
                  <a:pt x="120" y="17564"/>
                </a:cubicBezTo>
                <a:cubicBezTo>
                  <a:pt x="60" y="17564"/>
                  <a:pt x="1" y="17684"/>
                  <a:pt x="60" y="17743"/>
                </a:cubicBezTo>
                <a:cubicBezTo>
                  <a:pt x="102" y="17785"/>
                  <a:pt x="180" y="17834"/>
                  <a:pt x="244" y="17834"/>
                </a:cubicBezTo>
                <a:cubicBezTo>
                  <a:pt x="271" y="17834"/>
                  <a:pt x="296" y="17825"/>
                  <a:pt x="314" y="17803"/>
                </a:cubicBezTo>
                <a:cubicBezTo>
                  <a:pt x="314" y="17803"/>
                  <a:pt x="552" y="17624"/>
                  <a:pt x="999" y="17252"/>
                </a:cubicBezTo>
                <a:cubicBezTo>
                  <a:pt x="1371" y="16879"/>
                  <a:pt x="1923" y="16313"/>
                  <a:pt x="2489" y="15643"/>
                </a:cubicBezTo>
                <a:cubicBezTo>
                  <a:pt x="2787" y="15270"/>
                  <a:pt x="3099" y="14823"/>
                  <a:pt x="3412" y="14451"/>
                </a:cubicBezTo>
                <a:cubicBezTo>
                  <a:pt x="3725" y="14019"/>
                  <a:pt x="4038" y="13527"/>
                  <a:pt x="4351" y="13036"/>
                </a:cubicBezTo>
                <a:cubicBezTo>
                  <a:pt x="4649" y="12529"/>
                  <a:pt x="4902" y="12037"/>
                  <a:pt x="5215" y="11471"/>
                </a:cubicBezTo>
                <a:cubicBezTo>
                  <a:pt x="5468" y="10920"/>
                  <a:pt x="5707" y="10354"/>
                  <a:pt x="5960" y="9803"/>
                </a:cubicBezTo>
                <a:cubicBezTo>
                  <a:pt x="6079" y="9490"/>
                  <a:pt x="6213" y="9237"/>
                  <a:pt x="6273" y="8939"/>
                </a:cubicBezTo>
                <a:cubicBezTo>
                  <a:pt x="6392" y="8626"/>
                  <a:pt x="6451" y="8373"/>
                  <a:pt x="6585" y="8060"/>
                </a:cubicBezTo>
                <a:cubicBezTo>
                  <a:pt x="6645" y="7747"/>
                  <a:pt x="6764" y="7509"/>
                  <a:pt x="6824" y="7196"/>
                </a:cubicBezTo>
                <a:cubicBezTo>
                  <a:pt x="6883" y="6942"/>
                  <a:pt x="6958" y="6630"/>
                  <a:pt x="7018" y="6332"/>
                </a:cubicBezTo>
                <a:cubicBezTo>
                  <a:pt x="7077" y="6078"/>
                  <a:pt x="7137" y="5766"/>
                  <a:pt x="7196" y="5512"/>
                </a:cubicBezTo>
                <a:cubicBezTo>
                  <a:pt x="7196" y="5393"/>
                  <a:pt x="7256" y="5214"/>
                  <a:pt x="7256" y="5080"/>
                </a:cubicBezTo>
                <a:cubicBezTo>
                  <a:pt x="7256" y="4961"/>
                  <a:pt x="7330" y="4842"/>
                  <a:pt x="7330" y="4708"/>
                </a:cubicBezTo>
                <a:cubicBezTo>
                  <a:pt x="7390" y="4157"/>
                  <a:pt x="7450" y="3650"/>
                  <a:pt x="7450" y="3218"/>
                </a:cubicBezTo>
                <a:cubicBezTo>
                  <a:pt x="7509" y="2786"/>
                  <a:pt x="7509" y="2354"/>
                  <a:pt x="7509" y="1982"/>
                </a:cubicBezTo>
                <a:lnTo>
                  <a:pt x="7509" y="983"/>
                </a:lnTo>
                <a:cubicBezTo>
                  <a:pt x="7450" y="432"/>
                  <a:pt x="7450" y="179"/>
                  <a:pt x="7450" y="179"/>
                </a:cubicBezTo>
                <a:cubicBezTo>
                  <a:pt x="7450" y="60"/>
                  <a:pt x="7390" y="0"/>
                  <a:pt x="7256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9" name="Google Shape;4299;p28"/>
          <p:cNvSpPr/>
          <p:nvPr/>
        </p:nvSpPr>
        <p:spPr>
          <a:xfrm flipH="1">
            <a:off x="7859898" y="2588789"/>
            <a:ext cx="129678" cy="140346"/>
          </a:xfrm>
          <a:custGeom>
            <a:avLst/>
            <a:gdLst/>
            <a:ahLst/>
            <a:cxnLst/>
            <a:rect l="l" t="t" r="r" b="b"/>
            <a:pathLst>
              <a:path w="4157" h="4499" extrusionOk="0">
                <a:moveTo>
                  <a:pt x="186" y="0"/>
                </a:moveTo>
                <a:cubicBezTo>
                  <a:pt x="161" y="0"/>
                  <a:pt x="137" y="8"/>
                  <a:pt x="120" y="25"/>
                </a:cubicBezTo>
                <a:cubicBezTo>
                  <a:pt x="60" y="85"/>
                  <a:pt x="0" y="144"/>
                  <a:pt x="60" y="263"/>
                </a:cubicBezTo>
                <a:cubicBezTo>
                  <a:pt x="179" y="576"/>
                  <a:pt x="373" y="889"/>
                  <a:pt x="492" y="1202"/>
                </a:cubicBezTo>
                <a:lnTo>
                  <a:pt x="745" y="1694"/>
                </a:lnTo>
                <a:cubicBezTo>
                  <a:pt x="805" y="1887"/>
                  <a:pt x="864" y="2066"/>
                  <a:pt x="924" y="2200"/>
                </a:cubicBezTo>
                <a:cubicBezTo>
                  <a:pt x="984" y="2379"/>
                  <a:pt x="1058" y="2498"/>
                  <a:pt x="1118" y="2692"/>
                </a:cubicBezTo>
                <a:lnTo>
                  <a:pt x="1177" y="2945"/>
                </a:lnTo>
                <a:cubicBezTo>
                  <a:pt x="1237" y="3005"/>
                  <a:pt x="1237" y="3124"/>
                  <a:pt x="1237" y="3183"/>
                </a:cubicBezTo>
                <a:cubicBezTo>
                  <a:pt x="1296" y="3243"/>
                  <a:pt x="1296" y="3377"/>
                  <a:pt x="1296" y="3437"/>
                </a:cubicBezTo>
                <a:cubicBezTo>
                  <a:pt x="1356" y="3496"/>
                  <a:pt x="1356" y="3615"/>
                  <a:pt x="1356" y="3690"/>
                </a:cubicBezTo>
                <a:cubicBezTo>
                  <a:pt x="1356" y="3749"/>
                  <a:pt x="1430" y="3869"/>
                  <a:pt x="1430" y="3928"/>
                </a:cubicBezTo>
                <a:lnTo>
                  <a:pt x="1430" y="4182"/>
                </a:lnTo>
                <a:cubicBezTo>
                  <a:pt x="1430" y="4301"/>
                  <a:pt x="1490" y="4360"/>
                  <a:pt x="1550" y="4435"/>
                </a:cubicBezTo>
                <a:cubicBezTo>
                  <a:pt x="1617" y="4479"/>
                  <a:pt x="1686" y="4499"/>
                  <a:pt x="1749" y="4499"/>
                </a:cubicBezTo>
                <a:cubicBezTo>
                  <a:pt x="1855" y="4499"/>
                  <a:pt x="1944" y="4444"/>
                  <a:pt x="1982" y="4360"/>
                </a:cubicBezTo>
                <a:lnTo>
                  <a:pt x="2235" y="4062"/>
                </a:lnTo>
                <a:lnTo>
                  <a:pt x="2473" y="3749"/>
                </a:lnTo>
                <a:cubicBezTo>
                  <a:pt x="2607" y="3556"/>
                  <a:pt x="2786" y="3377"/>
                  <a:pt x="2920" y="3183"/>
                </a:cubicBezTo>
                <a:cubicBezTo>
                  <a:pt x="2980" y="3064"/>
                  <a:pt x="3099" y="3005"/>
                  <a:pt x="3159" y="2871"/>
                </a:cubicBezTo>
                <a:cubicBezTo>
                  <a:pt x="3218" y="2871"/>
                  <a:pt x="3293" y="2811"/>
                  <a:pt x="3293" y="2751"/>
                </a:cubicBezTo>
                <a:cubicBezTo>
                  <a:pt x="3352" y="2751"/>
                  <a:pt x="3412" y="2692"/>
                  <a:pt x="3412" y="2632"/>
                </a:cubicBezTo>
                <a:lnTo>
                  <a:pt x="3591" y="2498"/>
                </a:lnTo>
                <a:lnTo>
                  <a:pt x="3725" y="2439"/>
                </a:lnTo>
                <a:lnTo>
                  <a:pt x="3844" y="2319"/>
                </a:lnTo>
                <a:cubicBezTo>
                  <a:pt x="3903" y="2319"/>
                  <a:pt x="3963" y="2319"/>
                  <a:pt x="3963" y="2260"/>
                </a:cubicBezTo>
                <a:lnTo>
                  <a:pt x="4038" y="2260"/>
                </a:lnTo>
                <a:cubicBezTo>
                  <a:pt x="4097" y="2200"/>
                  <a:pt x="4157" y="2126"/>
                  <a:pt x="4157" y="2066"/>
                </a:cubicBezTo>
                <a:cubicBezTo>
                  <a:pt x="4113" y="1979"/>
                  <a:pt x="4069" y="1924"/>
                  <a:pt x="4020" y="1924"/>
                </a:cubicBezTo>
                <a:cubicBezTo>
                  <a:pt x="4002" y="1924"/>
                  <a:pt x="3983" y="1931"/>
                  <a:pt x="3963" y="1947"/>
                </a:cubicBezTo>
                <a:lnTo>
                  <a:pt x="3725" y="1947"/>
                </a:lnTo>
                <a:cubicBezTo>
                  <a:pt x="3665" y="2006"/>
                  <a:pt x="3591" y="2006"/>
                  <a:pt x="3531" y="2066"/>
                </a:cubicBezTo>
                <a:lnTo>
                  <a:pt x="3352" y="2126"/>
                </a:lnTo>
                <a:lnTo>
                  <a:pt x="3159" y="2260"/>
                </a:lnTo>
                <a:cubicBezTo>
                  <a:pt x="3099" y="2319"/>
                  <a:pt x="3039" y="2319"/>
                  <a:pt x="2980" y="2379"/>
                </a:cubicBezTo>
                <a:cubicBezTo>
                  <a:pt x="2920" y="2439"/>
                  <a:pt x="2846" y="2439"/>
                  <a:pt x="2846" y="2498"/>
                </a:cubicBezTo>
                <a:cubicBezTo>
                  <a:pt x="2727" y="2632"/>
                  <a:pt x="2607" y="2692"/>
                  <a:pt x="2548" y="2811"/>
                </a:cubicBezTo>
                <a:lnTo>
                  <a:pt x="1983" y="3376"/>
                </a:lnTo>
                <a:lnTo>
                  <a:pt x="1983" y="3376"/>
                </a:lnTo>
                <a:cubicBezTo>
                  <a:pt x="1982" y="3354"/>
                  <a:pt x="1982" y="3333"/>
                  <a:pt x="1982" y="3317"/>
                </a:cubicBezTo>
                <a:cubicBezTo>
                  <a:pt x="1922" y="3183"/>
                  <a:pt x="1922" y="3124"/>
                  <a:pt x="1863" y="3005"/>
                </a:cubicBezTo>
                <a:cubicBezTo>
                  <a:pt x="1863" y="2945"/>
                  <a:pt x="1863" y="2811"/>
                  <a:pt x="1803" y="2751"/>
                </a:cubicBezTo>
                <a:lnTo>
                  <a:pt x="1669" y="2498"/>
                </a:lnTo>
                <a:cubicBezTo>
                  <a:pt x="1609" y="2319"/>
                  <a:pt x="1550" y="2126"/>
                  <a:pt x="1490" y="1947"/>
                </a:cubicBezTo>
                <a:cubicBezTo>
                  <a:pt x="1430" y="1828"/>
                  <a:pt x="1296" y="1634"/>
                  <a:pt x="1237" y="1455"/>
                </a:cubicBezTo>
                <a:cubicBezTo>
                  <a:pt x="1118" y="1321"/>
                  <a:pt x="1058" y="1142"/>
                  <a:pt x="924" y="1008"/>
                </a:cubicBezTo>
                <a:cubicBezTo>
                  <a:pt x="745" y="636"/>
                  <a:pt x="552" y="398"/>
                  <a:pt x="313" y="85"/>
                </a:cubicBezTo>
                <a:cubicBezTo>
                  <a:pt x="313" y="43"/>
                  <a:pt x="246" y="0"/>
                  <a:pt x="186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0" name="Google Shape;4300;p28"/>
          <p:cNvSpPr/>
          <p:nvPr/>
        </p:nvSpPr>
        <p:spPr>
          <a:xfrm flipH="1">
            <a:off x="7889159" y="2692731"/>
            <a:ext cx="139473" cy="137944"/>
          </a:xfrm>
          <a:custGeom>
            <a:avLst/>
            <a:gdLst/>
            <a:ahLst/>
            <a:cxnLst/>
            <a:rect l="l" t="t" r="r" b="b"/>
            <a:pathLst>
              <a:path w="4471" h="4422" extrusionOk="0">
                <a:moveTo>
                  <a:pt x="224" y="0"/>
                </a:moveTo>
                <a:cubicBezTo>
                  <a:pt x="195" y="0"/>
                  <a:pt x="165" y="15"/>
                  <a:pt x="135" y="45"/>
                </a:cubicBezTo>
                <a:cubicBezTo>
                  <a:pt x="75" y="45"/>
                  <a:pt x="1" y="164"/>
                  <a:pt x="75" y="224"/>
                </a:cubicBezTo>
                <a:cubicBezTo>
                  <a:pt x="254" y="537"/>
                  <a:pt x="448" y="850"/>
                  <a:pt x="627" y="1222"/>
                </a:cubicBezTo>
                <a:cubicBezTo>
                  <a:pt x="820" y="1535"/>
                  <a:pt x="999" y="1848"/>
                  <a:pt x="1118" y="2146"/>
                </a:cubicBezTo>
                <a:cubicBezTo>
                  <a:pt x="1193" y="2339"/>
                  <a:pt x="1312" y="2458"/>
                  <a:pt x="1372" y="2652"/>
                </a:cubicBezTo>
                <a:cubicBezTo>
                  <a:pt x="1431" y="2771"/>
                  <a:pt x="1491" y="2965"/>
                  <a:pt x="1565" y="3144"/>
                </a:cubicBezTo>
                <a:cubicBezTo>
                  <a:pt x="1565" y="3203"/>
                  <a:pt x="1625" y="3263"/>
                  <a:pt x="1625" y="3397"/>
                </a:cubicBezTo>
                <a:cubicBezTo>
                  <a:pt x="1684" y="3457"/>
                  <a:pt x="1684" y="3516"/>
                  <a:pt x="1684" y="3635"/>
                </a:cubicBezTo>
                <a:cubicBezTo>
                  <a:pt x="1684" y="3710"/>
                  <a:pt x="1744" y="3769"/>
                  <a:pt x="1744" y="3889"/>
                </a:cubicBezTo>
                <a:lnTo>
                  <a:pt x="1744" y="4082"/>
                </a:lnTo>
                <a:lnTo>
                  <a:pt x="1744" y="4142"/>
                </a:lnTo>
                <a:cubicBezTo>
                  <a:pt x="1804" y="4201"/>
                  <a:pt x="1804" y="4261"/>
                  <a:pt x="1863" y="4321"/>
                </a:cubicBezTo>
                <a:cubicBezTo>
                  <a:pt x="1960" y="4388"/>
                  <a:pt x="2053" y="4421"/>
                  <a:pt x="2131" y="4421"/>
                </a:cubicBezTo>
                <a:cubicBezTo>
                  <a:pt x="2209" y="4421"/>
                  <a:pt x="2273" y="4388"/>
                  <a:pt x="2310" y="4321"/>
                </a:cubicBezTo>
                <a:cubicBezTo>
                  <a:pt x="2429" y="4201"/>
                  <a:pt x="2489" y="4142"/>
                  <a:pt x="2548" y="4008"/>
                </a:cubicBezTo>
                <a:cubicBezTo>
                  <a:pt x="2608" y="3948"/>
                  <a:pt x="2682" y="3829"/>
                  <a:pt x="2802" y="3769"/>
                </a:cubicBezTo>
                <a:cubicBezTo>
                  <a:pt x="2861" y="3710"/>
                  <a:pt x="2921" y="3576"/>
                  <a:pt x="3055" y="3516"/>
                </a:cubicBezTo>
                <a:lnTo>
                  <a:pt x="3293" y="3263"/>
                </a:lnTo>
                <a:cubicBezTo>
                  <a:pt x="3353" y="3203"/>
                  <a:pt x="3427" y="3084"/>
                  <a:pt x="3547" y="3025"/>
                </a:cubicBezTo>
                <a:cubicBezTo>
                  <a:pt x="3606" y="2965"/>
                  <a:pt x="3725" y="2890"/>
                  <a:pt x="3800" y="2771"/>
                </a:cubicBezTo>
                <a:cubicBezTo>
                  <a:pt x="3919" y="2712"/>
                  <a:pt x="3979" y="2652"/>
                  <a:pt x="4038" y="2593"/>
                </a:cubicBezTo>
                <a:cubicBezTo>
                  <a:pt x="4172" y="2518"/>
                  <a:pt x="4291" y="2458"/>
                  <a:pt x="4351" y="2399"/>
                </a:cubicBezTo>
                <a:lnTo>
                  <a:pt x="4411" y="2399"/>
                </a:lnTo>
                <a:cubicBezTo>
                  <a:pt x="4470" y="2339"/>
                  <a:pt x="4470" y="2280"/>
                  <a:pt x="4470" y="2220"/>
                </a:cubicBezTo>
                <a:cubicBezTo>
                  <a:pt x="4426" y="2121"/>
                  <a:pt x="4350" y="2063"/>
                  <a:pt x="4289" y="2063"/>
                </a:cubicBezTo>
                <a:cubicBezTo>
                  <a:pt x="4267" y="2063"/>
                  <a:pt x="4248" y="2070"/>
                  <a:pt x="4232" y="2086"/>
                </a:cubicBezTo>
                <a:cubicBezTo>
                  <a:pt x="4098" y="2146"/>
                  <a:pt x="3979" y="2220"/>
                  <a:pt x="3859" y="2220"/>
                </a:cubicBezTo>
                <a:cubicBezTo>
                  <a:pt x="3800" y="2280"/>
                  <a:pt x="3725" y="2280"/>
                  <a:pt x="3666" y="2339"/>
                </a:cubicBezTo>
                <a:lnTo>
                  <a:pt x="3547" y="2399"/>
                </a:lnTo>
                <a:cubicBezTo>
                  <a:pt x="3427" y="2458"/>
                  <a:pt x="3293" y="2518"/>
                  <a:pt x="3234" y="2652"/>
                </a:cubicBezTo>
                <a:cubicBezTo>
                  <a:pt x="3115" y="2712"/>
                  <a:pt x="2980" y="2771"/>
                  <a:pt x="2921" y="2831"/>
                </a:cubicBezTo>
                <a:lnTo>
                  <a:pt x="2608" y="3084"/>
                </a:lnTo>
                <a:cubicBezTo>
                  <a:pt x="2548" y="3203"/>
                  <a:pt x="2429" y="3263"/>
                  <a:pt x="2370" y="3337"/>
                </a:cubicBezTo>
                <a:cubicBezTo>
                  <a:pt x="2347" y="3357"/>
                  <a:pt x="2327" y="3375"/>
                  <a:pt x="2308" y="3393"/>
                </a:cubicBezTo>
                <a:lnTo>
                  <a:pt x="2308" y="3393"/>
                </a:lnTo>
                <a:cubicBezTo>
                  <a:pt x="2304" y="3328"/>
                  <a:pt x="2289" y="3246"/>
                  <a:pt x="2236" y="3203"/>
                </a:cubicBezTo>
                <a:cubicBezTo>
                  <a:pt x="2236" y="3084"/>
                  <a:pt x="2176" y="3025"/>
                  <a:pt x="2176" y="2890"/>
                </a:cubicBezTo>
                <a:cubicBezTo>
                  <a:pt x="2116" y="2712"/>
                  <a:pt x="1997" y="2518"/>
                  <a:pt x="1938" y="2399"/>
                </a:cubicBezTo>
                <a:cubicBezTo>
                  <a:pt x="1863" y="2280"/>
                  <a:pt x="1863" y="2220"/>
                  <a:pt x="1804" y="2086"/>
                </a:cubicBezTo>
                <a:cubicBezTo>
                  <a:pt x="1744" y="2026"/>
                  <a:pt x="1744" y="1967"/>
                  <a:pt x="1684" y="1848"/>
                </a:cubicBezTo>
                <a:cubicBezTo>
                  <a:pt x="1565" y="1714"/>
                  <a:pt x="1491" y="1535"/>
                  <a:pt x="1372" y="1341"/>
                </a:cubicBezTo>
                <a:cubicBezTo>
                  <a:pt x="1252" y="1222"/>
                  <a:pt x="1193" y="1028"/>
                  <a:pt x="1059" y="909"/>
                </a:cubicBezTo>
                <a:cubicBezTo>
                  <a:pt x="820" y="596"/>
                  <a:pt x="627" y="283"/>
                  <a:pt x="314" y="45"/>
                </a:cubicBezTo>
                <a:cubicBezTo>
                  <a:pt x="284" y="15"/>
                  <a:pt x="254" y="0"/>
                  <a:pt x="224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1" name="Google Shape;4301;p28"/>
          <p:cNvSpPr/>
          <p:nvPr/>
        </p:nvSpPr>
        <p:spPr>
          <a:xfrm flipH="1">
            <a:off x="7906378" y="2757804"/>
            <a:ext cx="185922" cy="163399"/>
          </a:xfrm>
          <a:custGeom>
            <a:avLst/>
            <a:gdLst/>
            <a:ahLst/>
            <a:cxnLst/>
            <a:rect l="l" t="t" r="r" b="b"/>
            <a:pathLst>
              <a:path w="5960" h="5238" extrusionOk="0">
                <a:moveTo>
                  <a:pt x="120" y="0"/>
                </a:moveTo>
                <a:cubicBezTo>
                  <a:pt x="1" y="60"/>
                  <a:pt x="1" y="194"/>
                  <a:pt x="61" y="253"/>
                </a:cubicBezTo>
                <a:lnTo>
                  <a:pt x="493" y="804"/>
                </a:lnTo>
                <a:cubicBezTo>
                  <a:pt x="552" y="939"/>
                  <a:pt x="627" y="998"/>
                  <a:pt x="686" y="1117"/>
                </a:cubicBezTo>
                <a:lnTo>
                  <a:pt x="925" y="1371"/>
                </a:lnTo>
                <a:cubicBezTo>
                  <a:pt x="1059" y="1549"/>
                  <a:pt x="1178" y="1743"/>
                  <a:pt x="1297" y="1922"/>
                </a:cubicBezTo>
                <a:lnTo>
                  <a:pt x="1491" y="2235"/>
                </a:lnTo>
                <a:cubicBezTo>
                  <a:pt x="1550" y="2294"/>
                  <a:pt x="1610" y="2428"/>
                  <a:pt x="1669" y="2547"/>
                </a:cubicBezTo>
                <a:cubicBezTo>
                  <a:pt x="1744" y="2607"/>
                  <a:pt x="1804" y="2741"/>
                  <a:pt x="1863" y="2801"/>
                </a:cubicBezTo>
                <a:lnTo>
                  <a:pt x="1982" y="3114"/>
                </a:lnTo>
                <a:lnTo>
                  <a:pt x="2176" y="3412"/>
                </a:lnTo>
                <a:cubicBezTo>
                  <a:pt x="2236" y="3486"/>
                  <a:pt x="2236" y="3605"/>
                  <a:pt x="2295" y="3724"/>
                </a:cubicBezTo>
                <a:cubicBezTo>
                  <a:pt x="2355" y="3784"/>
                  <a:pt x="2414" y="3918"/>
                  <a:pt x="2414" y="4037"/>
                </a:cubicBezTo>
                <a:cubicBezTo>
                  <a:pt x="2489" y="4097"/>
                  <a:pt x="2489" y="4231"/>
                  <a:pt x="2548" y="4350"/>
                </a:cubicBezTo>
                <a:cubicBezTo>
                  <a:pt x="2548" y="4410"/>
                  <a:pt x="2548" y="4529"/>
                  <a:pt x="2608" y="4663"/>
                </a:cubicBezTo>
                <a:lnTo>
                  <a:pt x="2608" y="4976"/>
                </a:lnTo>
                <a:cubicBezTo>
                  <a:pt x="2608" y="5035"/>
                  <a:pt x="2668" y="5035"/>
                  <a:pt x="2668" y="5095"/>
                </a:cubicBezTo>
                <a:cubicBezTo>
                  <a:pt x="2711" y="5182"/>
                  <a:pt x="2827" y="5238"/>
                  <a:pt x="2956" y="5238"/>
                </a:cubicBezTo>
                <a:cubicBezTo>
                  <a:pt x="3003" y="5238"/>
                  <a:pt x="3052" y="5230"/>
                  <a:pt x="3100" y="5214"/>
                </a:cubicBezTo>
                <a:cubicBezTo>
                  <a:pt x="3159" y="5155"/>
                  <a:pt x="3293" y="5095"/>
                  <a:pt x="3413" y="5035"/>
                </a:cubicBezTo>
                <a:cubicBezTo>
                  <a:pt x="3532" y="4976"/>
                  <a:pt x="3606" y="4901"/>
                  <a:pt x="3725" y="4842"/>
                </a:cubicBezTo>
                <a:cubicBezTo>
                  <a:pt x="3845" y="4842"/>
                  <a:pt x="3979" y="4782"/>
                  <a:pt x="4098" y="4723"/>
                </a:cubicBezTo>
                <a:lnTo>
                  <a:pt x="4411" y="4603"/>
                </a:lnTo>
                <a:lnTo>
                  <a:pt x="4783" y="4410"/>
                </a:lnTo>
                <a:cubicBezTo>
                  <a:pt x="4843" y="4410"/>
                  <a:pt x="4962" y="4350"/>
                  <a:pt x="5096" y="4350"/>
                </a:cubicBezTo>
                <a:lnTo>
                  <a:pt x="5275" y="4290"/>
                </a:lnTo>
                <a:cubicBezTo>
                  <a:pt x="5334" y="4231"/>
                  <a:pt x="5394" y="4231"/>
                  <a:pt x="5468" y="4231"/>
                </a:cubicBezTo>
                <a:cubicBezTo>
                  <a:pt x="5588" y="4231"/>
                  <a:pt x="5707" y="4156"/>
                  <a:pt x="5841" y="4156"/>
                </a:cubicBezTo>
                <a:cubicBezTo>
                  <a:pt x="5900" y="4097"/>
                  <a:pt x="5960" y="4037"/>
                  <a:pt x="5960" y="3978"/>
                </a:cubicBezTo>
                <a:cubicBezTo>
                  <a:pt x="5960" y="3858"/>
                  <a:pt x="5900" y="3784"/>
                  <a:pt x="5766" y="3784"/>
                </a:cubicBezTo>
                <a:cubicBezTo>
                  <a:pt x="5647" y="3784"/>
                  <a:pt x="5528" y="3784"/>
                  <a:pt x="5394" y="3858"/>
                </a:cubicBezTo>
                <a:lnTo>
                  <a:pt x="4962" y="3858"/>
                </a:lnTo>
                <a:cubicBezTo>
                  <a:pt x="4843" y="3918"/>
                  <a:pt x="4723" y="3918"/>
                  <a:pt x="4589" y="3978"/>
                </a:cubicBezTo>
                <a:lnTo>
                  <a:pt x="4217" y="4037"/>
                </a:lnTo>
                <a:cubicBezTo>
                  <a:pt x="4098" y="4097"/>
                  <a:pt x="3979" y="4156"/>
                  <a:pt x="3845" y="4231"/>
                </a:cubicBezTo>
                <a:cubicBezTo>
                  <a:pt x="3725" y="4231"/>
                  <a:pt x="3606" y="4290"/>
                  <a:pt x="3472" y="4350"/>
                </a:cubicBezTo>
                <a:cubicBezTo>
                  <a:pt x="3389" y="4391"/>
                  <a:pt x="3307" y="4404"/>
                  <a:pt x="3219" y="4428"/>
                </a:cubicBezTo>
                <a:lnTo>
                  <a:pt x="3219" y="4428"/>
                </a:lnTo>
                <a:cubicBezTo>
                  <a:pt x="3198" y="4341"/>
                  <a:pt x="3159" y="4253"/>
                  <a:pt x="3159" y="4156"/>
                </a:cubicBezTo>
                <a:cubicBezTo>
                  <a:pt x="3100" y="4037"/>
                  <a:pt x="3040" y="3918"/>
                  <a:pt x="3040" y="3784"/>
                </a:cubicBezTo>
                <a:cubicBezTo>
                  <a:pt x="2980" y="3665"/>
                  <a:pt x="2980" y="3605"/>
                  <a:pt x="2921" y="3486"/>
                </a:cubicBezTo>
                <a:cubicBezTo>
                  <a:pt x="2861" y="3352"/>
                  <a:pt x="2787" y="3233"/>
                  <a:pt x="2727" y="3114"/>
                </a:cubicBezTo>
                <a:lnTo>
                  <a:pt x="2608" y="2801"/>
                </a:lnTo>
                <a:cubicBezTo>
                  <a:pt x="2489" y="2607"/>
                  <a:pt x="2355" y="2369"/>
                  <a:pt x="2176" y="2175"/>
                </a:cubicBezTo>
                <a:cubicBezTo>
                  <a:pt x="2042" y="1996"/>
                  <a:pt x="1923" y="1803"/>
                  <a:pt x="1804" y="1624"/>
                </a:cubicBezTo>
                <a:cubicBezTo>
                  <a:pt x="1610" y="1430"/>
                  <a:pt x="1491" y="1251"/>
                  <a:pt x="1297" y="1058"/>
                </a:cubicBezTo>
                <a:cubicBezTo>
                  <a:pt x="1178" y="879"/>
                  <a:pt x="999" y="685"/>
                  <a:pt x="805" y="507"/>
                </a:cubicBezTo>
                <a:cubicBezTo>
                  <a:pt x="686" y="372"/>
                  <a:pt x="493" y="194"/>
                  <a:pt x="314" y="60"/>
                </a:cubicBezTo>
                <a:cubicBezTo>
                  <a:pt x="254" y="0"/>
                  <a:pt x="180" y="0"/>
                  <a:pt x="120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2" name="Google Shape;4302;p28"/>
          <p:cNvSpPr/>
          <p:nvPr/>
        </p:nvSpPr>
        <p:spPr>
          <a:xfrm flipH="1">
            <a:off x="7958879" y="2867610"/>
            <a:ext cx="131549" cy="123501"/>
          </a:xfrm>
          <a:custGeom>
            <a:avLst/>
            <a:gdLst/>
            <a:ahLst/>
            <a:cxnLst/>
            <a:rect l="l" t="t" r="r" b="b"/>
            <a:pathLst>
              <a:path w="4217" h="3959" extrusionOk="0">
                <a:moveTo>
                  <a:pt x="220" y="1"/>
                </a:moveTo>
                <a:cubicBezTo>
                  <a:pt x="192" y="1"/>
                  <a:pt x="159" y="8"/>
                  <a:pt x="120" y="26"/>
                </a:cubicBezTo>
                <a:cubicBezTo>
                  <a:pt x="60" y="26"/>
                  <a:pt x="1" y="145"/>
                  <a:pt x="60" y="204"/>
                </a:cubicBezTo>
                <a:cubicBezTo>
                  <a:pt x="313" y="830"/>
                  <a:pt x="626" y="1381"/>
                  <a:pt x="805" y="1947"/>
                </a:cubicBezTo>
                <a:cubicBezTo>
                  <a:pt x="865" y="2067"/>
                  <a:pt x="939" y="2260"/>
                  <a:pt x="999" y="2379"/>
                </a:cubicBezTo>
                <a:cubicBezTo>
                  <a:pt x="1058" y="2439"/>
                  <a:pt x="1058" y="2499"/>
                  <a:pt x="1058" y="2573"/>
                </a:cubicBezTo>
                <a:cubicBezTo>
                  <a:pt x="1118" y="2633"/>
                  <a:pt x="1118" y="2752"/>
                  <a:pt x="1177" y="2811"/>
                </a:cubicBezTo>
                <a:lnTo>
                  <a:pt x="1237" y="3005"/>
                </a:lnTo>
                <a:lnTo>
                  <a:pt x="1237" y="3184"/>
                </a:lnTo>
                <a:cubicBezTo>
                  <a:pt x="1312" y="3318"/>
                  <a:pt x="1312" y="3378"/>
                  <a:pt x="1312" y="3437"/>
                </a:cubicBezTo>
                <a:lnTo>
                  <a:pt x="1312" y="3556"/>
                </a:lnTo>
                <a:lnTo>
                  <a:pt x="1312" y="3616"/>
                </a:lnTo>
                <a:cubicBezTo>
                  <a:pt x="1312" y="3690"/>
                  <a:pt x="1312" y="3810"/>
                  <a:pt x="1371" y="3869"/>
                </a:cubicBezTo>
                <a:cubicBezTo>
                  <a:pt x="1431" y="3929"/>
                  <a:pt x="1524" y="3959"/>
                  <a:pt x="1617" y="3959"/>
                </a:cubicBezTo>
                <a:cubicBezTo>
                  <a:pt x="1710" y="3959"/>
                  <a:pt x="1803" y="3929"/>
                  <a:pt x="1863" y="3869"/>
                </a:cubicBezTo>
                <a:cubicBezTo>
                  <a:pt x="1922" y="3810"/>
                  <a:pt x="1982" y="3690"/>
                  <a:pt x="2056" y="3616"/>
                </a:cubicBezTo>
                <a:cubicBezTo>
                  <a:pt x="2176" y="3556"/>
                  <a:pt x="2235" y="3497"/>
                  <a:pt x="2295" y="3437"/>
                </a:cubicBezTo>
                <a:cubicBezTo>
                  <a:pt x="2429" y="3378"/>
                  <a:pt x="2488" y="3318"/>
                  <a:pt x="2608" y="3243"/>
                </a:cubicBezTo>
                <a:cubicBezTo>
                  <a:pt x="2667" y="3184"/>
                  <a:pt x="2801" y="3124"/>
                  <a:pt x="2861" y="3065"/>
                </a:cubicBezTo>
                <a:lnTo>
                  <a:pt x="3174" y="2871"/>
                </a:lnTo>
                <a:cubicBezTo>
                  <a:pt x="3174" y="2871"/>
                  <a:pt x="3233" y="2871"/>
                  <a:pt x="3293" y="2811"/>
                </a:cubicBezTo>
                <a:lnTo>
                  <a:pt x="3472" y="2752"/>
                </a:lnTo>
                <a:lnTo>
                  <a:pt x="3606" y="2692"/>
                </a:lnTo>
                <a:lnTo>
                  <a:pt x="3785" y="2633"/>
                </a:lnTo>
                <a:cubicBezTo>
                  <a:pt x="3844" y="2633"/>
                  <a:pt x="3978" y="2573"/>
                  <a:pt x="4097" y="2573"/>
                </a:cubicBezTo>
                <a:cubicBezTo>
                  <a:pt x="4157" y="2499"/>
                  <a:pt x="4217" y="2439"/>
                  <a:pt x="4217" y="2379"/>
                </a:cubicBezTo>
                <a:cubicBezTo>
                  <a:pt x="4217" y="2260"/>
                  <a:pt x="4157" y="2201"/>
                  <a:pt x="4038" y="2201"/>
                </a:cubicBezTo>
                <a:cubicBezTo>
                  <a:pt x="3919" y="2201"/>
                  <a:pt x="3785" y="2260"/>
                  <a:pt x="3665" y="2260"/>
                </a:cubicBezTo>
                <a:lnTo>
                  <a:pt x="3472" y="2260"/>
                </a:lnTo>
                <a:lnTo>
                  <a:pt x="3293" y="2320"/>
                </a:lnTo>
                <a:cubicBezTo>
                  <a:pt x="3174" y="2320"/>
                  <a:pt x="3040" y="2379"/>
                  <a:pt x="2920" y="2439"/>
                </a:cubicBezTo>
                <a:lnTo>
                  <a:pt x="2608" y="2573"/>
                </a:lnTo>
                <a:cubicBezTo>
                  <a:pt x="2488" y="2633"/>
                  <a:pt x="2354" y="2692"/>
                  <a:pt x="2295" y="2752"/>
                </a:cubicBezTo>
                <a:cubicBezTo>
                  <a:pt x="2235" y="2752"/>
                  <a:pt x="2176" y="2811"/>
                  <a:pt x="2116" y="2811"/>
                </a:cubicBezTo>
                <a:lnTo>
                  <a:pt x="1982" y="2946"/>
                </a:lnTo>
                <a:cubicBezTo>
                  <a:pt x="1946" y="2964"/>
                  <a:pt x="1910" y="2982"/>
                  <a:pt x="1875" y="3000"/>
                </a:cubicBezTo>
                <a:lnTo>
                  <a:pt x="1875" y="3000"/>
                </a:lnTo>
                <a:cubicBezTo>
                  <a:pt x="1863" y="2944"/>
                  <a:pt x="1863" y="2891"/>
                  <a:pt x="1863" y="2811"/>
                </a:cubicBezTo>
                <a:lnTo>
                  <a:pt x="1744" y="2633"/>
                </a:lnTo>
                <a:cubicBezTo>
                  <a:pt x="1744" y="2499"/>
                  <a:pt x="1684" y="2439"/>
                  <a:pt x="1684" y="2379"/>
                </a:cubicBezTo>
                <a:cubicBezTo>
                  <a:pt x="1684" y="2260"/>
                  <a:pt x="1609" y="2201"/>
                  <a:pt x="1609" y="2126"/>
                </a:cubicBezTo>
                <a:cubicBezTo>
                  <a:pt x="1550" y="2007"/>
                  <a:pt x="1431" y="1828"/>
                  <a:pt x="1371" y="1694"/>
                </a:cubicBezTo>
                <a:cubicBezTo>
                  <a:pt x="1237" y="1381"/>
                  <a:pt x="1058" y="1143"/>
                  <a:pt x="939" y="830"/>
                </a:cubicBezTo>
                <a:cubicBezTo>
                  <a:pt x="745" y="577"/>
                  <a:pt x="567" y="338"/>
                  <a:pt x="373" y="85"/>
                </a:cubicBezTo>
                <a:cubicBezTo>
                  <a:pt x="331" y="43"/>
                  <a:pt x="289" y="1"/>
                  <a:pt x="220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3" name="Google Shape;4303;p28"/>
          <p:cNvSpPr/>
          <p:nvPr/>
        </p:nvSpPr>
        <p:spPr>
          <a:xfrm flipH="1">
            <a:off x="1369029" y="4404244"/>
            <a:ext cx="49569" cy="64293"/>
          </a:xfrm>
          <a:custGeom>
            <a:avLst/>
            <a:gdLst/>
            <a:ahLst/>
            <a:cxnLst/>
            <a:rect l="l" t="t" r="r" b="b"/>
            <a:pathLst>
              <a:path w="1589" h="2061" extrusionOk="0">
                <a:moveTo>
                  <a:pt x="424" y="1"/>
                </a:moveTo>
                <a:cubicBezTo>
                  <a:pt x="181" y="1"/>
                  <a:pt x="0" y="295"/>
                  <a:pt x="159" y="539"/>
                </a:cubicBezTo>
                <a:cubicBezTo>
                  <a:pt x="337" y="852"/>
                  <a:pt x="650" y="1046"/>
                  <a:pt x="844" y="1358"/>
                </a:cubicBezTo>
                <a:cubicBezTo>
                  <a:pt x="1023" y="1537"/>
                  <a:pt x="1216" y="1850"/>
                  <a:pt x="1395" y="2029"/>
                </a:cubicBezTo>
                <a:cubicBezTo>
                  <a:pt x="1413" y="2051"/>
                  <a:pt x="1438" y="2060"/>
                  <a:pt x="1463" y="2060"/>
                </a:cubicBezTo>
                <a:cubicBezTo>
                  <a:pt x="1523" y="2060"/>
                  <a:pt x="1589" y="2011"/>
                  <a:pt x="1589" y="1969"/>
                </a:cubicBezTo>
                <a:cubicBezTo>
                  <a:pt x="1589" y="1656"/>
                  <a:pt x="1395" y="1284"/>
                  <a:pt x="1276" y="986"/>
                </a:cubicBezTo>
                <a:cubicBezTo>
                  <a:pt x="1082" y="673"/>
                  <a:pt x="904" y="301"/>
                  <a:pt x="591" y="47"/>
                </a:cubicBezTo>
                <a:cubicBezTo>
                  <a:pt x="534" y="15"/>
                  <a:pt x="478" y="1"/>
                  <a:pt x="42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4" name="Google Shape;4304;p28"/>
          <p:cNvSpPr/>
          <p:nvPr/>
        </p:nvSpPr>
        <p:spPr>
          <a:xfrm flipH="1">
            <a:off x="1423402" y="4394106"/>
            <a:ext cx="11636" cy="11636"/>
          </a:xfrm>
          <a:custGeom>
            <a:avLst/>
            <a:gdLst/>
            <a:ahLst/>
            <a:cxnLst/>
            <a:rect l="l" t="t" r="r" b="b"/>
            <a:pathLst>
              <a:path w="373" h="373" extrusionOk="0">
                <a:moveTo>
                  <a:pt x="179" y="0"/>
                </a:moveTo>
                <a:cubicBezTo>
                  <a:pt x="120" y="0"/>
                  <a:pt x="0" y="60"/>
                  <a:pt x="0" y="194"/>
                </a:cubicBezTo>
                <a:cubicBezTo>
                  <a:pt x="0" y="313"/>
                  <a:pt x="60" y="372"/>
                  <a:pt x="120" y="372"/>
                </a:cubicBezTo>
                <a:cubicBezTo>
                  <a:pt x="254" y="372"/>
                  <a:pt x="373" y="372"/>
                  <a:pt x="373" y="253"/>
                </a:cubicBezTo>
                <a:cubicBezTo>
                  <a:pt x="373" y="119"/>
                  <a:pt x="313" y="0"/>
                  <a:pt x="17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5" name="Google Shape;4305;p28"/>
          <p:cNvSpPr/>
          <p:nvPr/>
        </p:nvSpPr>
        <p:spPr>
          <a:xfrm flipH="1">
            <a:off x="2201811" y="4376231"/>
            <a:ext cx="13507" cy="10918"/>
          </a:xfrm>
          <a:custGeom>
            <a:avLst/>
            <a:gdLst/>
            <a:ahLst/>
            <a:cxnLst/>
            <a:rect l="l" t="t" r="r" b="b"/>
            <a:pathLst>
              <a:path w="433" h="350" extrusionOk="0">
                <a:moveTo>
                  <a:pt x="168" y="0"/>
                </a:moveTo>
                <a:cubicBezTo>
                  <a:pt x="77" y="0"/>
                  <a:pt x="0" y="105"/>
                  <a:pt x="0" y="201"/>
                </a:cubicBezTo>
                <a:cubicBezTo>
                  <a:pt x="44" y="287"/>
                  <a:pt x="118" y="350"/>
                  <a:pt x="178" y="350"/>
                </a:cubicBezTo>
                <a:cubicBezTo>
                  <a:pt x="201" y="350"/>
                  <a:pt x="222" y="340"/>
                  <a:pt x="239" y="320"/>
                </a:cubicBezTo>
                <a:lnTo>
                  <a:pt x="313" y="320"/>
                </a:lnTo>
                <a:cubicBezTo>
                  <a:pt x="432" y="260"/>
                  <a:pt x="432" y="81"/>
                  <a:pt x="313" y="22"/>
                </a:cubicBezTo>
                <a:lnTo>
                  <a:pt x="239" y="22"/>
                </a:lnTo>
                <a:cubicBezTo>
                  <a:pt x="215" y="7"/>
                  <a:pt x="191" y="0"/>
                  <a:pt x="1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6" name="Google Shape;4306;p28"/>
          <p:cNvSpPr/>
          <p:nvPr/>
        </p:nvSpPr>
        <p:spPr>
          <a:xfrm flipH="1">
            <a:off x="7844550" y="3874179"/>
            <a:ext cx="183115" cy="71998"/>
          </a:xfrm>
          <a:custGeom>
            <a:avLst/>
            <a:gdLst/>
            <a:ahLst/>
            <a:cxnLst/>
            <a:rect l="l" t="t" r="r" b="b"/>
            <a:pathLst>
              <a:path w="5870" h="2308" extrusionOk="0">
                <a:moveTo>
                  <a:pt x="1860" y="1"/>
                </a:moveTo>
                <a:cubicBezTo>
                  <a:pt x="913" y="1"/>
                  <a:pt x="0" y="276"/>
                  <a:pt x="223" y="1338"/>
                </a:cubicBezTo>
                <a:cubicBezTo>
                  <a:pt x="355" y="2013"/>
                  <a:pt x="1087" y="2308"/>
                  <a:pt x="2012" y="2308"/>
                </a:cubicBezTo>
                <a:cubicBezTo>
                  <a:pt x="3290" y="2308"/>
                  <a:pt x="4936" y="1745"/>
                  <a:pt x="5869" y="846"/>
                </a:cubicBezTo>
                <a:cubicBezTo>
                  <a:pt x="5869" y="846"/>
                  <a:pt x="4007" y="339"/>
                  <a:pt x="2949" y="101"/>
                </a:cubicBezTo>
                <a:cubicBezTo>
                  <a:pt x="2629" y="45"/>
                  <a:pt x="2242" y="1"/>
                  <a:pt x="18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7" name="Google Shape;4307;p28"/>
          <p:cNvSpPr/>
          <p:nvPr/>
        </p:nvSpPr>
        <p:spPr>
          <a:xfrm flipH="1">
            <a:off x="7819469" y="3886626"/>
            <a:ext cx="158502" cy="33004"/>
          </a:xfrm>
          <a:custGeom>
            <a:avLst/>
            <a:gdLst/>
            <a:ahLst/>
            <a:cxnLst/>
            <a:rect l="l" t="t" r="r" b="b"/>
            <a:pathLst>
              <a:path w="5081" h="1058" extrusionOk="0">
                <a:moveTo>
                  <a:pt x="4962" y="0"/>
                </a:moveTo>
                <a:cubicBezTo>
                  <a:pt x="4962" y="0"/>
                  <a:pt x="4902" y="74"/>
                  <a:pt x="4783" y="74"/>
                </a:cubicBezTo>
                <a:cubicBezTo>
                  <a:pt x="4708" y="134"/>
                  <a:pt x="4649" y="134"/>
                  <a:pt x="4530" y="194"/>
                </a:cubicBezTo>
                <a:cubicBezTo>
                  <a:pt x="4470" y="253"/>
                  <a:pt x="4336" y="253"/>
                  <a:pt x="4217" y="313"/>
                </a:cubicBezTo>
                <a:cubicBezTo>
                  <a:pt x="4157" y="313"/>
                  <a:pt x="4038" y="372"/>
                  <a:pt x="3904" y="447"/>
                </a:cubicBezTo>
                <a:lnTo>
                  <a:pt x="3725" y="447"/>
                </a:lnTo>
                <a:cubicBezTo>
                  <a:pt x="3591" y="507"/>
                  <a:pt x="3531" y="507"/>
                  <a:pt x="3472" y="507"/>
                </a:cubicBezTo>
                <a:cubicBezTo>
                  <a:pt x="3412" y="507"/>
                  <a:pt x="3353" y="566"/>
                  <a:pt x="3293" y="566"/>
                </a:cubicBezTo>
                <a:lnTo>
                  <a:pt x="3040" y="566"/>
                </a:lnTo>
                <a:cubicBezTo>
                  <a:pt x="2921" y="626"/>
                  <a:pt x="2727" y="626"/>
                  <a:pt x="2608" y="626"/>
                </a:cubicBezTo>
                <a:cubicBezTo>
                  <a:pt x="2414" y="685"/>
                  <a:pt x="2295" y="685"/>
                  <a:pt x="2101" y="685"/>
                </a:cubicBezTo>
                <a:lnTo>
                  <a:pt x="1237" y="685"/>
                </a:lnTo>
                <a:cubicBezTo>
                  <a:pt x="1118" y="685"/>
                  <a:pt x="984" y="685"/>
                  <a:pt x="865" y="626"/>
                </a:cubicBezTo>
                <a:lnTo>
                  <a:pt x="314" y="626"/>
                </a:lnTo>
                <a:cubicBezTo>
                  <a:pt x="239" y="566"/>
                  <a:pt x="180" y="566"/>
                  <a:pt x="180" y="566"/>
                </a:cubicBezTo>
                <a:lnTo>
                  <a:pt x="120" y="566"/>
                </a:lnTo>
                <a:cubicBezTo>
                  <a:pt x="60" y="566"/>
                  <a:pt x="1" y="566"/>
                  <a:pt x="1" y="626"/>
                </a:cubicBezTo>
                <a:cubicBezTo>
                  <a:pt x="1" y="685"/>
                  <a:pt x="1" y="745"/>
                  <a:pt x="60" y="745"/>
                </a:cubicBezTo>
                <a:lnTo>
                  <a:pt x="120" y="745"/>
                </a:lnTo>
                <a:cubicBezTo>
                  <a:pt x="180" y="819"/>
                  <a:pt x="180" y="819"/>
                  <a:pt x="314" y="819"/>
                </a:cubicBezTo>
                <a:cubicBezTo>
                  <a:pt x="433" y="879"/>
                  <a:pt x="612" y="939"/>
                  <a:pt x="865" y="939"/>
                </a:cubicBezTo>
                <a:cubicBezTo>
                  <a:pt x="1118" y="998"/>
                  <a:pt x="1356" y="998"/>
                  <a:pt x="1669" y="1058"/>
                </a:cubicBezTo>
                <a:lnTo>
                  <a:pt x="2176" y="1058"/>
                </a:lnTo>
                <a:cubicBezTo>
                  <a:pt x="2295" y="1058"/>
                  <a:pt x="2474" y="1058"/>
                  <a:pt x="2608" y="998"/>
                </a:cubicBezTo>
                <a:cubicBezTo>
                  <a:pt x="2787" y="998"/>
                  <a:pt x="2980" y="998"/>
                  <a:pt x="3099" y="939"/>
                </a:cubicBezTo>
                <a:cubicBezTo>
                  <a:pt x="3293" y="939"/>
                  <a:pt x="3412" y="879"/>
                  <a:pt x="3531" y="879"/>
                </a:cubicBezTo>
                <a:cubicBezTo>
                  <a:pt x="3666" y="819"/>
                  <a:pt x="3725" y="819"/>
                  <a:pt x="3785" y="819"/>
                </a:cubicBezTo>
                <a:cubicBezTo>
                  <a:pt x="3844" y="745"/>
                  <a:pt x="3904" y="745"/>
                  <a:pt x="3964" y="685"/>
                </a:cubicBezTo>
                <a:cubicBezTo>
                  <a:pt x="4098" y="685"/>
                  <a:pt x="4217" y="626"/>
                  <a:pt x="4336" y="566"/>
                </a:cubicBezTo>
                <a:cubicBezTo>
                  <a:pt x="4470" y="507"/>
                  <a:pt x="4589" y="507"/>
                  <a:pt x="4649" y="447"/>
                </a:cubicBezTo>
                <a:cubicBezTo>
                  <a:pt x="4708" y="372"/>
                  <a:pt x="4842" y="313"/>
                  <a:pt x="4902" y="313"/>
                </a:cubicBezTo>
                <a:cubicBezTo>
                  <a:pt x="4962" y="194"/>
                  <a:pt x="5081" y="194"/>
                  <a:pt x="5081" y="194"/>
                </a:cubicBezTo>
                <a:lnTo>
                  <a:pt x="5081" y="74"/>
                </a:lnTo>
                <a:cubicBezTo>
                  <a:pt x="5081" y="0"/>
                  <a:pt x="5021" y="0"/>
                  <a:pt x="4962" y="0"/>
                </a:cubicBezTo>
                <a:close/>
              </a:path>
            </a:pathLst>
          </a:custGeom>
          <a:solidFill>
            <a:srgbClr val="6638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8" name="Google Shape;4308;p28"/>
          <p:cNvSpPr/>
          <p:nvPr/>
        </p:nvSpPr>
        <p:spPr>
          <a:xfrm flipH="1">
            <a:off x="7850134" y="3718922"/>
            <a:ext cx="160810" cy="137071"/>
          </a:xfrm>
          <a:custGeom>
            <a:avLst/>
            <a:gdLst/>
            <a:ahLst/>
            <a:cxnLst/>
            <a:rect l="l" t="t" r="r" b="b"/>
            <a:pathLst>
              <a:path w="5155" h="4394" extrusionOk="0">
                <a:moveTo>
                  <a:pt x="1085" y="0"/>
                </a:moveTo>
                <a:cubicBezTo>
                  <a:pt x="864" y="0"/>
                  <a:pt x="644" y="104"/>
                  <a:pt x="432" y="356"/>
                </a:cubicBezTo>
                <a:cubicBezTo>
                  <a:pt x="0" y="847"/>
                  <a:pt x="432" y="2218"/>
                  <a:pt x="1743" y="3335"/>
                </a:cubicBezTo>
                <a:cubicBezTo>
                  <a:pt x="2968" y="4345"/>
                  <a:pt x="4765" y="4393"/>
                  <a:pt x="5100" y="4393"/>
                </a:cubicBezTo>
                <a:cubicBezTo>
                  <a:pt x="5135" y="4393"/>
                  <a:pt x="5155" y="4393"/>
                  <a:pt x="5155" y="4393"/>
                </a:cubicBezTo>
                <a:cubicBezTo>
                  <a:pt x="5155" y="4393"/>
                  <a:pt x="3531" y="2650"/>
                  <a:pt x="2980" y="1845"/>
                </a:cubicBezTo>
                <a:cubicBezTo>
                  <a:pt x="2599" y="1222"/>
                  <a:pt x="1843" y="0"/>
                  <a:pt x="108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9" name="Google Shape;4309;p28"/>
          <p:cNvSpPr/>
          <p:nvPr/>
        </p:nvSpPr>
        <p:spPr>
          <a:xfrm flipH="1">
            <a:off x="7823181" y="3748494"/>
            <a:ext cx="141313" cy="122815"/>
          </a:xfrm>
          <a:custGeom>
            <a:avLst/>
            <a:gdLst/>
            <a:ahLst/>
            <a:cxnLst/>
            <a:rect l="l" t="t" r="r" b="b"/>
            <a:pathLst>
              <a:path w="4530" h="3937" extrusionOk="0">
                <a:moveTo>
                  <a:pt x="105" y="0"/>
                </a:moveTo>
                <a:cubicBezTo>
                  <a:pt x="93" y="0"/>
                  <a:pt x="80" y="8"/>
                  <a:pt x="60" y="33"/>
                </a:cubicBezTo>
                <a:cubicBezTo>
                  <a:pt x="1" y="33"/>
                  <a:pt x="1" y="93"/>
                  <a:pt x="1" y="152"/>
                </a:cubicBezTo>
                <a:cubicBezTo>
                  <a:pt x="1" y="152"/>
                  <a:pt x="180" y="465"/>
                  <a:pt x="492" y="897"/>
                </a:cubicBezTo>
                <a:cubicBezTo>
                  <a:pt x="686" y="1151"/>
                  <a:pt x="865" y="1389"/>
                  <a:pt x="1118" y="1642"/>
                </a:cubicBezTo>
                <a:cubicBezTo>
                  <a:pt x="1178" y="1761"/>
                  <a:pt x="1297" y="1955"/>
                  <a:pt x="1431" y="2074"/>
                </a:cubicBezTo>
                <a:cubicBezTo>
                  <a:pt x="1610" y="2193"/>
                  <a:pt x="1744" y="2327"/>
                  <a:pt x="1863" y="2447"/>
                </a:cubicBezTo>
                <a:cubicBezTo>
                  <a:pt x="1982" y="2566"/>
                  <a:pt x="2116" y="2700"/>
                  <a:pt x="2295" y="2819"/>
                </a:cubicBezTo>
                <a:cubicBezTo>
                  <a:pt x="2414" y="2879"/>
                  <a:pt x="2548" y="3013"/>
                  <a:pt x="2727" y="3132"/>
                </a:cubicBezTo>
                <a:cubicBezTo>
                  <a:pt x="2861" y="3192"/>
                  <a:pt x="2980" y="3311"/>
                  <a:pt x="3099" y="3385"/>
                </a:cubicBezTo>
                <a:cubicBezTo>
                  <a:pt x="3293" y="3445"/>
                  <a:pt x="3412" y="3564"/>
                  <a:pt x="3532" y="3564"/>
                </a:cubicBezTo>
                <a:cubicBezTo>
                  <a:pt x="3666" y="3624"/>
                  <a:pt x="3785" y="3683"/>
                  <a:pt x="3844" y="3758"/>
                </a:cubicBezTo>
                <a:cubicBezTo>
                  <a:pt x="3978" y="3817"/>
                  <a:pt x="4098" y="3817"/>
                  <a:pt x="4157" y="3877"/>
                </a:cubicBezTo>
                <a:cubicBezTo>
                  <a:pt x="4276" y="3877"/>
                  <a:pt x="4410" y="3936"/>
                  <a:pt x="4410" y="3936"/>
                </a:cubicBezTo>
                <a:cubicBezTo>
                  <a:pt x="4410" y="3936"/>
                  <a:pt x="4470" y="3936"/>
                  <a:pt x="4530" y="3877"/>
                </a:cubicBezTo>
                <a:cubicBezTo>
                  <a:pt x="4530" y="3817"/>
                  <a:pt x="4530" y="3758"/>
                  <a:pt x="4470" y="3758"/>
                </a:cubicBezTo>
                <a:cubicBezTo>
                  <a:pt x="4470" y="3758"/>
                  <a:pt x="4410" y="3683"/>
                  <a:pt x="4217" y="3624"/>
                </a:cubicBezTo>
                <a:cubicBezTo>
                  <a:pt x="4157" y="3624"/>
                  <a:pt x="4098" y="3564"/>
                  <a:pt x="3978" y="3504"/>
                </a:cubicBezTo>
                <a:cubicBezTo>
                  <a:pt x="3904" y="3445"/>
                  <a:pt x="3785" y="3385"/>
                  <a:pt x="3666" y="3311"/>
                </a:cubicBezTo>
                <a:cubicBezTo>
                  <a:pt x="3532" y="3251"/>
                  <a:pt x="3412" y="3192"/>
                  <a:pt x="3293" y="3132"/>
                </a:cubicBezTo>
                <a:cubicBezTo>
                  <a:pt x="3159" y="3013"/>
                  <a:pt x="3040" y="2938"/>
                  <a:pt x="2921" y="2819"/>
                </a:cubicBezTo>
                <a:cubicBezTo>
                  <a:pt x="2787" y="2759"/>
                  <a:pt x="2667" y="2640"/>
                  <a:pt x="2489" y="2506"/>
                </a:cubicBezTo>
                <a:cubicBezTo>
                  <a:pt x="2355" y="2387"/>
                  <a:pt x="2235" y="2268"/>
                  <a:pt x="2116" y="2134"/>
                </a:cubicBezTo>
                <a:cubicBezTo>
                  <a:pt x="1982" y="2015"/>
                  <a:pt x="1863" y="1895"/>
                  <a:pt x="1744" y="1761"/>
                </a:cubicBezTo>
                <a:cubicBezTo>
                  <a:pt x="1610" y="1642"/>
                  <a:pt x="1491" y="1583"/>
                  <a:pt x="1371" y="1449"/>
                </a:cubicBezTo>
                <a:cubicBezTo>
                  <a:pt x="1118" y="1210"/>
                  <a:pt x="924" y="957"/>
                  <a:pt x="746" y="704"/>
                </a:cubicBezTo>
                <a:cubicBezTo>
                  <a:pt x="552" y="525"/>
                  <a:pt x="433" y="331"/>
                  <a:pt x="314" y="212"/>
                </a:cubicBezTo>
                <a:cubicBezTo>
                  <a:pt x="254" y="93"/>
                  <a:pt x="180" y="33"/>
                  <a:pt x="180" y="33"/>
                </a:cubicBezTo>
                <a:cubicBezTo>
                  <a:pt x="140" y="33"/>
                  <a:pt x="127" y="0"/>
                  <a:pt x="105" y="0"/>
                </a:cubicBezTo>
                <a:close/>
              </a:path>
            </a:pathLst>
          </a:custGeom>
          <a:solidFill>
            <a:srgbClr val="6638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0" name="Google Shape;4310;p28"/>
          <p:cNvSpPr/>
          <p:nvPr/>
        </p:nvSpPr>
        <p:spPr>
          <a:xfrm flipH="1">
            <a:off x="1197082" y="2194796"/>
            <a:ext cx="124406" cy="96829"/>
          </a:xfrm>
          <a:custGeom>
            <a:avLst/>
            <a:gdLst/>
            <a:ahLst/>
            <a:cxnLst/>
            <a:rect l="l" t="t" r="r" b="b"/>
            <a:pathLst>
              <a:path w="3988" h="3104" extrusionOk="0">
                <a:moveTo>
                  <a:pt x="3165" y="0"/>
                </a:moveTo>
                <a:cubicBezTo>
                  <a:pt x="2616" y="0"/>
                  <a:pt x="2112" y="1000"/>
                  <a:pt x="2007" y="1661"/>
                </a:cubicBezTo>
                <a:cubicBezTo>
                  <a:pt x="2007" y="1661"/>
                  <a:pt x="1486" y="393"/>
                  <a:pt x="987" y="393"/>
                </a:cubicBezTo>
                <a:cubicBezTo>
                  <a:pt x="914" y="393"/>
                  <a:pt x="841" y="421"/>
                  <a:pt x="770" y="484"/>
                </a:cubicBezTo>
                <a:cubicBezTo>
                  <a:pt x="1" y="1139"/>
                  <a:pt x="1044" y="3103"/>
                  <a:pt x="1997" y="3103"/>
                </a:cubicBezTo>
                <a:cubicBezTo>
                  <a:pt x="2040" y="3103"/>
                  <a:pt x="2083" y="3099"/>
                  <a:pt x="2126" y="3091"/>
                </a:cubicBezTo>
                <a:cubicBezTo>
                  <a:pt x="3184" y="2838"/>
                  <a:pt x="3988" y="424"/>
                  <a:pt x="3377" y="52"/>
                </a:cubicBezTo>
                <a:cubicBezTo>
                  <a:pt x="3306" y="16"/>
                  <a:pt x="3235" y="0"/>
                  <a:pt x="31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1" name="Google Shape;4311;p28"/>
          <p:cNvSpPr/>
          <p:nvPr/>
        </p:nvSpPr>
        <p:spPr>
          <a:xfrm flipH="1">
            <a:off x="1192871" y="2339354"/>
            <a:ext cx="120132" cy="97391"/>
          </a:xfrm>
          <a:custGeom>
            <a:avLst/>
            <a:gdLst/>
            <a:ahLst/>
            <a:cxnLst/>
            <a:rect l="l" t="t" r="r" b="b"/>
            <a:pathLst>
              <a:path w="3851" h="3122" extrusionOk="0">
                <a:moveTo>
                  <a:pt x="2951" y="1"/>
                </a:moveTo>
                <a:cubicBezTo>
                  <a:pt x="2454" y="1"/>
                  <a:pt x="2159" y="1101"/>
                  <a:pt x="2107" y="1809"/>
                </a:cubicBezTo>
                <a:cubicBezTo>
                  <a:pt x="2107" y="1809"/>
                  <a:pt x="1494" y="480"/>
                  <a:pt x="882" y="480"/>
                </a:cubicBezTo>
                <a:cubicBezTo>
                  <a:pt x="793" y="480"/>
                  <a:pt x="704" y="508"/>
                  <a:pt x="617" y="572"/>
                </a:cubicBezTo>
                <a:cubicBezTo>
                  <a:pt x="0" y="1057"/>
                  <a:pt x="1325" y="3121"/>
                  <a:pt x="2190" y="3121"/>
                </a:cubicBezTo>
                <a:cubicBezTo>
                  <a:pt x="2202" y="3121"/>
                  <a:pt x="2214" y="3121"/>
                  <a:pt x="2226" y="3120"/>
                </a:cubicBezTo>
                <a:cubicBezTo>
                  <a:pt x="3105" y="3120"/>
                  <a:pt x="3850" y="513"/>
                  <a:pt x="3165" y="66"/>
                </a:cubicBezTo>
                <a:cubicBezTo>
                  <a:pt x="3090" y="21"/>
                  <a:pt x="3018" y="1"/>
                  <a:pt x="29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2" name="Google Shape;4312;p28"/>
          <p:cNvSpPr/>
          <p:nvPr/>
        </p:nvSpPr>
        <p:spPr>
          <a:xfrm flipH="1">
            <a:off x="1198923" y="2483755"/>
            <a:ext cx="113862" cy="86504"/>
          </a:xfrm>
          <a:custGeom>
            <a:avLst/>
            <a:gdLst/>
            <a:ahLst/>
            <a:cxnLst/>
            <a:rect l="l" t="t" r="r" b="b"/>
            <a:pathLst>
              <a:path w="3650" h="2773" extrusionOk="0">
                <a:moveTo>
                  <a:pt x="2999" y="0"/>
                </a:moveTo>
                <a:cubicBezTo>
                  <a:pt x="2612" y="0"/>
                  <a:pt x="2183" y="779"/>
                  <a:pt x="2040" y="1530"/>
                </a:cubicBezTo>
                <a:cubicBezTo>
                  <a:pt x="2040" y="1530"/>
                  <a:pt x="1288" y="333"/>
                  <a:pt x="758" y="333"/>
                </a:cubicBezTo>
                <a:cubicBezTo>
                  <a:pt x="659" y="333"/>
                  <a:pt x="568" y="374"/>
                  <a:pt x="491" y="472"/>
                </a:cubicBezTo>
                <a:cubicBezTo>
                  <a:pt x="1" y="1078"/>
                  <a:pt x="1506" y="2772"/>
                  <a:pt x="2157" y="2772"/>
                </a:cubicBezTo>
                <a:cubicBezTo>
                  <a:pt x="2179" y="2772"/>
                  <a:pt x="2200" y="2770"/>
                  <a:pt x="2219" y="2766"/>
                </a:cubicBezTo>
                <a:cubicBezTo>
                  <a:pt x="2845" y="2707"/>
                  <a:pt x="3649" y="651"/>
                  <a:pt x="3277" y="159"/>
                </a:cubicBezTo>
                <a:cubicBezTo>
                  <a:pt x="3190" y="49"/>
                  <a:pt x="3096" y="0"/>
                  <a:pt x="29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3" name="Google Shape;4313;p28"/>
          <p:cNvSpPr/>
          <p:nvPr/>
        </p:nvSpPr>
        <p:spPr>
          <a:xfrm flipH="1">
            <a:off x="1016744" y="1620652"/>
            <a:ext cx="73464" cy="149611"/>
          </a:xfrm>
          <a:custGeom>
            <a:avLst/>
            <a:gdLst/>
            <a:ahLst/>
            <a:cxnLst/>
            <a:rect l="l" t="t" r="r" b="b"/>
            <a:pathLst>
              <a:path w="2355" h="4796" extrusionOk="0">
                <a:moveTo>
                  <a:pt x="1414" y="0"/>
                </a:moveTo>
                <a:cubicBezTo>
                  <a:pt x="1242" y="0"/>
                  <a:pt x="1084" y="90"/>
                  <a:pt x="984" y="267"/>
                </a:cubicBezTo>
                <a:cubicBezTo>
                  <a:pt x="0" y="2248"/>
                  <a:pt x="2041" y="4796"/>
                  <a:pt x="2041" y="4796"/>
                </a:cubicBezTo>
                <a:cubicBezTo>
                  <a:pt x="2235" y="3991"/>
                  <a:pt x="2354" y="2382"/>
                  <a:pt x="2295" y="1206"/>
                </a:cubicBezTo>
                <a:cubicBezTo>
                  <a:pt x="2204" y="397"/>
                  <a:pt x="1777" y="0"/>
                  <a:pt x="141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4" name="Google Shape;4314;p28"/>
          <p:cNvSpPr/>
          <p:nvPr/>
        </p:nvSpPr>
        <p:spPr>
          <a:xfrm flipH="1">
            <a:off x="898702" y="1650880"/>
            <a:ext cx="114891" cy="167736"/>
          </a:xfrm>
          <a:custGeom>
            <a:avLst/>
            <a:gdLst/>
            <a:ahLst/>
            <a:cxnLst/>
            <a:rect l="l" t="t" r="r" b="b"/>
            <a:pathLst>
              <a:path w="3683" h="5377" extrusionOk="0">
                <a:moveTo>
                  <a:pt x="2485" y="1"/>
                </a:moveTo>
                <a:cubicBezTo>
                  <a:pt x="1818" y="1"/>
                  <a:pt x="1" y="2059"/>
                  <a:pt x="524" y="5376"/>
                </a:cubicBezTo>
                <a:cubicBezTo>
                  <a:pt x="524" y="5376"/>
                  <a:pt x="703" y="4140"/>
                  <a:pt x="1328" y="3454"/>
                </a:cubicBezTo>
                <a:cubicBezTo>
                  <a:pt x="1880" y="2769"/>
                  <a:pt x="3682" y="907"/>
                  <a:pt x="2624" y="43"/>
                </a:cubicBezTo>
                <a:cubicBezTo>
                  <a:pt x="2587" y="15"/>
                  <a:pt x="2540" y="1"/>
                  <a:pt x="248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5" name="Google Shape;4315;p28"/>
          <p:cNvSpPr/>
          <p:nvPr/>
        </p:nvSpPr>
        <p:spPr>
          <a:xfrm flipH="1">
            <a:off x="7812793" y="4670369"/>
            <a:ext cx="56900" cy="83447"/>
          </a:xfrm>
          <a:custGeom>
            <a:avLst/>
            <a:gdLst/>
            <a:ahLst/>
            <a:cxnLst/>
            <a:rect l="l" t="t" r="r" b="b"/>
            <a:pathLst>
              <a:path w="1824" h="2675" extrusionOk="0">
                <a:moveTo>
                  <a:pt x="1265" y="1"/>
                </a:moveTo>
                <a:cubicBezTo>
                  <a:pt x="1155" y="1"/>
                  <a:pt x="1039" y="43"/>
                  <a:pt x="939" y="142"/>
                </a:cubicBezTo>
                <a:cubicBezTo>
                  <a:pt x="567" y="515"/>
                  <a:pt x="373" y="1140"/>
                  <a:pt x="195" y="1632"/>
                </a:cubicBezTo>
                <a:cubicBezTo>
                  <a:pt x="120" y="1885"/>
                  <a:pt x="60" y="2064"/>
                  <a:pt x="1" y="2317"/>
                </a:cubicBezTo>
                <a:cubicBezTo>
                  <a:pt x="1" y="2377"/>
                  <a:pt x="60" y="2511"/>
                  <a:pt x="60" y="2570"/>
                </a:cubicBezTo>
                <a:lnTo>
                  <a:pt x="120" y="2570"/>
                </a:lnTo>
                <a:lnTo>
                  <a:pt x="120" y="2630"/>
                </a:lnTo>
                <a:cubicBezTo>
                  <a:pt x="120" y="2660"/>
                  <a:pt x="168" y="2675"/>
                  <a:pt x="224" y="2675"/>
                </a:cubicBezTo>
                <a:cubicBezTo>
                  <a:pt x="280" y="2675"/>
                  <a:pt x="344" y="2660"/>
                  <a:pt x="373" y="2630"/>
                </a:cubicBezTo>
                <a:lnTo>
                  <a:pt x="373" y="2570"/>
                </a:lnTo>
                <a:cubicBezTo>
                  <a:pt x="567" y="2436"/>
                  <a:pt x="686" y="2064"/>
                  <a:pt x="746" y="1885"/>
                </a:cubicBezTo>
                <a:cubicBezTo>
                  <a:pt x="999" y="1453"/>
                  <a:pt x="1237" y="1021"/>
                  <a:pt x="1550" y="649"/>
                </a:cubicBezTo>
                <a:cubicBezTo>
                  <a:pt x="1824" y="321"/>
                  <a:pt x="1567" y="1"/>
                  <a:pt x="126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6" name="Google Shape;4316;p28"/>
          <p:cNvSpPr/>
          <p:nvPr/>
        </p:nvSpPr>
        <p:spPr>
          <a:xfrm flipH="1">
            <a:off x="7865918" y="4651184"/>
            <a:ext cx="26703" cy="69003"/>
          </a:xfrm>
          <a:custGeom>
            <a:avLst/>
            <a:gdLst/>
            <a:ahLst/>
            <a:cxnLst/>
            <a:rect l="l" t="t" r="r" b="b"/>
            <a:pathLst>
              <a:path w="856" h="2212" extrusionOk="0">
                <a:moveTo>
                  <a:pt x="387" y="0"/>
                </a:moveTo>
                <a:cubicBezTo>
                  <a:pt x="194" y="0"/>
                  <a:pt x="0" y="156"/>
                  <a:pt x="110" y="385"/>
                </a:cubicBezTo>
                <a:cubicBezTo>
                  <a:pt x="244" y="757"/>
                  <a:pt x="304" y="1130"/>
                  <a:pt x="363" y="1502"/>
                </a:cubicBezTo>
                <a:cubicBezTo>
                  <a:pt x="363" y="1636"/>
                  <a:pt x="304" y="1934"/>
                  <a:pt x="423" y="2128"/>
                </a:cubicBezTo>
                <a:cubicBezTo>
                  <a:pt x="423" y="2170"/>
                  <a:pt x="490" y="2212"/>
                  <a:pt x="550" y="2212"/>
                </a:cubicBezTo>
                <a:cubicBezTo>
                  <a:pt x="575" y="2212"/>
                  <a:pt x="599" y="2205"/>
                  <a:pt x="617" y="2187"/>
                </a:cubicBezTo>
                <a:cubicBezTo>
                  <a:pt x="676" y="2128"/>
                  <a:pt x="736" y="2068"/>
                  <a:pt x="736" y="2009"/>
                </a:cubicBezTo>
                <a:cubicBezTo>
                  <a:pt x="795" y="1815"/>
                  <a:pt x="795" y="1636"/>
                  <a:pt x="795" y="1502"/>
                </a:cubicBezTo>
                <a:cubicBezTo>
                  <a:pt x="795" y="1070"/>
                  <a:pt x="855" y="578"/>
                  <a:pt x="676" y="206"/>
                </a:cubicBezTo>
                <a:cubicBezTo>
                  <a:pt x="630" y="62"/>
                  <a:pt x="509" y="0"/>
                  <a:pt x="3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7" name="Google Shape;4317;p28"/>
          <p:cNvSpPr/>
          <p:nvPr/>
        </p:nvSpPr>
        <p:spPr>
          <a:xfrm flipH="1">
            <a:off x="7900794" y="4099906"/>
            <a:ext cx="122971" cy="68379"/>
          </a:xfrm>
          <a:custGeom>
            <a:avLst/>
            <a:gdLst/>
            <a:ahLst/>
            <a:cxnLst/>
            <a:rect l="l" t="t" r="r" b="b"/>
            <a:pathLst>
              <a:path w="3942" h="2192" extrusionOk="0">
                <a:moveTo>
                  <a:pt x="1960" y="1"/>
                </a:moveTo>
                <a:cubicBezTo>
                  <a:pt x="1096" y="61"/>
                  <a:pt x="471" y="746"/>
                  <a:pt x="158" y="1491"/>
                </a:cubicBezTo>
                <a:cubicBezTo>
                  <a:pt x="1" y="1893"/>
                  <a:pt x="322" y="2192"/>
                  <a:pt x="649" y="2192"/>
                </a:cubicBezTo>
                <a:cubicBezTo>
                  <a:pt x="818" y="2192"/>
                  <a:pt x="989" y="2111"/>
                  <a:pt x="1096" y="1923"/>
                </a:cubicBezTo>
                <a:cubicBezTo>
                  <a:pt x="1409" y="1431"/>
                  <a:pt x="1782" y="1178"/>
                  <a:pt x="2333" y="1118"/>
                </a:cubicBezTo>
                <a:cubicBezTo>
                  <a:pt x="2705" y="1118"/>
                  <a:pt x="3078" y="1237"/>
                  <a:pt x="3510" y="1237"/>
                </a:cubicBezTo>
                <a:cubicBezTo>
                  <a:pt x="3763" y="1237"/>
                  <a:pt x="3942" y="865"/>
                  <a:pt x="3763" y="612"/>
                </a:cubicBezTo>
                <a:cubicBezTo>
                  <a:pt x="3331" y="120"/>
                  <a:pt x="2586" y="1"/>
                  <a:pt x="19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8" name="Google Shape;4318;p28"/>
          <p:cNvSpPr/>
          <p:nvPr/>
        </p:nvSpPr>
        <p:spPr>
          <a:xfrm flipH="1">
            <a:off x="7833070" y="2961975"/>
            <a:ext cx="36623" cy="32599"/>
          </a:xfrm>
          <a:custGeom>
            <a:avLst/>
            <a:gdLst/>
            <a:ahLst/>
            <a:cxnLst/>
            <a:rect l="l" t="t" r="r" b="b"/>
            <a:pathLst>
              <a:path w="1174" h="1045" extrusionOk="0">
                <a:moveTo>
                  <a:pt x="646" y="1"/>
                </a:moveTo>
                <a:cubicBezTo>
                  <a:pt x="581" y="1"/>
                  <a:pt x="513" y="15"/>
                  <a:pt x="433" y="40"/>
                </a:cubicBezTo>
                <a:lnTo>
                  <a:pt x="314" y="40"/>
                </a:lnTo>
                <a:cubicBezTo>
                  <a:pt x="60" y="99"/>
                  <a:pt x="1" y="353"/>
                  <a:pt x="1" y="531"/>
                </a:cubicBezTo>
                <a:cubicBezTo>
                  <a:pt x="1" y="785"/>
                  <a:pt x="195" y="904"/>
                  <a:pt x="373" y="963"/>
                </a:cubicBezTo>
                <a:cubicBezTo>
                  <a:pt x="433" y="963"/>
                  <a:pt x="493" y="963"/>
                  <a:pt x="567" y="1038"/>
                </a:cubicBezTo>
                <a:cubicBezTo>
                  <a:pt x="588" y="1042"/>
                  <a:pt x="610" y="1044"/>
                  <a:pt x="631" y="1044"/>
                </a:cubicBezTo>
                <a:cubicBezTo>
                  <a:pt x="908" y="1044"/>
                  <a:pt x="1174" y="702"/>
                  <a:pt x="1118" y="412"/>
                </a:cubicBezTo>
                <a:cubicBezTo>
                  <a:pt x="1118" y="293"/>
                  <a:pt x="1059" y="159"/>
                  <a:pt x="939" y="99"/>
                </a:cubicBezTo>
                <a:cubicBezTo>
                  <a:pt x="826" y="29"/>
                  <a:pt x="738" y="1"/>
                  <a:pt x="6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9" name="Google Shape;4319;p28"/>
          <p:cNvSpPr/>
          <p:nvPr/>
        </p:nvSpPr>
        <p:spPr>
          <a:xfrm flipH="1">
            <a:off x="7902635" y="2226615"/>
            <a:ext cx="42332" cy="39680"/>
          </a:xfrm>
          <a:custGeom>
            <a:avLst/>
            <a:gdLst/>
            <a:ahLst/>
            <a:cxnLst/>
            <a:rect l="l" t="t" r="r" b="b"/>
            <a:pathLst>
              <a:path w="1357" h="1272" extrusionOk="0">
                <a:moveTo>
                  <a:pt x="535" y="0"/>
                </a:moveTo>
                <a:cubicBezTo>
                  <a:pt x="478" y="0"/>
                  <a:pt x="422" y="9"/>
                  <a:pt x="373" y="30"/>
                </a:cubicBezTo>
                <a:cubicBezTo>
                  <a:pt x="239" y="90"/>
                  <a:pt x="120" y="209"/>
                  <a:pt x="60" y="402"/>
                </a:cubicBezTo>
                <a:cubicBezTo>
                  <a:pt x="0" y="522"/>
                  <a:pt x="0" y="700"/>
                  <a:pt x="60" y="834"/>
                </a:cubicBezTo>
                <a:cubicBezTo>
                  <a:pt x="120" y="1013"/>
                  <a:pt x="239" y="1147"/>
                  <a:pt x="433" y="1207"/>
                </a:cubicBezTo>
                <a:cubicBezTo>
                  <a:pt x="501" y="1252"/>
                  <a:pt x="580" y="1272"/>
                  <a:pt x="662" y="1272"/>
                </a:cubicBezTo>
                <a:cubicBezTo>
                  <a:pt x="794" y="1272"/>
                  <a:pt x="933" y="1221"/>
                  <a:pt x="1043" y="1147"/>
                </a:cubicBezTo>
                <a:cubicBezTo>
                  <a:pt x="1297" y="954"/>
                  <a:pt x="1356" y="522"/>
                  <a:pt x="1177" y="268"/>
                </a:cubicBezTo>
                <a:cubicBezTo>
                  <a:pt x="1118" y="209"/>
                  <a:pt x="1043" y="149"/>
                  <a:pt x="984" y="149"/>
                </a:cubicBezTo>
                <a:cubicBezTo>
                  <a:pt x="854" y="63"/>
                  <a:pt x="686" y="0"/>
                  <a:pt x="5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0" name="Google Shape;4320;p28"/>
          <p:cNvSpPr/>
          <p:nvPr/>
        </p:nvSpPr>
        <p:spPr>
          <a:xfrm flipH="1">
            <a:off x="7751620" y="1880850"/>
            <a:ext cx="34876" cy="33036"/>
          </a:xfrm>
          <a:custGeom>
            <a:avLst/>
            <a:gdLst/>
            <a:ahLst/>
            <a:cxnLst/>
            <a:rect l="l" t="t" r="r" b="b"/>
            <a:pathLst>
              <a:path w="1118" h="1059" extrusionOk="0">
                <a:moveTo>
                  <a:pt x="507" y="0"/>
                </a:moveTo>
                <a:cubicBezTo>
                  <a:pt x="194" y="0"/>
                  <a:pt x="1" y="313"/>
                  <a:pt x="1" y="552"/>
                </a:cubicBezTo>
                <a:cubicBezTo>
                  <a:pt x="1" y="686"/>
                  <a:pt x="135" y="865"/>
                  <a:pt x="194" y="924"/>
                </a:cubicBezTo>
                <a:cubicBezTo>
                  <a:pt x="313" y="984"/>
                  <a:pt x="433" y="1058"/>
                  <a:pt x="626" y="1058"/>
                </a:cubicBezTo>
                <a:cubicBezTo>
                  <a:pt x="880" y="1058"/>
                  <a:pt x="1118" y="686"/>
                  <a:pt x="1058" y="432"/>
                </a:cubicBezTo>
                <a:cubicBezTo>
                  <a:pt x="1058" y="313"/>
                  <a:pt x="999" y="179"/>
                  <a:pt x="880" y="120"/>
                </a:cubicBezTo>
                <a:cubicBezTo>
                  <a:pt x="745" y="0"/>
                  <a:pt x="626" y="0"/>
                  <a:pt x="5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1" name="Google Shape;4321;p28"/>
          <p:cNvSpPr/>
          <p:nvPr/>
        </p:nvSpPr>
        <p:spPr>
          <a:xfrm flipH="1">
            <a:off x="8036025" y="1054089"/>
            <a:ext cx="52532" cy="36748"/>
          </a:xfrm>
          <a:custGeom>
            <a:avLst/>
            <a:gdLst/>
            <a:ahLst/>
            <a:cxnLst/>
            <a:rect l="l" t="t" r="r" b="b"/>
            <a:pathLst>
              <a:path w="1684" h="1178" extrusionOk="0">
                <a:moveTo>
                  <a:pt x="745" y="1"/>
                </a:moveTo>
                <a:cubicBezTo>
                  <a:pt x="0" y="1"/>
                  <a:pt x="134" y="1178"/>
                  <a:pt x="939" y="1178"/>
                </a:cubicBezTo>
                <a:cubicBezTo>
                  <a:pt x="1684" y="1178"/>
                  <a:pt x="1549" y="1"/>
                  <a:pt x="74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2" name="Google Shape;4322;p28"/>
          <p:cNvSpPr/>
          <p:nvPr/>
        </p:nvSpPr>
        <p:spPr>
          <a:xfrm flipH="1">
            <a:off x="7991416" y="1175843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3" name="Google Shape;4323;p28"/>
          <p:cNvSpPr/>
          <p:nvPr/>
        </p:nvSpPr>
        <p:spPr>
          <a:xfrm flipH="1">
            <a:off x="7987704" y="1155940"/>
            <a:ext cx="31164" cy="29074"/>
          </a:xfrm>
          <a:custGeom>
            <a:avLst/>
            <a:gdLst/>
            <a:ahLst/>
            <a:cxnLst/>
            <a:rect l="l" t="t" r="r" b="b"/>
            <a:pathLst>
              <a:path w="999" h="932" extrusionOk="0">
                <a:moveTo>
                  <a:pt x="677" y="0"/>
                </a:moveTo>
                <a:cubicBezTo>
                  <a:pt x="619" y="0"/>
                  <a:pt x="563" y="13"/>
                  <a:pt x="507" y="13"/>
                </a:cubicBezTo>
                <a:cubicBezTo>
                  <a:pt x="433" y="13"/>
                  <a:pt x="373" y="88"/>
                  <a:pt x="314" y="88"/>
                </a:cubicBezTo>
                <a:cubicBezTo>
                  <a:pt x="1" y="207"/>
                  <a:pt x="1" y="639"/>
                  <a:pt x="194" y="833"/>
                </a:cubicBezTo>
                <a:cubicBezTo>
                  <a:pt x="264" y="902"/>
                  <a:pt x="360" y="931"/>
                  <a:pt x="451" y="931"/>
                </a:cubicBezTo>
                <a:cubicBezTo>
                  <a:pt x="515" y="931"/>
                  <a:pt x="577" y="917"/>
                  <a:pt x="626" y="892"/>
                </a:cubicBezTo>
                <a:cubicBezTo>
                  <a:pt x="805" y="833"/>
                  <a:pt x="880" y="699"/>
                  <a:pt x="939" y="579"/>
                </a:cubicBezTo>
                <a:lnTo>
                  <a:pt x="939" y="579"/>
                </a:lnTo>
                <a:lnTo>
                  <a:pt x="880" y="639"/>
                </a:lnTo>
                <a:cubicBezTo>
                  <a:pt x="939" y="579"/>
                  <a:pt x="939" y="520"/>
                  <a:pt x="999" y="386"/>
                </a:cubicBezTo>
                <a:cubicBezTo>
                  <a:pt x="999" y="267"/>
                  <a:pt x="939" y="147"/>
                  <a:pt x="880" y="88"/>
                </a:cubicBezTo>
                <a:cubicBezTo>
                  <a:pt x="809" y="17"/>
                  <a:pt x="742" y="0"/>
                  <a:pt x="6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4" name="Google Shape;4324;p28"/>
          <p:cNvSpPr/>
          <p:nvPr/>
        </p:nvSpPr>
        <p:spPr>
          <a:xfrm flipH="1">
            <a:off x="1053461" y="1894326"/>
            <a:ext cx="33036" cy="33316"/>
          </a:xfrm>
          <a:custGeom>
            <a:avLst/>
            <a:gdLst/>
            <a:ahLst/>
            <a:cxnLst/>
            <a:rect l="l" t="t" r="r" b="b"/>
            <a:pathLst>
              <a:path w="1059" h="1068" extrusionOk="0">
                <a:moveTo>
                  <a:pt x="433" y="0"/>
                </a:moveTo>
                <a:cubicBezTo>
                  <a:pt x="313" y="60"/>
                  <a:pt x="179" y="120"/>
                  <a:pt x="60" y="254"/>
                </a:cubicBezTo>
                <a:cubicBezTo>
                  <a:pt x="1" y="313"/>
                  <a:pt x="1" y="433"/>
                  <a:pt x="1" y="626"/>
                </a:cubicBezTo>
                <a:cubicBezTo>
                  <a:pt x="1" y="841"/>
                  <a:pt x="254" y="1067"/>
                  <a:pt x="478" y="1067"/>
                </a:cubicBezTo>
                <a:cubicBezTo>
                  <a:pt x="503" y="1067"/>
                  <a:pt x="528" y="1064"/>
                  <a:pt x="552" y="1058"/>
                </a:cubicBezTo>
                <a:cubicBezTo>
                  <a:pt x="686" y="1058"/>
                  <a:pt x="865" y="999"/>
                  <a:pt x="924" y="865"/>
                </a:cubicBezTo>
                <a:cubicBezTo>
                  <a:pt x="999" y="745"/>
                  <a:pt x="1058" y="626"/>
                  <a:pt x="1058" y="492"/>
                </a:cubicBezTo>
                <a:cubicBezTo>
                  <a:pt x="1058" y="179"/>
                  <a:pt x="686" y="0"/>
                  <a:pt x="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5" name="Google Shape;4325;p28"/>
          <p:cNvSpPr/>
          <p:nvPr/>
        </p:nvSpPr>
        <p:spPr>
          <a:xfrm flipH="1">
            <a:off x="1123181" y="1992840"/>
            <a:ext cx="36592" cy="31413"/>
          </a:xfrm>
          <a:custGeom>
            <a:avLst/>
            <a:gdLst/>
            <a:ahLst/>
            <a:cxnLst/>
            <a:rect l="l" t="t" r="r" b="b"/>
            <a:pathLst>
              <a:path w="1173" h="1007" extrusionOk="0">
                <a:moveTo>
                  <a:pt x="607" y="1"/>
                </a:moveTo>
                <a:cubicBezTo>
                  <a:pt x="368" y="1"/>
                  <a:pt x="115" y="194"/>
                  <a:pt x="55" y="448"/>
                </a:cubicBezTo>
                <a:cubicBezTo>
                  <a:pt x="1" y="721"/>
                  <a:pt x="246" y="1006"/>
                  <a:pt x="529" y="1006"/>
                </a:cubicBezTo>
                <a:cubicBezTo>
                  <a:pt x="554" y="1006"/>
                  <a:pt x="580" y="1004"/>
                  <a:pt x="607" y="999"/>
                </a:cubicBezTo>
                <a:cubicBezTo>
                  <a:pt x="666" y="999"/>
                  <a:pt x="741" y="999"/>
                  <a:pt x="741" y="939"/>
                </a:cubicBezTo>
                <a:cubicBezTo>
                  <a:pt x="860" y="939"/>
                  <a:pt x="979" y="880"/>
                  <a:pt x="1039" y="820"/>
                </a:cubicBezTo>
                <a:cubicBezTo>
                  <a:pt x="1113" y="746"/>
                  <a:pt x="1173" y="626"/>
                  <a:pt x="1173" y="567"/>
                </a:cubicBezTo>
                <a:cubicBezTo>
                  <a:pt x="1173" y="448"/>
                  <a:pt x="1173" y="314"/>
                  <a:pt x="1039" y="254"/>
                </a:cubicBezTo>
                <a:cubicBezTo>
                  <a:pt x="979" y="135"/>
                  <a:pt x="919" y="75"/>
                  <a:pt x="800" y="75"/>
                </a:cubicBezTo>
                <a:cubicBezTo>
                  <a:pt x="741" y="75"/>
                  <a:pt x="666" y="75"/>
                  <a:pt x="60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6" name="Google Shape;4326;p28"/>
          <p:cNvSpPr/>
          <p:nvPr/>
        </p:nvSpPr>
        <p:spPr>
          <a:xfrm flipH="1">
            <a:off x="863857" y="2100182"/>
            <a:ext cx="151077" cy="264471"/>
          </a:xfrm>
          <a:custGeom>
            <a:avLst/>
            <a:gdLst/>
            <a:ahLst/>
            <a:cxnLst/>
            <a:rect l="l" t="t" r="r" b="b"/>
            <a:pathLst>
              <a:path w="4843" h="8478" extrusionOk="0">
                <a:moveTo>
                  <a:pt x="4190" y="1"/>
                </a:moveTo>
                <a:cubicBezTo>
                  <a:pt x="3999" y="1"/>
                  <a:pt x="3787" y="128"/>
                  <a:pt x="3725" y="359"/>
                </a:cubicBezTo>
                <a:cubicBezTo>
                  <a:pt x="3666" y="597"/>
                  <a:pt x="3606" y="850"/>
                  <a:pt x="3546" y="1163"/>
                </a:cubicBezTo>
                <a:lnTo>
                  <a:pt x="3472" y="1163"/>
                </a:lnTo>
                <a:cubicBezTo>
                  <a:pt x="2727" y="3204"/>
                  <a:pt x="254" y="5066"/>
                  <a:pt x="120" y="7301"/>
                </a:cubicBezTo>
                <a:cubicBezTo>
                  <a:pt x="1" y="7495"/>
                  <a:pt x="60" y="7673"/>
                  <a:pt x="195" y="7807"/>
                </a:cubicBezTo>
                <a:lnTo>
                  <a:pt x="195" y="8046"/>
                </a:lnTo>
                <a:cubicBezTo>
                  <a:pt x="254" y="8299"/>
                  <a:pt x="433" y="8478"/>
                  <a:pt x="746" y="8478"/>
                </a:cubicBezTo>
                <a:cubicBezTo>
                  <a:pt x="4411" y="7927"/>
                  <a:pt x="4843" y="3264"/>
                  <a:pt x="4530" y="359"/>
                </a:cubicBezTo>
                <a:cubicBezTo>
                  <a:pt x="4530" y="113"/>
                  <a:pt x="4369" y="1"/>
                  <a:pt x="419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7" name="Google Shape;4327;p28"/>
          <p:cNvSpPr/>
          <p:nvPr/>
        </p:nvSpPr>
        <p:spPr>
          <a:xfrm flipH="1">
            <a:off x="879205" y="1987256"/>
            <a:ext cx="27452" cy="21431"/>
          </a:xfrm>
          <a:custGeom>
            <a:avLst/>
            <a:gdLst/>
            <a:ahLst/>
            <a:cxnLst/>
            <a:rect l="l" t="t" r="r" b="b"/>
            <a:pathLst>
              <a:path w="880" h="687" extrusionOk="0">
                <a:moveTo>
                  <a:pt x="448" y="1"/>
                </a:moveTo>
                <a:cubicBezTo>
                  <a:pt x="1" y="1"/>
                  <a:pt x="75" y="686"/>
                  <a:pt x="507" y="686"/>
                </a:cubicBezTo>
                <a:cubicBezTo>
                  <a:pt x="880" y="686"/>
                  <a:pt x="820" y="1"/>
                  <a:pt x="44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8" name="Google Shape;4328;p28"/>
          <p:cNvSpPr/>
          <p:nvPr/>
        </p:nvSpPr>
        <p:spPr>
          <a:xfrm flipH="1">
            <a:off x="7131650" y="1039957"/>
            <a:ext cx="48851" cy="43455"/>
          </a:xfrm>
          <a:custGeom>
            <a:avLst/>
            <a:gdLst/>
            <a:ahLst/>
            <a:cxnLst/>
            <a:rect l="l" t="t" r="r" b="b"/>
            <a:pathLst>
              <a:path w="1566" h="1393" extrusionOk="0">
                <a:moveTo>
                  <a:pt x="852" y="0"/>
                </a:moveTo>
                <a:cubicBezTo>
                  <a:pt x="724" y="0"/>
                  <a:pt x="600" y="43"/>
                  <a:pt x="507" y="141"/>
                </a:cubicBezTo>
                <a:cubicBezTo>
                  <a:pt x="448" y="201"/>
                  <a:pt x="448" y="201"/>
                  <a:pt x="373" y="260"/>
                </a:cubicBezTo>
                <a:cubicBezTo>
                  <a:pt x="135" y="513"/>
                  <a:pt x="1" y="886"/>
                  <a:pt x="254" y="1124"/>
                </a:cubicBezTo>
                <a:cubicBezTo>
                  <a:pt x="373" y="1258"/>
                  <a:pt x="507" y="1377"/>
                  <a:pt x="627" y="1377"/>
                </a:cubicBezTo>
                <a:cubicBezTo>
                  <a:pt x="671" y="1388"/>
                  <a:pt x="713" y="1393"/>
                  <a:pt x="754" y="1393"/>
                </a:cubicBezTo>
                <a:cubicBezTo>
                  <a:pt x="943" y="1393"/>
                  <a:pt x="1093" y="1284"/>
                  <a:pt x="1252" y="1124"/>
                </a:cubicBezTo>
                <a:lnTo>
                  <a:pt x="1372" y="1005"/>
                </a:lnTo>
                <a:cubicBezTo>
                  <a:pt x="1565" y="826"/>
                  <a:pt x="1565" y="454"/>
                  <a:pt x="1372" y="260"/>
                </a:cubicBezTo>
                <a:cubicBezTo>
                  <a:pt x="1262" y="105"/>
                  <a:pt x="1052" y="0"/>
                  <a:pt x="8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9" name="Google Shape;4329;p28"/>
          <p:cNvSpPr/>
          <p:nvPr/>
        </p:nvSpPr>
        <p:spPr>
          <a:xfrm flipH="1">
            <a:off x="7645182" y="1336653"/>
            <a:ext cx="44172" cy="38588"/>
          </a:xfrm>
          <a:custGeom>
            <a:avLst/>
            <a:gdLst/>
            <a:ahLst/>
            <a:cxnLst/>
            <a:rect l="l" t="t" r="r" b="b"/>
            <a:pathLst>
              <a:path w="1416" h="1237" extrusionOk="0">
                <a:moveTo>
                  <a:pt x="551" y="0"/>
                </a:moveTo>
                <a:cubicBezTo>
                  <a:pt x="179" y="0"/>
                  <a:pt x="0" y="373"/>
                  <a:pt x="0" y="686"/>
                </a:cubicBezTo>
                <a:cubicBezTo>
                  <a:pt x="0" y="865"/>
                  <a:pt x="119" y="999"/>
                  <a:pt x="239" y="1118"/>
                </a:cubicBezTo>
                <a:cubicBezTo>
                  <a:pt x="373" y="1177"/>
                  <a:pt x="492" y="1237"/>
                  <a:pt x="611" y="1237"/>
                </a:cubicBezTo>
                <a:lnTo>
                  <a:pt x="671" y="1237"/>
                </a:lnTo>
                <a:cubicBezTo>
                  <a:pt x="924" y="1237"/>
                  <a:pt x="1177" y="1118"/>
                  <a:pt x="1296" y="865"/>
                </a:cubicBezTo>
                <a:cubicBezTo>
                  <a:pt x="1415" y="626"/>
                  <a:pt x="1296" y="179"/>
                  <a:pt x="924" y="60"/>
                </a:cubicBezTo>
                <a:cubicBezTo>
                  <a:pt x="805" y="0"/>
                  <a:pt x="671" y="0"/>
                  <a:pt x="5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0" name="Google Shape;4330;p28"/>
          <p:cNvSpPr/>
          <p:nvPr/>
        </p:nvSpPr>
        <p:spPr>
          <a:xfrm flipH="1">
            <a:off x="7668423" y="1375210"/>
            <a:ext cx="1903" cy="31"/>
          </a:xfrm>
          <a:custGeom>
            <a:avLst/>
            <a:gdLst/>
            <a:ahLst/>
            <a:cxnLst/>
            <a:rect l="l" t="t" r="r" b="b"/>
            <a:pathLst>
              <a:path w="61" h="1" extrusionOk="0">
                <a:moveTo>
                  <a:pt x="1" y="1"/>
                </a:moveTo>
                <a:lnTo>
                  <a:pt x="1" y="1"/>
                </a:lnTo>
                <a:lnTo>
                  <a:pt x="6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1" name="Google Shape;4331;p28"/>
          <p:cNvSpPr/>
          <p:nvPr/>
        </p:nvSpPr>
        <p:spPr>
          <a:xfrm flipH="1">
            <a:off x="7670294" y="1375210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2" name="Google Shape;4332;p28"/>
          <p:cNvSpPr/>
          <p:nvPr/>
        </p:nvSpPr>
        <p:spPr>
          <a:xfrm flipH="1">
            <a:off x="7519248" y="1376645"/>
            <a:ext cx="42332" cy="39493"/>
          </a:xfrm>
          <a:custGeom>
            <a:avLst/>
            <a:gdLst/>
            <a:ahLst/>
            <a:cxnLst/>
            <a:rect l="l" t="t" r="r" b="b"/>
            <a:pathLst>
              <a:path w="1357" h="1266" extrusionOk="0">
                <a:moveTo>
                  <a:pt x="605" y="1"/>
                </a:moveTo>
                <a:cubicBezTo>
                  <a:pt x="359" y="1"/>
                  <a:pt x="170" y="135"/>
                  <a:pt x="120" y="387"/>
                </a:cubicBezTo>
                <a:cubicBezTo>
                  <a:pt x="61" y="462"/>
                  <a:pt x="61" y="521"/>
                  <a:pt x="61" y="521"/>
                </a:cubicBezTo>
                <a:lnTo>
                  <a:pt x="61" y="581"/>
                </a:lnTo>
                <a:cubicBezTo>
                  <a:pt x="1" y="1013"/>
                  <a:pt x="373" y="1266"/>
                  <a:pt x="746" y="1266"/>
                </a:cubicBezTo>
                <a:lnTo>
                  <a:pt x="865" y="1266"/>
                </a:lnTo>
                <a:lnTo>
                  <a:pt x="925" y="1206"/>
                </a:lnTo>
                <a:lnTo>
                  <a:pt x="984" y="1206"/>
                </a:lnTo>
                <a:cubicBezTo>
                  <a:pt x="1237" y="1072"/>
                  <a:pt x="1357" y="894"/>
                  <a:pt x="1297" y="581"/>
                </a:cubicBezTo>
                <a:lnTo>
                  <a:pt x="1297" y="521"/>
                </a:lnTo>
                <a:cubicBezTo>
                  <a:pt x="1297" y="149"/>
                  <a:pt x="984" y="15"/>
                  <a:pt x="746" y="15"/>
                </a:cubicBezTo>
                <a:cubicBezTo>
                  <a:pt x="697" y="5"/>
                  <a:pt x="650" y="1"/>
                  <a:pt x="60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3" name="Google Shape;4333;p28"/>
          <p:cNvSpPr/>
          <p:nvPr/>
        </p:nvSpPr>
        <p:spPr>
          <a:xfrm flipH="1">
            <a:off x="7950457" y="3377430"/>
            <a:ext cx="143684" cy="68161"/>
          </a:xfrm>
          <a:custGeom>
            <a:avLst/>
            <a:gdLst/>
            <a:ahLst/>
            <a:cxnLst/>
            <a:rect l="l" t="t" r="r" b="b"/>
            <a:pathLst>
              <a:path w="4606" h="2185" extrusionOk="0">
                <a:moveTo>
                  <a:pt x="3746" y="0"/>
                </a:moveTo>
                <a:cubicBezTo>
                  <a:pt x="3631" y="0"/>
                  <a:pt x="3515" y="39"/>
                  <a:pt x="3412" y="129"/>
                </a:cubicBezTo>
                <a:cubicBezTo>
                  <a:pt x="2920" y="502"/>
                  <a:pt x="2414" y="755"/>
                  <a:pt x="1803" y="934"/>
                </a:cubicBezTo>
                <a:cubicBezTo>
                  <a:pt x="1237" y="1128"/>
                  <a:pt x="686" y="1187"/>
                  <a:pt x="179" y="1560"/>
                </a:cubicBezTo>
                <a:cubicBezTo>
                  <a:pt x="0" y="1679"/>
                  <a:pt x="60" y="1932"/>
                  <a:pt x="179" y="1992"/>
                </a:cubicBezTo>
                <a:cubicBezTo>
                  <a:pt x="530" y="2123"/>
                  <a:pt x="919" y="2184"/>
                  <a:pt x="1319" y="2184"/>
                </a:cubicBezTo>
                <a:cubicBezTo>
                  <a:pt x="2414" y="2184"/>
                  <a:pt x="3583" y="1725"/>
                  <a:pt x="4216" y="993"/>
                </a:cubicBezTo>
                <a:cubicBezTo>
                  <a:pt x="4605" y="557"/>
                  <a:pt x="4183" y="0"/>
                  <a:pt x="37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4" name="Google Shape;4334;p28"/>
          <p:cNvSpPr/>
          <p:nvPr/>
        </p:nvSpPr>
        <p:spPr>
          <a:xfrm flipH="1">
            <a:off x="902414" y="2585389"/>
            <a:ext cx="176221" cy="146835"/>
          </a:xfrm>
          <a:custGeom>
            <a:avLst/>
            <a:gdLst/>
            <a:ahLst/>
            <a:cxnLst/>
            <a:rect l="l" t="t" r="r" b="b"/>
            <a:pathLst>
              <a:path w="5649" h="4707" extrusionOk="0">
                <a:moveTo>
                  <a:pt x="5142" y="0"/>
                </a:moveTo>
                <a:cubicBezTo>
                  <a:pt x="4590" y="879"/>
                  <a:pt x="4099" y="1624"/>
                  <a:pt x="3279" y="2309"/>
                </a:cubicBezTo>
                <a:cubicBezTo>
                  <a:pt x="2475" y="2980"/>
                  <a:pt x="1492" y="3426"/>
                  <a:pt x="553" y="3799"/>
                </a:cubicBezTo>
                <a:cubicBezTo>
                  <a:pt x="1" y="3957"/>
                  <a:pt x="330" y="4706"/>
                  <a:pt x="794" y="4706"/>
                </a:cubicBezTo>
                <a:cubicBezTo>
                  <a:pt x="856" y="4706"/>
                  <a:pt x="920" y="4693"/>
                  <a:pt x="985" y="4663"/>
                </a:cubicBezTo>
                <a:cubicBezTo>
                  <a:pt x="2669" y="3978"/>
                  <a:pt x="5648" y="2175"/>
                  <a:pt x="52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5" name="Google Shape;4335;p28"/>
          <p:cNvSpPr/>
          <p:nvPr/>
        </p:nvSpPr>
        <p:spPr>
          <a:xfrm flipH="1">
            <a:off x="1109705" y="4186815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6" name="Google Shape;4336;p28"/>
          <p:cNvSpPr/>
          <p:nvPr/>
        </p:nvSpPr>
        <p:spPr>
          <a:xfrm flipH="1">
            <a:off x="1115726" y="4188687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7" name="Google Shape;4337;p28"/>
          <p:cNvSpPr/>
          <p:nvPr/>
        </p:nvSpPr>
        <p:spPr>
          <a:xfrm flipH="1">
            <a:off x="7974227" y="3488203"/>
            <a:ext cx="106437" cy="30852"/>
          </a:xfrm>
          <a:custGeom>
            <a:avLst/>
            <a:gdLst/>
            <a:ahLst/>
            <a:cxnLst/>
            <a:rect l="l" t="t" r="r" b="b"/>
            <a:pathLst>
              <a:path w="3412" h="989" extrusionOk="0">
                <a:moveTo>
                  <a:pt x="2320" y="1"/>
                </a:moveTo>
                <a:cubicBezTo>
                  <a:pt x="1914" y="1"/>
                  <a:pt x="1467" y="88"/>
                  <a:pt x="1118" y="184"/>
                </a:cubicBezTo>
                <a:cubicBezTo>
                  <a:pt x="864" y="243"/>
                  <a:pt x="626" y="303"/>
                  <a:pt x="432" y="362"/>
                </a:cubicBezTo>
                <a:cubicBezTo>
                  <a:pt x="254" y="482"/>
                  <a:pt x="179" y="675"/>
                  <a:pt x="0" y="794"/>
                </a:cubicBezTo>
                <a:cubicBezTo>
                  <a:pt x="36" y="783"/>
                  <a:pt x="73" y="778"/>
                  <a:pt x="109" y="778"/>
                </a:cubicBezTo>
                <a:cubicBezTo>
                  <a:pt x="256" y="778"/>
                  <a:pt x="409" y="854"/>
                  <a:pt x="552" y="854"/>
                </a:cubicBezTo>
                <a:lnTo>
                  <a:pt x="1237" y="854"/>
                </a:lnTo>
                <a:cubicBezTo>
                  <a:pt x="1743" y="854"/>
                  <a:pt x="2235" y="988"/>
                  <a:pt x="2667" y="988"/>
                </a:cubicBezTo>
                <a:cubicBezTo>
                  <a:pt x="3293" y="988"/>
                  <a:pt x="3412" y="184"/>
                  <a:pt x="2786" y="50"/>
                </a:cubicBezTo>
                <a:cubicBezTo>
                  <a:pt x="2644" y="15"/>
                  <a:pt x="2486" y="1"/>
                  <a:pt x="23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8" name="Google Shape;4338;p28"/>
          <p:cNvSpPr/>
          <p:nvPr/>
        </p:nvSpPr>
        <p:spPr>
          <a:xfrm flipH="1">
            <a:off x="7861738" y="1871616"/>
            <a:ext cx="114174" cy="41302"/>
          </a:xfrm>
          <a:custGeom>
            <a:avLst/>
            <a:gdLst/>
            <a:ahLst/>
            <a:cxnLst/>
            <a:rect l="l" t="t" r="r" b="b"/>
            <a:pathLst>
              <a:path w="3660" h="1324" extrusionOk="0">
                <a:moveTo>
                  <a:pt x="2230" y="0"/>
                </a:moveTo>
                <a:cubicBezTo>
                  <a:pt x="1627" y="0"/>
                  <a:pt x="1002" y="151"/>
                  <a:pt x="486" y="356"/>
                </a:cubicBezTo>
                <a:cubicBezTo>
                  <a:pt x="0" y="579"/>
                  <a:pt x="278" y="1323"/>
                  <a:pt x="687" y="1323"/>
                </a:cubicBezTo>
                <a:cubicBezTo>
                  <a:pt x="743" y="1323"/>
                  <a:pt x="800" y="1310"/>
                  <a:pt x="858" y="1280"/>
                </a:cubicBezTo>
                <a:cubicBezTo>
                  <a:pt x="1737" y="788"/>
                  <a:pt x="2661" y="669"/>
                  <a:pt x="3600" y="416"/>
                </a:cubicBezTo>
                <a:cubicBezTo>
                  <a:pt x="3600" y="416"/>
                  <a:pt x="3659" y="356"/>
                  <a:pt x="3600" y="356"/>
                </a:cubicBezTo>
                <a:cubicBezTo>
                  <a:pt x="3204" y="101"/>
                  <a:pt x="2724" y="0"/>
                  <a:pt x="22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9" name="Google Shape;4339;p28"/>
          <p:cNvSpPr/>
          <p:nvPr/>
        </p:nvSpPr>
        <p:spPr>
          <a:xfrm flipH="1">
            <a:off x="7730470" y="1360704"/>
            <a:ext cx="160592" cy="130894"/>
          </a:xfrm>
          <a:custGeom>
            <a:avLst/>
            <a:gdLst/>
            <a:ahLst/>
            <a:cxnLst/>
            <a:rect l="l" t="t" r="r" b="b"/>
            <a:pathLst>
              <a:path w="5148" h="4196" extrusionOk="0">
                <a:moveTo>
                  <a:pt x="4293" y="0"/>
                </a:moveTo>
                <a:cubicBezTo>
                  <a:pt x="4141" y="0"/>
                  <a:pt x="3986" y="67"/>
                  <a:pt x="3859" y="228"/>
                </a:cubicBezTo>
                <a:cubicBezTo>
                  <a:pt x="3293" y="973"/>
                  <a:pt x="2667" y="1643"/>
                  <a:pt x="1997" y="2328"/>
                </a:cubicBezTo>
                <a:cubicBezTo>
                  <a:pt x="1371" y="3013"/>
                  <a:pt x="686" y="3580"/>
                  <a:pt x="1" y="4190"/>
                </a:cubicBezTo>
                <a:cubicBezTo>
                  <a:pt x="45" y="4194"/>
                  <a:pt x="90" y="4195"/>
                  <a:pt x="135" y="4195"/>
                </a:cubicBezTo>
                <a:cubicBezTo>
                  <a:pt x="888" y="4195"/>
                  <a:pt x="1588" y="3734"/>
                  <a:pt x="2235" y="3326"/>
                </a:cubicBezTo>
                <a:cubicBezTo>
                  <a:pt x="3174" y="2641"/>
                  <a:pt x="3978" y="1777"/>
                  <a:pt x="4783" y="973"/>
                </a:cubicBezTo>
                <a:cubicBezTo>
                  <a:pt x="5148" y="552"/>
                  <a:pt x="4732" y="0"/>
                  <a:pt x="42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0" name="Google Shape;4340;p28"/>
          <p:cNvSpPr/>
          <p:nvPr/>
        </p:nvSpPr>
        <p:spPr>
          <a:xfrm flipH="1">
            <a:off x="7272714" y="1197305"/>
            <a:ext cx="83915" cy="141251"/>
          </a:xfrm>
          <a:custGeom>
            <a:avLst/>
            <a:gdLst/>
            <a:ahLst/>
            <a:cxnLst/>
            <a:rect l="l" t="t" r="r" b="b"/>
            <a:pathLst>
              <a:path w="2690" h="4528" extrusionOk="0">
                <a:moveTo>
                  <a:pt x="2150" y="1"/>
                </a:moveTo>
                <a:cubicBezTo>
                  <a:pt x="1980" y="1"/>
                  <a:pt x="1813" y="77"/>
                  <a:pt x="1744" y="252"/>
                </a:cubicBezTo>
                <a:cubicBezTo>
                  <a:pt x="1491" y="922"/>
                  <a:pt x="1312" y="1667"/>
                  <a:pt x="1059" y="2352"/>
                </a:cubicBezTo>
                <a:cubicBezTo>
                  <a:pt x="746" y="3097"/>
                  <a:pt x="254" y="3723"/>
                  <a:pt x="1" y="4467"/>
                </a:cubicBezTo>
                <a:lnTo>
                  <a:pt x="1" y="4527"/>
                </a:lnTo>
                <a:cubicBezTo>
                  <a:pt x="1252" y="3782"/>
                  <a:pt x="2235" y="1860"/>
                  <a:pt x="2608" y="490"/>
                </a:cubicBezTo>
                <a:cubicBezTo>
                  <a:pt x="2690" y="190"/>
                  <a:pt x="2416" y="1"/>
                  <a:pt x="215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1" name="Google Shape;4341;p28"/>
          <p:cNvSpPr/>
          <p:nvPr/>
        </p:nvSpPr>
        <p:spPr>
          <a:xfrm flipH="1">
            <a:off x="865729" y="828705"/>
            <a:ext cx="42020" cy="96954"/>
          </a:xfrm>
          <a:custGeom>
            <a:avLst/>
            <a:gdLst/>
            <a:ahLst/>
            <a:cxnLst/>
            <a:rect l="l" t="t" r="r" b="b"/>
            <a:pathLst>
              <a:path w="1347" h="3108" extrusionOk="0">
                <a:moveTo>
                  <a:pt x="670" y="1"/>
                </a:moveTo>
                <a:cubicBezTo>
                  <a:pt x="348" y="1"/>
                  <a:pt x="0" y="264"/>
                  <a:pt x="36" y="641"/>
                </a:cubicBezTo>
                <a:lnTo>
                  <a:pt x="36" y="1014"/>
                </a:lnTo>
                <a:cubicBezTo>
                  <a:pt x="110" y="1326"/>
                  <a:pt x="170" y="1639"/>
                  <a:pt x="170" y="1937"/>
                </a:cubicBezTo>
                <a:cubicBezTo>
                  <a:pt x="223" y="2161"/>
                  <a:pt x="369" y="3107"/>
                  <a:pt x="752" y="3107"/>
                </a:cubicBezTo>
                <a:cubicBezTo>
                  <a:pt x="802" y="3107"/>
                  <a:pt x="856" y="3091"/>
                  <a:pt x="915" y="3055"/>
                </a:cubicBezTo>
                <a:cubicBezTo>
                  <a:pt x="1347" y="2816"/>
                  <a:pt x="1228" y="2071"/>
                  <a:pt x="1287" y="1639"/>
                </a:cubicBezTo>
                <a:cubicBezTo>
                  <a:pt x="1287" y="1192"/>
                  <a:pt x="1347" y="760"/>
                  <a:pt x="1153" y="388"/>
                </a:cubicBezTo>
                <a:cubicBezTo>
                  <a:pt x="1082" y="115"/>
                  <a:pt x="882" y="1"/>
                  <a:pt x="67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2" name="Google Shape;4342;p28"/>
          <p:cNvSpPr/>
          <p:nvPr/>
        </p:nvSpPr>
        <p:spPr>
          <a:xfrm flipH="1">
            <a:off x="820652" y="879178"/>
            <a:ext cx="46948" cy="87596"/>
          </a:xfrm>
          <a:custGeom>
            <a:avLst/>
            <a:gdLst/>
            <a:ahLst/>
            <a:cxnLst/>
            <a:rect l="l" t="t" r="r" b="b"/>
            <a:pathLst>
              <a:path w="1505" h="2808" extrusionOk="0">
                <a:moveTo>
                  <a:pt x="698" y="0"/>
                </a:moveTo>
                <a:cubicBezTo>
                  <a:pt x="506" y="0"/>
                  <a:pt x="324" y="94"/>
                  <a:pt x="239" y="319"/>
                </a:cubicBezTo>
                <a:cubicBezTo>
                  <a:pt x="120" y="826"/>
                  <a:pt x="60" y="1258"/>
                  <a:pt x="0" y="1690"/>
                </a:cubicBezTo>
                <a:lnTo>
                  <a:pt x="0" y="2375"/>
                </a:lnTo>
                <a:cubicBezTo>
                  <a:pt x="0" y="2435"/>
                  <a:pt x="0" y="2494"/>
                  <a:pt x="60" y="2628"/>
                </a:cubicBezTo>
                <a:cubicBezTo>
                  <a:pt x="60" y="2628"/>
                  <a:pt x="60" y="2688"/>
                  <a:pt x="120" y="2688"/>
                </a:cubicBezTo>
                <a:cubicBezTo>
                  <a:pt x="120" y="2748"/>
                  <a:pt x="120" y="2748"/>
                  <a:pt x="179" y="2748"/>
                </a:cubicBezTo>
                <a:cubicBezTo>
                  <a:pt x="179" y="2807"/>
                  <a:pt x="179" y="2807"/>
                  <a:pt x="239" y="2807"/>
                </a:cubicBezTo>
                <a:cubicBezTo>
                  <a:pt x="313" y="2748"/>
                  <a:pt x="373" y="2748"/>
                  <a:pt x="492" y="2628"/>
                </a:cubicBezTo>
                <a:cubicBezTo>
                  <a:pt x="611" y="2494"/>
                  <a:pt x="686" y="2315"/>
                  <a:pt x="745" y="2122"/>
                </a:cubicBezTo>
                <a:cubicBezTo>
                  <a:pt x="924" y="1690"/>
                  <a:pt x="1118" y="1258"/>
                  <a:pt x="1296" y="826"/>
                </a:cubicBezTo>
                <a:cubicBezTo>
                  <a:pt x="1504" y="370"/>
                  <a:pt x="1080" y="0"/>
                  <a:pt x="6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3" name="Google Shape;4343;p28"/>
          <p:cNvSpPr/>
          <p:nvPr/>
        </p:nvSpPr>
        <p:spPr>
          <a:xfrm flipH="1">
            <a:off x="848509" y="1774412"/>
            <a:ext cx="46512" cy="152544"/>
          </a:xfrm>
          <a:custGeom>
            <a:avLst/>
            <a:gdLst/>
            <a:ahLst/>
            <a:cxnLst/>
            <a:rect l="l" t="t" r="r" b="b"/>
            <a:pathLst>
              <a:path w="1491" h="4890" extrusionOk="0">
                <a:moveTo>
                  <a:pt x="1371" y="1"/>
                </a:moveTo>
                <a:cubicBezTo>
                  <a:pt x="626" y="180"/>
                  <a:pt x="507" y="746"/>
                  <a:pt x="313" y="1416"/>
                </a:cubicBezTo>
                <a:cubicBezTo>
                  <a:pt x="134" y="2355"/>
                  <a:pt x="0" y="3785"/>
                  <a:pt x="447" y="4589"/>
                </a:cubicBezTo>
                <a:cubicBezTo>
                  <a:pt x="569" y="4790"/>
                  <a:pt x="765" y="4889"/>
                  <a:pt x="955" y="4889"/>
                </a:cubicBezTo>
                <a:cubicBezTo>
                  <a:pt x="1230" y="4889"/>
                  <a:pt x="1490" y="4682"/>
                  <a:pt x="1490" y="4277"/>
                </a:cubicBezTo>
                <a:cubicBezTo>
                  <a:pt x="1490" y="3532"/>
                  <a:pt x="1192" y="2727"/>
                  <a:pt x="1192" y="1923"/>
                </a:cubicBezTo>
                <a:cubicBezTo>
                  <a:pt x="1192" y="1550"/>
                  <a:pt x="1252" y="1118"/>
                  <a:pt x="1311" y="746"/>
                </a:cubicBezTo>
                <a:cubicBezTo>
                  <a:pt x="1371" y="552"/>
                  <a:pt x="1371" y="239"/>
                  <a:pt x="1431" y="61"/>
                </a:cubicBezTo>
                <a:cubicBezTo>
                  <a:pt x="1431" y="1"/>
                  <a:pt x="1371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44" name="Google Shape;4344;p28"/>
          <p:cNvGrpSpPr/>
          <p:nvPr/>
        </p:nvGrpSpPr>
        <p:grpSpPr>
          <a:xfrm flipH="1">
            <a:off x="6114944" y="705547"/>
            <a:ext cx="1307601" cy="590241"/>
            <a:chOff x="1314344" y="705547"/>
            <a:chExt cx="1307601" cy="590241"/>
          </a:xfrm>
        </p:grpSpPr>
        <p:sp>
          <p:nvSpPr>
            <p:cNvPr id="4345" name="Google Shape;4345;p28"/>
            <p:cNvSpPr/>
            <p:nvPr/>
          </p:nvSpPr>
          <p:spPr>
            <a:xfrm flipH="1">
              <a:off x="1516332" y="737740"/>
              <a:ext cx="758943" cy="347980"/>
            </a:xfrm>
            <a:custGeom>
              <a:avLst/>
              <a:gdLst/>
              <a:ahLst/>
              <a:cxnLst/>
              <a:rect l="l" t="t" r="r" b="b"/>
              <a:pathLst>
                <a:path w="24329" h="11155" extrusionOk="0">
                  <a:moveTo>
                    <a:pt x="14634" y="0"/>
                  </a:moveTo>
                  <a:cubicBezTo>
                    <a:pt x="14558" y="0"/>
                    <a:pt x="14477" y="4"/>
                    <a:pt x="14392" y="12"/>
                  </a:cubicBezTo>
                  <a:cubicBezTo>
                    <a:pt x="11600" y="311"/>
                    <a:pt x="9381" y="2829"/>
                    <a:pt x="8592" y="2829"/>
                  </a:cubicBezTo>
                  <a:cubicBezTo>
                    <a:pt x="8556" y="2829"/>
                    <a:pt x="8522" y="2823"/>
                    <a:pt x="8492" y="2812"/>
                  </a:cubicBezTo>
                  <a:cubicBezTo>
                    <a:pt x="8120" y="2619"/>
                    <a:pt x="10116" y="1129"/>
                    <a:pt x="8194" y="458"/>
                  </a:cubicBezTo>
                  <a:cubicBezTo>
                    <a:pt x="7758" y="307"/>
                    <a:pt x="7241" y="239"/>
                    <a:pt x="6685" y="239"/>
                  </a:cubicBezTo>
                  <a:cubicBezTo>
                    <a:pt x="4224" y="239"/>
                    <a:pt x="981" y="1571"/>
                    <a:pt x="373" y="2931"/>
                  </a:cubicBezTo>
                  <a:cubicBezTo>
                    <a:pt x="1" y="3930"/>
                    <a:pt x="1669" y="10321"/>
                    <a:pt x="5513" y="11065"/>
                  </a:cubicBezTo>
                  <a:cubicBezTo>
                    <a:pt x="5817" y="11127"/>
                    <a:pt x="6078" y="11155"/>
                    <a:pt x="6301" y="11155"/>
                  </a:cubicBezTo>
                  <a:cubicBezTo>
                    <a:pt x="8128" y="11155"/>
                    <a:pt x="7443" y="9303"/>
                    <a:pt x="8001" y="9144"/>
                  </a:cubicBezTo>
                  <a:cubicBezTo>
                    <a:pt x="8090" y="9122"/>
                    <a:pt x="8182" y="9113"/>
                    <a:pt x="8277" y="9113"/>
                  </a:cubicBezTo>
                  <a:cubicBezTo>
                    <a:pt x="9327" y="9113"/>
                    <a:pt x="10743" y="10304"/>
                    <a:pt x="12739" y="10304"/>
                  </a:cubicBezTo>
                  <a:cubicBezTo>
                    <a:pt x="13216" y="10304"/>
                    <a:pt x="13726" y="10236"/>
                    <a:pt x="14273" y="10067"/>
                  </a:cubicBezTo>
                  <a:cubicBezTo>
                    <a:pt x="16075" y="9516"/>
                    <a:pt x="14019" y="8280"/>
                    <a:pt x="15569" y="8086"/>
                  </a:cubicBezTo>
                  <a:cubicBezTo>
                    <a:pt x="18742" y="7773"/>
                    <a:pt x="24328" y="6283"/>
                    <a:pt x="22585" y="3304"/>
                  </a:cubicBezTo>
                  <a:cubicBezTo>
                    <a:pt x="22082" y="2436"/>
                    <a:pt x="21091" y="2206"/>
                    <a:pt x="20024" y="2206"/>
                  </a:cubicBezTo>
                  <a:cubicBezTo>
                    <a:pt x="18823" y="2206"/>
                    <a:pt x="17524" y="2497"/>
                    <a:pt x="16715" y="2497"/>
                  </a:cubicBezTo>
                  <a:cubicBezTo>
                    <a:pt x="16391" y="2497"/>
                    <a:pt x="16146" y="2451"/>
                    <a:pt x="16016" y="2321"/>
                  </a:cubicBezTo>
                  <a:cubicBezTo>
                    <a:pt x="15588" y="1836"/>
                    <a:pt x="16320" y="0"/>
                    <a:pt x="146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28"/>
            <p:cNvSpPr/>
            <p:nvPr/>
          </p:nvSpPr>
          <p:spPr>
            <a:xfrm flipH="1">
              <a:off x="1613005" y="705547"/>
              <a:ext cx="809573" cy="224510"/>
            </a:xfrm>
            <a:custGeom>
              <a:avLst/>
              <a:gdLst/>
              <a:ahLst/>
              <a:cxnLst/>
              <a:rect l="l" t="t" r="r" b="b"/>
              <a:pathLst>
                <a:path w="25952" h="7197" extrusionOk="0">
                  <a:moveTo>
                    <a:pt x="60" y="1"/>
                  </a:moveTo>
                  <a:cubicBezTo>
                    <a:pt x="0" y="60"/>
                    <a:pt x="0" y="179"/>
                    <a:pt x="60" y="239"/>
                  </a:cubicBezTo>
                  <a:cubicBezTo>
                    <a:pt x="60" y="239"/>
                    <a:pt x="313" y="612"/>
                    <a:pt x="864" y="1178"/>
                  </a:cubicBezTo>
                  <a:cubicBezTo>
                    <a:pt x="1117" y="1416"/>
                    <a:pt x="1490" y="1788"/>
                    <a:pt x="1862" y="2101"/>
                  </a:cubicBezTo>
                  <a:cubicBezTo>
                    <a:pt x="2235" y="2474"/>
                    <a:pt x="2726" y="2846"/>
                    <a:pt x="3292" y="3219"/>
                  </a:cubicBezTo>
                  <a:cubicBezTo>
                    <a:pt x="3784" y="3651"/>
                    <a:pt x="4410" y="4023"/>
                    <a:pt x="5021" y="4395"/>
                  </a:cubicBezTo>
                  <a:cubicBezTo>
                    <a:pt x="5706" y="4768"/>
                    <a:pt x="6391" y="5140"/>
                    <a:pt x="7136" y="5453"/>
                  </a:cubicBezTo>
                  <a:cubicBezTo>
                    <a:pt x="7509" y="5647"/>
                    <a:pt x="7941" y="5766"/>
                    <a:pt x="8313" y="5960"/>
                  </a:cubicBezTo>
                  <a:cubicBezTo>
                    <a:pt x="8507" y="6019"/>
                    <a:pt x="8745" y="6079"/>
                    <a:pt x="8939" y="6138"/>
                  </a:cubicBezTo>
                  <a:cubicBezTo>
                    <a:pt x="9117" y="6198"/>
                    <a:pt x="9311" y="6258"/>
                    <a:pt x="9564" y="6332"/>
                  </a:cubicBezTo>
                  <a:cubicBezTo>
                    <a:pt x="9743" y="6392"/>
                    <a:pt x="9996" y="6451"/>
                    <a:pt x="10175" y="6511"/>
                  </a:cubicBezTo>
                  <a:cubicBezTo>
                    <a:pt x="10369" y="6571"/>
                    <a:pt x="10607" y="6630"/>
                    <a:pt x="10801" y="6705"/>
                  </a:cubicBezTo>
                  <a:cubicBezTo>
                    <a:pt x="11233" y="6764"/>
                    <a:pt x="11665" y="6824"/>
                    <a:pt x="12097" y="6943"/>
                  </a:cubicBezTo>
                  <a:lnTo>
                    <a:pt x="12410" y="6943"/>
                  </a:lnTo>
                  <a:lnTo>
                    <a:pt x="12782" y="7003"/>
                  </a:lnTo>
                  <a:lnTo>
                    <a:pt x="13408" y="7077"/>
                  </a:lnTo>
                  <a:cubicBezTo>
                    <a:pt x="13840" y="7137"/>
                    <a:pt x="14272" y="7137"/>
                    <a:pt x="14704" y="7196"/>
                  </a:cubicBezTo>
                  <a:lnTo>
                    <a:pt x="16015" y="7196"/>
                  </a:lnTo>
                  <a:cubicBezTo>
                    <a:pt x="16447" y="7196"/>
                    <a:pt x="16819" y="7137"/>
                    <a:pt x="17252" y="7137"/>
                  </a:cubicBezTo>
                  <a:cubicBezTo>
                    <a:pt x="17684" y="7077"/>
                    <a:pt x="18056" y="7077"/>
                    <a:pt x="18428" y="7003"/>
                  </a:cubicBezTo>
                  <a:cubicBezTo>
                    <a:pt x="18875" y="6943"/>
                    <a:pt x="19248" y="6883"/>
                    <a:pt x="19620" y="6824"/>
                  </a:cubicBezTo>
                  <a:cubicBezTo>
                    <a:pt x="19993" y="6764"/>
                    <a:pt x="20365" y="6705"/>
                    <a:pt x="20663" y="6630"/>
                  </a:cubicBezTo>
                  <a:cubicBezTo>
                    <a:pt x="21035" y="6511"/>
                    <a:pt x="21348" y="6451"/>
                    <a:pt x="21661" y="6392"/>
                  </a:cubicBezTo>
                  <a:cubicBezTo>
                    <a:pt x="21974" y="6332"/>
                    <a:pt x="22287" y="6198"/>
                    <a:pt x="22600" y="6138"/>
                  </a:cubicBezTo>
                  <a:cubicBezTo>
                    <a:pt x="22838" y="6079"/>
                    <a:pt x="23151" y="5960"/>
                    <a:pt x="23404" y="5885"/>
                  </a:cubicBezTo>
                  <a:cubicBezTo>
                    <a:pt x="23896" y="5706"/>
                    <a:pt x="24328" y="5587"/>
                    <a:pt x="24700" y="5394"/>
                  </a:cubicBezTo>
                  <a:cubicBezTo>
                    <a:pt x="25386" y="5140"/>
                    <a:pt x="25818" y="4962"/>
                    <a:pt x="25818" y="4962"/>
                  </a:cubicBezTo>
                  <a:cubicBezTo>
                    <a:pt x="25877" y="4962"/>
                    <a:pt x="25952" y="4842"/>
                    <a:pt x="25877" y="4768"/>
                  </a:cubicBezTo>
                  <a:cubicBezTo>
                    <a:pt x="25877" y="4681"/>
                    <a:pt x="25813" y="4625"/>
                    <a:pt x="25756" y="4625"/>
                  </a:cubicBezTo>
                  <a:cubicBezTo>
                    <a:pt x="25735" y="4625"/>
                    <a:pt x="25714" y="4633"/>
                    <a:pt x="25698" y="4649"/>
                  </a:cubicBezTo>
                  <a:cubicBezTo>
                    <a:pt x="25698" y="4649"/>
                    <a:pt x="25266" y="4768"/>
                    <a:pt x="24581" y="5021"/>
                  </a:cubicBezTo>
                  <a:cubicBezTo>
                    <a:pt x="24209" y="5140"/>
                    <a:pt x="23777" y="5274"/>
                    <a:pt x="23270" y="5453"/>
                  </a:cubicBezTo>
                  <a:cubicBezTo>
                    <a:pt x="22778" y="5587"/>
                    <a:pt x="22153" y="5706"/>
                    <a:pt x="21542" y="5885"/>
                  </a:cubicBezTo>
                  <a:cubicBezTo>
                    <a:pt x="21229" y="5960"/>
                    <a:pt x="20916" y="6019"/>
                    <a:pt x="20544" y="6079"/>
                  </a:cubicBezTo>
                  <a:cubicBezTo>
                    <a:pt x="20231" y="6138"/>
                    <a:pt x="19859" y="6258"/>
                    <a:pt x="19486" y="6258"/>
                  </a:cubicBezTo>
                  <a:cubicBezTo>
                    <a:pt x="19114" y="6332"/>
                    <a:pt x="18741" y="6392"/>
                    <a:pt x="18369" y="6451"/>
                  </a:cubicBezTo>
                  <a:cubicBezTo>
                    <a:pt x="17996" y="6451"/>
                    <a:pt x="17624" y="6511"/>
                    <a:pt x="17192" y="6511"/>
                  </a:cubicBezTo>
                  <a:cubicBezTo>
                    <a:pt x="16819" y="6571"/>
                    <a:pt x="16387" y="6571"/>
                    <a:pt x="16015" y="6571"/>
                  </a:cubicBezTo>
                  <a:lnTo>
                    <a:pt x="14779" y="6571"/>
                  </a:lnTo>
                  <a:cubicBezTo>
                    <a:pt x="14332" y="6511"/>
                    <a:pt x="13900" y="6511"/>
                    <a:pt x="13468" y="6451"/>
                  </a:cubicBezTo>
                  <a:lnTo>
                    <a:pt x="12842" y="6392"/>
                  </a:lnTo>
                  <a:lnTo>
                    <a:pt x="12544" y="6332"/>
                  </a:lnTo>
                  <a:lnTo>
                    <a:pt x="12231" y="6258"/>
                  </a:lnTo>
                  <a:lnTo>
                    <a:pt x="11605" y="6198"/>
                  </a:lnTo>
                  <a:cubicBezTo>
                    <a:pt x="11352" y="6138"/>
                    <a:pt x="11173" y="6079"/>
                    <a:pt x="10980" y="6019"/>
                  </a:cubicBezTo>
                  <a:cubicBezTo>
                    <a:pt x="10741" y="6019"/>
                    <a:pt x="10548" y="5960"/>
                    <a:pt x="10369" y="5885"/>
                  </a:cubicBezTo>
                  <a:cubicBezTo>
                    <a:pt x="10116" y="5826"/>
                    <a:pt x="9937" y="5766"/>
                    <a:pt x="9743" y="5706"/>
                  </a:cubicBezTo>
                  <a:cubicBezTo>
                    <a:pt x="9490" y="5706"/>
                    <a:pt x="9311" y="5647"/>
                    <a:pt x="9117" y="5513"/>
                  </a:cubicBezTo>
                  <a:cubicBezTo>
                    <a:pt x="8939" y="5453"/>
                    <a:pt x="8745" y="5394"/>
                    <a:pt x="8566" y="5334"/>
                  </a:cubicBezTo>
                  <a:cubicBezTo>
                    <a:pt x="8134" y="5215"/>
                    <a:pt x="7762" y="5081"/>
                    <a:pt x="7389" y="4902"/>
                  </a:cubicBezTo>
                  <a:cubicBezTo>
                    <a:pt x="7196" y="4842"/>
                    <a:pt x="7017" y="4768"/>
                    <a:pt x="6823" y="4649"/>
                  </a:cubicBezTo>
                  <a:cubicBezTo>
                    <a:pt x="6704" y="4589"/>
                    <a:pt x="6510" y="4530"/>
                    <a:pt x="6332" y="4395"/>
                  </a:cubicBezTo>
                  <a:cubicBezTo>
                    <a:pt x="5959" y="4276"/>
                    <a:pt x="5646" y="4098"/>
                    <a:pt x="5333" y="3904"/>
                  </a:cubicBezTo>
                  <a:cubicBezTo>
                    <a:pt x="4648" y="3531"/>
                    <a:pt x="4097" y="3159"/>
                    <a:pt x="3531" y="2846"/>
                  </a:cubicBezTo>
                  <a:cubicBezTo>
                    <a:pt x="3039" y="2474"/>
                    <a:pt x="2548" y="2101"/>
                    <a:pt x="2175" y="1788"/>
                  </a:cubicBezTo>
                  <a:cubicBezTo>
                    <a:pt x="1743" y="1416"/>
                    <a:pt x="1430" y="1118"/>
                    <a:pt x="1117" y="865"/>
                  </a:cubicBezTo>
                  <a:cubicBezTo>
                    <a:pt x="626" y="373"/>
                    <a:pt x="313" y="60"/>
                    <a:pt x="313" y="60"/>
                  </a:cubicBezTo>
                  <a:cubicBezTo>
                    <a:pt x="253" y="1"/>
                    <a:pt x="179" y="1"/>
                    <a:pt x="6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28"/>
            <p:cNvSpPr/>
            <p:nvPr/>
          </p:nvSpPr>
          <p:spPr>
            <a:xfrm flipH="1">
              <a:off x="1671090" y="824057"/>
              <a:ext cx="168734" cy="116513"/>
            </a:xfrm>
            <a:custGeom>
              <a:avLst/>
              <a:gdLst/>
              <a:ahLst/>
              <a:cxnLst/>
              <a:rect l="l" t="t" r="r" b="b"/>
              <a:pathLst>
                <a:path w="5409" h="3735" extrusionOk="0">
                  <a:moveTo>
                    <a:pt x="3911" y="1"/>
                  </a:moveTo>
                  <a:cubicBezTo>
                    <a:pt x="3863" y="1"/>
                    <a:pt x="3814" y="15"/>
                    <a:pt x="3785" y="45"/>
                  </a:cubicBezTo>
                  <a:cubicBezTo>
                    <a:pt x="3546" y="299"/>
                    <a:pt x="3233" y="537"/>
                    <a:pt x="2921" y="790"/>
                  </a:cubicBezTo>
                  <a:cubicBezTo>
                    <a:pt x="2667" y="1043"/>
                    <a:pt x="2354" y="1282"/>
                    <a:pt x="2057" y="1475"/>
                  </a:cubicBezTo>
                  <a:cubicBezTo>
                    <a:pt x="1803" y="1714"/>
                    <a:pt x="1490" y="1907"/>
                    <a:pt x="1178" y="2161"/>
                  </a:cubicBezTo>
                  <a:cubicBezTo>
                    <a:pt x="865" y="2339"/>
                    <a:pt x="567" y="2533"/>
                    <a:pt x="254" y="2593"/>
                  </a:cubicBezTo>
                  <a:cubicBezTo>
                    <a:pt x="120" y="2652"/>
                    <a:pt x="1" y="2772"/>
                    <a:pt x="1" y="2906"/>
                  </a:cubicBezTo>
                  <a:cubicBezTo>
                    <a:pt x="1" y="3084"/>
                    <a:pt x="194" y="3278"/>
                    <a:pt x="314" y="3278"/>
                  </a:cubicBezTo>
                  <a:lnTo>
                    <a:pt x="1550" y="3278"/>
                  </a:lnTo>
                  <a:cubicBezTo>
                    <a:pt x="1982" y="3278"/>
                    <a:pt x="2354" y="3278"/>
                    <a:pt x="2801" y="3338"/>
                  </a:cubicBezTo>
                  <a:cubicBezTo>
                    <a:pt x="3174" y="3338"/>
                    <a:pt x="3606" y="3397"/>
                    <a:pt x="3978" y="3457"/>
                  </a:cubicBezTo>
                  <a:cubicBezTo>
                    <a:pt x="4217" y="3457"/>
                    <a:pt x="4410" y="3457"/>
                    <a:pt x="4589" y="3516"/>
                  </a:cubicBezTo>
                  <a:cubicBezTo>
                    <a:pt x="4664" y="3516"/>
                    <a:pt x="4783" y="3576"/>
                    <a:pt x="4842" y="3576"/>
                  </a:cubicBezTo>
                  <a:cubicBezTo>
                    <a:pt x="4962" y="3650"/>
                    <a:pt x="5036" y="3650"/>
                    <a:pt x="5096" y="3710"/>
                  </a:cubicBezTo>
                  <a:lnTo>
                    <a:pt x="5155" y="3710"/>
                  </a:lnTo>
                  <a:cubicBezTo>
                    <a:pt x="5173" y="3727"/>
                    <a:pt x="5190" y="3735"/>
                    <a:pt x="5208" y="3735"/>
                  </a:cubicBezTo>
                  <a:cubicBezTo>
                    <a:pt x="5250" y="3735"/>
                    <a:pt x="5292" y="3693"/>
                    <a:pt x="5334" y="3650"/>
                  </a:cubicBezTo>
                  <a:cubicBezTo>
                    <a:pt x="5408" y="3576"/>
                    <a:pt x="5408" y="3457"/>
                    <a:pt x="5274" y="3397"/>
                  </a:cubicBezTo>
                  <a:cubicBezTo>
                    <a:pt x="5096" y="3278"/>
                    <a:pt x="4902" y="3204"/>
                    <a:pt x="4723" y="3144"/>
                  </a:cubicBezTo>
                  <a:cubicBezTo>
                    <a:pt x="4470" y="3025"/>
                    <a:pt x="4291" y="2965"/>
                    <a:pt x="4097" y="2965"/>
                  </a:cubicBezTo>
                  <a:cubicBezTo>
                    <a:pt x="3665" y="2831"/>
                    <a:pt x="3233" y="2772"/>
                    <a:pt x="2861" y="2712"/>
                  </a:cubicBezTo>
                  <a:cubicBezTo>
                    <a:pt x="2429" y="2712"/>
                    <a:pt x="1982" y="2652"/>
                    <a:pt x="1610" y="2652"/>
                  </a:cubicBezTo>
                  <a:cubicBezTo>
                    <a:pt x="1593" y="2650"/>
                    <a:pt x="1575" y="2648"/>
                    <a:pt x="1558" y="2646"/>
                  </a:cubicBezTo>
                  <a:lnTo>
                    <a:pt x="1558" y="2646"/>
                  </a:lnTo>
                  <a:cubicBezTo>
                    <a:pt x="1868" y="2396"/>
                    <a:pt x="2178" y="2217"/>
                    <a:pt x="2429" y="1907"/>
                  </a:cubicBezTo>
                  <a:cubicBezTo>
                    <a:pt x="2727" y="1654"/>
                    <a:pt x="2980" y="1416"/>
                    <a:pt x="3293" y="1103"/>
                  </a:cubicBezTo>
                  <a:cubicBezTo>
                    <a:pt x="3546" y="850"/>
                    <a:pt x="3785" y="537"/>
                    <a:pt x="4038" y="299"/>
                  </a:cubicBezTo>
                  <a:cubicBezTo>
                    <a:pt x="4097" y="164"/>
                    <a:pt x="4097" y="105"/>
                    <a:pt x="4038" y="45"/>
                  </a:cubicBezTo>
                  <a:cubicBezTo>
                    <a:pt x="4008" y="15"/>
                    <a:pt x="3960" y="1"/>
                    <a:pt x="391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28"/>
            <p:cNvSpPr/>
            <p:nvPr/>
          </p:nvSpPr>
          <p:spPr>
            <a:xfrm flipH="1">
              <a:off x="1828157" y="779448"/>
              <a:ext cx="195686" cy="239234"/>
            </a:xfrm>
            <a:custGeom>
              <a:avLst/>
              <a:gdLst/>
              <a:ahLst/>
              <a:cxnLst/>
              <a:rect l="l" t="t" r="r" b="b"/>
              <a:pathLst>
                <a:path w="6273" h="7669" extrusionOk="0">
                  <a:moveTo>
                    <a:pt x="6086" y="0"/>
                  </a:moveTo>
                  <a:cubicBezTo>
                    <a:pt x="6037" y="0"/>
                    <a:pt x="5989" y="15"/>
                    <a:pt x="5959" y="45"/>
                  </a:cubicBezTo>
                  <a:cubicBezTo>
                    <a:pt x="5721" y="239"/>
                    <a:pt x="5527" y="477"/>
                    <a:pt x="5348" y="671"/>
                  </a:cubicBezTo>
                  <a:cubicBezTo>
                    <a:pt x="5095" y="850"/>
                    <a:pt x="4902" y="1043"/>
                    <a:pt x="4663" y="1222"/>
                  </a:cubicBezTo>
                  <a:cubicBezTo>
                    <a:pt x="4410" y="1475"/>
                    <a:pt x="4231" y="1654"/>
                    <a:pt x="3978" y="1848"/>
                  </a:cubicBezTo>
                  <a:cubicBezTo>
                    <a:pt x="3784" y="2026"/>
                    <a:pt x="3546" y="2161"/>
                    <a:pt x="3293" y="2339"/>
                  </a:cubicBezTo>
                  <a:cubicBezTo>
                    <a:pt x="3039" y="2533"/>
                    <a:pt x="2801" y="2712"/>
                    <a:pt x="2607" y="2846"/>
                  </a:cubicBezTo>
                  <a:cubicBezTo>
                    <a:pt x="2488" y="2965"/>
                    <a:pt x="2369" y="3025"/>
                    <a:pt x="2235" y="3084"/>
                  </a:cubicBezTo>
                  <a:lnTo>
                    <a:pt x="1862" y="3337"/>
                  </a:lnTo>
                  <a:lnTo>
                    <a:pt x="1490" y="3516"/>
                  </a:lnTo>
                  <a:cubicBezTo>
                    <a:pt x="1371" y="3591"/>
                    <a:pt x="1177" y="3650"/>
                    <a:pt x="1058" y="3710"/>
                  </a:cubicBezTo>
                  <a:cubicBezTo>
                    <a:pt x="939" y="3769"/>
                    <a:pt x="805" y="3829"/>
                    <a:pt x="686" y="3889"/>
                  </a:cubicBezTo>
                  <a:lnTo>
                    <a:pt x="313" y="4023"/>
                  </a:lnTo>
                  <a:lnTo>
                    <a:pt x="253" y="4023"/>
                  </a:lnTo>
                  <a:cubicBezTo>
                    <a:pt x="194" y="4082"/>
                    <a:pt x="134" y="4142"/>
                    <a:pt x="60" y="4202"/>
                  </a:cubicBezTo>
                  <a:cubicBezTo>
                    <a:pt x="0" y="4395"/>
                    <a:pt x="134" y="4574"/>
                    <a:pt x="313" y="4634"/>
                  </a:cubicBezTo>
                  <a:cubicBezTo>
                    <a:pt x="373" y="4708"/>
                    <a:pt x="507" y="4708"/>
                    <a:pt x="626" y="4768"/>
                  </a:cubicBezTo>
                  <a:cubicBezTo>
                    <a:pt x="686" y="4827"/>
                    <a:pt x="805" y="4887"/>
                    <a:pt x="939" y="4887"/>
                  </a:cubicBezTo>
                  <a:cubicBezTo>
                    <a:pt x="1058" y="4946"/>
                    <a:pt x="1118" y="5006"/>
                    <a:pt x="1252" y="5080"/>
                  </a:cubicBezTo>
                  <a:lnTo>
                    <a:pt x="1550" y="5200"/>
                  </a:lnTo>
                  <a:cubicBezTo>
                    <a:pt x="1684" y="5259"/>
                    <a:pt x="1803" y="5319"/>
                    <a:pt x="1862" y="5378"/>
                  </a:cubicBezTo>
                  <a:lnTo>
                    <a:pt x="2175" y="5572"/>
                  </a:lnTo>
                  <a:lnTo>
                    <a:pt x="2488" y="5691"/>
                  </a:lnTo>
                  <a:lnTo>
                    <a:pt x="2801" y="5885"/>
                  </a:lnTo>
                  <a:lnTo>
                    <a:pt x="3114" y="6064"/>
                  </a:lnTo>
                  <a:cubicBezTo>
                    <a:pt x="3173" y="6198"/>
                    <a:pt x="3293" y="6198"/>
                    <a:pt x="3412" y="6317"/>
                  </a:cubicBezTo>
                  <a:cubicBezTo>
                    <a:pt x="3605" y="6436"/>
                    <a:pt x="3784" y="6570"/>
                    <a:pt x="3978" y="6689"/>
                  </a:cubicBezTo>
                  <a:cubicBezTo>
                    <a:pt x="4097" y="6749"/>
                    <a:pt x="4157" y="6809"/>
                    <a:pt x="4291" y="6943"/>
                  </a:cubicBezTo>
                  <a:lnTo>
                    <a:pt x="4529" y="7121"/>
                  </a:lnTo>
                  <a:cubicBezTo>
                    <a:pt x="4723" y="7315"/>
                    <a:pt x="4902" y="7434"/>
                    <a:pt x="5095" y="7613"/>
                  </a:cubicBezTo>
                  <a:cubicBezTo>
                    <a:pt x="5125" y="7650"/>
                    <a:pt x="5170" y="7669"/>
                    <a:pt x="5216" y="7669"/>
                  </a:cubicBezTo>
                  <a:cubicBezTo>
                    <a:pt x="5263" y="7669"/>
                    <a:pt x="5311" y="7650"/>
                    <a:pt x="5348" y="7613"/>
                  </a:cubicBezTo>
                  <a:cubicBezTo>
                    <a:pt x="5408" y="7553"/>
                    <a:pt x="5408" y="7434"/>
                    <a:pt x="5348" y="7375"/>
                  </a:cubicBezTo>
                  <a:lnTo>
                    <a:pt x="4782" y="6809"/>
                  </a:lnTo>
                  <a:lnTo>
                    <a:pt x="4529" y="6570"/>
                  </a:lnTo>
                  <a:cubicBezTo>
                    <a:pt x="4470" y="6496"/>
                    <a:pt x="4350" y="6436"/>
                    <a:pt x="4291" y="6317"/>
                  </a:cubicBezTo>
                  <a:cubicBezTo>
                    <a:pt x="4097" y="6198"/>
                    <a:pt x="3918" y="6004"/>
                    <a:pt x="3725" y="5885"/>
                  </a:cubicBezTo>
                  <a:cubicBezTo>
                    <a:pt x="3605" y="5825"/>
                    <a:pt x="3486" y="5751"/>
                    <a:pt x="3412" y="5632"/>
                  </a:cubicBezTo>
                  <a:lnTo>
                    <a:pt x="3114" y="5453"/>
                  </a:lnTo>
                  <a:lnTo>
                    <a:pt x="2801" y="5259"/>
                  </a:lnTo>
                  <a:lnTo>
                    <a:pt x="2488" y="5006"/>
                  </a:lnTo>
                  <a:lnTo>
                    <a:pt x="2175" y="4827"/>
                  </a:lnTo>
                  <a:cubicBezTo>
                    <a:pt x="2056" y="4768"/>
                    <a:pt x="1997" y="4708"/>
                    <a:pt x="1862" y="4634"/>
                  </a:cubicBezTo>
                  <a:lnTo>
                    <a:pt x="1550" y="4514"/>
                  </a:lnTo>
                  <a:cubicBezTo>
                    <a:pt x="1459" y="4469"/>
                    <a:pt x="1369" y="4424"/>
                    <a:pt x="1272" y="4379"/>
                  </a:cubicBezTo>
                  <a:lnTo>
                    <a:pt x="1272" y="4379"/>
                  </a:lnTo>
                  <a:cubicBezTo>
                    <a:pt x="1308" y="4365"/>
                    <a:pt x="1342" y="4350"/>
                    <a:pt x="1371" y="4336"/>
                  </a:cubicBezTo>
                  <a:cubicBezTo>
                    <a:pt x="1490" y="4202"/>
                    <a:pt x="1624" y="4142"/>
                    <a:pt x="1743" y="4082"/>
                  </a:cubicBezTo>
                  <a:lnTo>
                    <a:pt x="2175" y="3889"/>
                  </a:lnTo>
                  <a:lnTo>
                    <a:pt x="2548" y="3650"/>
                  </a:lnTo>
                  <a:cubicBezTo>
                    <a:pt x="2667" y="3516"/>
                    <a:pt x="2801" y="3457"/>
                    <a:pt x="2920" y="3397"/>
                  </a:cubicBezTo>
                  <a:cubicBezTo>
                    <a:pt x="3173" y="3218"/>
                    <a:pt x="3412" y="3025"/>
                    <a:pt x="3665" y="2846"/>
                  </a:cubicBezTo>
                  <a:cubicBezTo>
                    <a:pt x="3918" y="2652"/>
                    <a:pt x="4097" y="2473"/>
                    <a:pt x="4350" y="2220"/>
                  </a:cubicBezTo>
                  <a:cubicBezTo>
                    <a:pt x="4604" y="2026"/>
                    <a:pt x="4782" y="1848"/>
                    <a:pt x="5036" y="1594"/>
                  </a:cubicBezTo>
                  <a:cubicBezTo>
                    <a:pt x="5214" y="1416"/>
                    <a:pt x="5408" y="1162"/>
                    <a:pt x="5646" y="984"/>
                  </a:cubicBezTo>
                  <a:cubicBezTo>
                    <a:pt x="5840" y="730"/>
                    <a:pt x="6019" y="537"/>
                    <a:pt x="6213" y="298"/>
                  </a:cubicBezTo>
                  <a:cubicBezTo>
                    <a:pt x="6272" y="239"/>
                    <a:pt x="6272" y="105"/>
                    <a:pt x="6213" y="45"/>
                  </a:cubicBezTo>
                  <a:cubicBezTo>
                    <a:pt x="6183" y="15"/>
                    <a:pt x="6134" y="0"/>
                    <a:pt x="608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28"/>
            <p:cNvSpPr/>
            <p:nvPr/>
          </p:nvSpPr>
          <p:spPr>
            <a:xfrm flipH="1">
              <a:off x="2050765" y="778200"/>
              <a:ext cx="135729" cy="101665"/>
            </a:xfrm>
            <a:custGeom>
              <a:avLst/>
              <a:gdLst/>
              <a:ahLst/>
              <a:cxnLst/>
              <a:rect l="l" t="t" r="r" b="b"/>
              <a:pathLst>
                <a:path w="4351" h="3259" extrusionOk="0">
                  <a:moveTo>
                    <a:pt x="4223" y="1"/>
                  </a:moveTo>
                  <a:cubicBezTo>
                    <a:pt x="4159" y="1"/>
                    <a:pt x="4079" y="43"/>
                    <a:pt x="4037" y="85"/>
                  </a:cubicBezTo>
                  <a:lnTo>
                    <a:pt x="4037" y="145"/>
                  </a:lnTo>
                  <a:cubicBezTo>
                    <a:pt x="3978" y="145"/>
                    <a:pt x="3978" y="204"/>
                    <a:pt x="3918" y="204"/>
                  </a:cubicBezTo>
                  <a:cubicBezTo>
                    <a:pt x="3859" y="279"/>
                    <a:pt x="3859" y="338"/>
                    <a:pt x="3724" y="398"/>
                  </a:cubicBezTo>
                  <a:cubicBezTo>
                    <a:pt x="3665" y="458"/>
                    <a:pt x="3605" y="517"/>
                    <a:pt x="3546" y="577"/>
                  </a:cubicBezTo>
                  <a:cubicBezTo>
                    <a:pt x="3486" y="711"/>
                    <a:pt x="3352" y="770"/>
                    <a:pt x="3292" y="830"/>
                  </a:cubicBezTo>
                  <a:cubicBezTo>
                    <a:pt x="3173" y="949"/>
                    <a:pt x="3039" y="1024"/>
                    <a:pt x="2920" y="1083"/>
                  </a:cubicBezTo>
                  <a:cubicBezTo>
                    <a:pt x="2860" y="1202"/>
                    <a:pt x="2741" y="1262"/>
                    <a:pt x="2607" y="1396"/>
                  </a:cubicBezTo>
                  <a:cubicBezTo>
                    <a:pt x="2488" y="1456"/>
                    <a:pt x="2369" y="1515"/>
                    <a:pt x="2235" y="1634"/>
                  </a:cubicBezTo>
                  <a:lnTo>
                    <a:pt x="2056" y="1769"/>
                  </a:lnTo>
                  <a:cubicBezTo>
                    <a:pt x="1996" y="1769"/>
                    <a:pt x="1922" y="1828"/>
                    <a:pt x="1862" y="1888"/>
                  </a:cubicBezTo>
                  <a:cubicBezTo>
                    <a:pt x="1743" y="1947"/>
                    <a:pt x="1624" y="2007"/>
                    <a:pt x="1490" y="2141"/>
                  </a:cubicBezTo>
                  <a:cubicBezTo>
                    <a:pt x="1371" y="2201"/>
                    <a:pt x="1251" y="2260"/>
                    <a:pt x="1117" y="2320"/>
                  </a:cubicBezTo>
                  <a:cubicBezTo>
                    <a:pt x="998" y="2379"/>
                    <a:pt x="879" y="2439"/>
                    <a:pt x="805" y="2513"/>
                  </a:cubicBezTo>
                  <a:cubicBezTo>
                    <a:pt x="373" y="2752"/>
                    <a:pt x="134" y="2945"/>
                    <a:pt x="134" y="2945"/>
                  </a:cubicBezTo>
                  <a:cubicBezTo>
                    <a:pt x="60" y="2945"/>
                    <a:pt x="0" y="3065"/>
                    <a:pt x="60" y="3124"/>
                  </a:cubicBezTo>
                  <a:cubicBezTo>
                    <a:pt x="60" y="3184"/>
                    <a:pt x="194" y="3258"/>
                    <a:pt x="253" y="3258"/>
                  </a:cubicBezTo>
                  <a:cubicBezTo>
                    <a:pt x="253" y="3258"/>
                    <a:pt x="566" y="3124"/>
                    <a:pt x="998" y="2945"/>
                  </a:cubicBezTo>
                  <a:cubicBezTo>
                    <a:pt x="1117" y="2945"/>
                    <a:pt x="1251" y="2886"/>
                    <a:pt x="1371" y="2811"/>
                  </a:cubicBezTo>
                  <a:cubicBezTo>
                    <a:pt x="1490" y="2752"/>
                    <a:pt x="1624" y="2692"/>
                    <a:pt x="1743" y="2633"/>
                  </a:cubicBezTo>
                  <a:cubicBezTo>
                    <a:pt x="1922" y="2573"/>
                    <a:pt x="2056" y="2513"/>
                    <a:pt x="2175" y="2379"/>
                  </a:cubicBezTo>
                  <a:cubicBezTo>
                    <a:pt x="2235" y="2379"/>
                    <a:pt x="2294" y="2320"/>
                    <a:pt x="2369" y="2320"/>
                  </a:cubicBezTo>
                  <a:lnTo>
                    <a:pt x="2607" y="2141"/>
                  </a:lnTo>
                  <a:cubicBezTo>
                    <a:pt x="2741" y="2066"/>
                    <a:pt x="2860" y="1947"/>
                    <a:pt x="2980" y="1888"/>
                  </a:cubicBezTo>
                  <a:cubicBezTo>
                    <a:pt x="3114" y="1769"/>
                    <a:pt x="3233" y="1694"/>
                    <a:pt x="3352" y="1575"/>
                  </a:cubicBezTo>
                  <a:cubicBezTo>
                    <a:pt x="3486" y="1456"/>
                    <a:pt x="3546" y="1396"/>
                    <a:pt x="3665" y="1262"/>
                  </a:cubicBezTo>
                  <a:cubicBezTo>
                    <a:pt x="3784" y="1143"/>
                    <a:pt x="3859" y="1083"/>
                    <a:pt x="3918" y="949"/>
                  </a:cubicBezTo>
                  <a:cubicBezTo>
                    <a:pt x="4037" y="890"/>
                    <a:pt x="4037" y="770"/>
                    <a:pt x="4097" y="711"/>
                  </a:cubicBezTo>
                  <a:cubicBezTo>
                    <a:pt x="4157" y="577"/>
                    <a:pt x="4231" y="517"/>
                    <a:pt x="4291" y="458"/>
                  </a:cubicBezTo>
                  <a:cubicBezTo>
                    <a:pt x="4350" y="338"/>
                    <a:pt x="4350" y="204"/>
                    <a:pt x="4350" y="204"/>
                  </a:cubicBezTo>
                  <a:cubicBezTo>
                    <a:pt x="4350" y="145"/>
                    <a:pt x="4350" y="85"/>
                    <a:pt x="4291" y="26"/>
                  </a:cubicBezTo>
                  <a:cubicBezTo>
                    <a:pt x="4273" y="8"/>
                    <a:pt x="4249" y="1"/>
                    <a:pt x="422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28"/>
            <p:cNvSpPr/>
            <p:nvPr/>
          </p:nvSpPr>
          <p:spPr>
            <a:xfrm flipH="1">
              <a:off x="2077717" y="870069"/>
              <a:ext cx="108777" cy="162682"/>
            </a:xfrm>
            <a:custGeom>
              <a:avLst/>
              <a:gdLst/>
              <a:ahLst/>
              <a:cxnLst/>
              <a:rect l="l" t="t" r="r" b="b"/>
              <a:pathLst>
                <a:path w="3487" h="5215" extrusionOk="0">
                  <a:moveTo>
                    <a:pt x="194" y="0"/>
                  </a:moveTo>
                  <a:cubicBezTo>
                    <a:pt x="60" y="0"/>
                    <a:pt x="0" y="120"/>
                    <a:pt x="60" y="179"/>
                  </a:cubicBezTo>
                  <a:cubicBezTo>
                    <a:pt x="60" y="179"/>
                    <a:pt x="134" y="552"/>
                    <a:pt x="313" y="1118"/>
                  </a:cubicBezTo>
                  <a:cubicBezTo>
                    <a:pt x="432" y="1356"/>
                    <a:pt x="566" y="1669"/>
                    <a:pt x="685" y="1982"/>
                  </a:cubicBezTo>
                  <a:cubicBezTo>
                    <a:pt x="805" y="2295"/>
                    <a:pt x="998" y="2607"/>
                    <a:pt x="1177" y="2920"/>
                  </a:cubicBezTo>
                  <a:cubicBezTo>
                    <a:pt x="1311" y="3099"/>
                    <a:pt x="1371" y="3218"/>
                    <a:pt x="1490" y="3412"/>
                  </a:cubicBezTo>
                  <a:cubicBezTo>
                    <a:pt x="1549" y="3591"/>
                    <a:pt x="1684" y="3725"/>
                    <a:pt x="1803" y="3844"/>
                  </a:cubicBezTo>
                  <a:cubicBezTo>
                    <a:pt x="1922" y="3963"/>
                    <a:pt x="1996" y="4157"/>
                    <a:pt x="2116" y="4276"/>
                  </a:cubicBezTo>
                  <a:cubicBezTo>
                    <a:pt x="2235" y="4410"/>
                    <a:pt x="2294" y="4470"/>
                    <a:pt x="2428" y="4589"/>
                  </a:cubicBezTo>
                  <a:cubicBezTo>
                    <a:pt x="2548" y="4708"/>
                    <a:pt x="2607" y="4783"/>
                    <a:pt x="2741" y="4842"/>
                  </a:cubicBezTo>
                  <a:cubicBezTo>
                    <a:pt x="2801" y="4961"/>
                    <a:pt x="2860" y="5021"/>
                    <a:pt x="2980" y="5021"/>
                  </a:cubicBezTo>
                  <a:cubicBezTo>
                    <a:pt x="3114" y="5155"/>
                    <a:pt x="3173" y="5215"/>
                    <a:pt x="3173" y="5215"/>
                  </a:cubicBezTo>
                  <a:cubicBezTo>
                    <a:pt x="3233" y="5215"/>
                    <a:pt x="3352" y="5215"/>
                    <a:pt x="3352" y="5155"/>
                  </a:cubicBezTo>
                  <a:cubicBezTo>
                    <a:pt x="3486" y="5080"/>
                    <a:pt x="3486" y="5021"/>
                    <a:pt x="3412" y="4961"/>
                  </a:cubicBezTo>
                  <a:lnTo>
                    <a:pt x="3352" y="4902"/>
                  </a:lnTo>
                  <a:cubicBezTo>
                    <a:pt x="3352" y="4902"/>
                    <a:pt x="3352" y="4842"/>
                    <a:pt x="3233" y="4708"/>
                  </a:cubicBezTo>
                  <a:cubicBezTo>
                    <a:pt x="3173" y="4708"/>
                    <a:pt x="3114" y="4589"/>
                    <a:pt x="3039" y="4529"/>
                  </a:cubicBezTo>
                  <a:cubicBezTo>
                    <a:pt x="2980" y="4470"/>
                    <a:pt x="2920" y="4336"/>
                    <a:pt x="2801" y="4276"/>
                  </a:cubicBezTo>
                  <a:cubicBezTo>
                    <a:pt x="2741" y="4157"/>
                    <a:pt x="2667" y="4038"/>
                    <a:pt x="2548" y="3904"/>
                  </a:cubicBezTo>
                  <a:cubicBezTo>
                    <a:pt x="2488" y="3784"/>
                    <a:pt x="2369" y="3665"/>
                    <a:pt x="2294" y="3531"/>
                  </a:cubicBezTo>
                  <a:cubicBezTo>
                    <a:pt x="2175" y="3352"/>
                    <a:pt x="2116" y="3218"/>
                    <a:pt x="1996" y="3040"/>
                  </a:cubicBezTo>
                  <a:cubicBezTo>
                    <a:pt x="1922" y="2920"/>
                    <a:pt x="1803" y="2786"/>
                    <a:pt x="1743" y="2607"/>
                  </a:cubicBezTo>
                  <a:cubicBezTo>
                    <a:pt x="1684" y="2473"/>
                    <a:pt x="1549" y="2295"/>
                    <a:pt x="1490" y="2175"/>
                  </a:cubicBezTo>
                  <a:cubicBezTo>
                    <a:pt x="1371" y="1982"/>
                    <a:pt x="1311" y="1863"/>
                    <a:pt x="1251" y="1669"/>
                  </a:cubicBezTo>
                  <a:cubicBezTo>
                    <a:pt x="1058" y="1356"/>
                    <a:pt x="939" y="1118"/>
                    <a:pt x="805" y="864"/>
                  </a:cubicBezTo>
                  <a:cubicBezTo>
                    <a:pt x="566" y="373"/>
                    <a:pt x="373" y="60"/>
                    <a:pt x="373" y="60"/>
                  </a:cubicBezTo>
                  <a:cubicBezTo>
                    <a:pt x="313" y="0"/>
                    <a:pt x="253" y="0"/>
                    <a:pt x="19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28"/>
            <p:cNvSpPr/>
            <p:nvPr/>
          </p:nvSpPr>
          <p:spPr>
            <a:xfrm flipH="1">
              <a:off x="2292900" y="1209284"/>
              <a:ext cx="257484" cy="83166"/>
            </a:xfrm>
            <a:custGeom>
              <a:avLst/>
              <a:gdLst/>
              <a:ahLst/>
              <a:cxnLst/>
              <a:rect l="l" t="t" r="r" b="b"/>
              <a:pathLst>
                <a:path w="8254" h="2666" extrusionOk="0">
                  <a:moveTo>
                    <a:pt x="5673" y="1"/>
                  </a:moveTo>
                  <a:cubicBezTo>
                    <a:pt x="5010" y="1"/>
                    <a:pt x="4241" y="101"/>
                    <a:pt x="3412" y="300"/>
                  </a:cubicBezTo>
                  <a:cubicBezTo>
                    <a:pt x="1669" y="732"/>
                    <a:pt x="0" y="2102"/>
                    <a:pt x="0" y="2102"/>
                  </a:cubicBezTo>
                  <a:cubicBezTo>
                    <a:pt x="0" y="2102"/>
                    <a:pt x="1389" y="2666"/>
                    <a:pt x="3188" y="2666"/>
                  </a:cubicBezTo>
                  <a:cubicBezTo>
                    <a:pt x="3537" y="2666"/>
                    <a:pt x="3902" y="2645"/>
                    <a:pt x="4276" y="2594"/>
                  </a:cubicBezTo>
                  <a:cubicBezTo>
                    <a:pt x="6079" y="2340"/>
                    <a:pt x="8254" y="1283"/>
                    <a:pt x="7822" y="732"/>
                  </a:cubicBezTo>
                  <a:cubicBezTo>
                    <a:pt x="7477" y="242"/>
                    <a:pt x="6703" y="1"/>
                    <a:pt x="5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28"/>
            <p:cNvSpPr/>
            <p:nvPr/>
          </p:nvSpPr>
          <p:spPr>
            <a:xfrm flipH="1">
              <a:off x="2397466" y="1245564"/>
              <a:ext cx="187794" cy="50224"/>
            </a:xfrm>
            <a:custGeom>
              <a:avLst/>
              <a:gdLst/>
              <a:ahLst/>
              <a:cxnLst/>
              <a:rect l="l" t="t" r="r" b="b"/>
              <a:pathLst>
                <a:path w="6020" h="1610" extrusionOk="0">
                  <a:moveTo>
                    <a:pt x="3979" y="1"/>
                  </a:moveTo>
                  <a:cubicBezTo>
                    <a:pt x="3785" y="60"/>
                    <a:pt x="3606" y="60"/>
                    <a:pt x="3413" y="60"/>
                  </a:cubicBezTo>
                  <a:cubicBezTo>
                    <a:pt x="3234" y="120"/>
                    <a:pt x="3040" y="120"/>
                    <a:pt x="2861" y="194"/>
                  </a:cubicBezTo>
                  <a:cubicBezTo>
                    <a:pt x="2489" y="254"/>
                    <a:pt x="2116" y="373"/>
                    <a:pt x="1804" y="492"/>
                  </a:cubicBezTo>
                  <a:cubicBezTo>
                    <a:pt x="1610" y="567"/>
                    <a:pt x="1431" y="626"/>
                    <a:pt x="1297" y="686"/>
                  </a:cubicBezTo>
                  <a:cubicBezTo>
                    <a:pt x="1178" y="745"/>
                    <a:pt x="999" y="805"/>
                    <a:pt x="865" y="865"/>
                  </a:cubicBezTo>
                  <a:cubicBezTo>
                    <a:pt x="746" y="939"/>
                    <a:pt x="627" y="999"/>
                    <a:pt x="552" y="1058"/>
                  </a:cubicBezTo>
                  <a:cubicBezTo>
                    <a:pt x="433" y="1118"/>
                    <a:pt x="373" y="1177"/>
                    <a:pt x="314" y="1237"/>
                  </a:cubicBezTo>
                  <a:cubicBezTo>
                    <a:pt x="120" y="1371"/>
                    <a:pt x="61" y="1431"/>
                    <a:pt x="61" y="1431"/>
                  </a:cubicBezTo>
                  <a:cubicBezTo>
                    <a:pt x="1" y="1431"/>
                    <a:pt x="1" y="1490"/>
                    <a:pt x="61" y="1550"/>
                  </a:cubicBezTo>
                  <a:cubicBezTo>
                    <a:pt x="61" y="1610"/>
                    <a:pt x="120" y="1610"/>
                    <a:pt x="180" y="1610"/>
                  </a:cubicBezTo>
                  <a:cubicBezTo>
                    <a:pt x="180" y="1610"/>
                    <a:pt x="254" y="1550"/>
                    <a:pt x="433" y="1490"/>
                  </a:cubicBezTo>
                  <a:cubicBezTo>
                    <a:pt x="493" y="1431"/>
                    <a:pt x="552" y="1431"/>
                    <a:pt x="686" y="1371"/>
                  </a:cubicBezTo>
                  <a:cubicBezTo>
                    <a:pt x="805" y="1312"/>
                    <a:pt x="925" y="1237"/>
                    <a:pt x="1059" y="1177"/>
                  </a:cubicBezTo>
                  <a:cubicBezTo>
                    <a:pt x="1178" y="1118"/>
                    <a:pt x="1297" y="1118"/>
                    <a:pt x="1431" y="1058"/>
                  </a:cubicBezTo>
                  <a:cubicBezTo>
                    <a:pt x="1610" y="999"/>
                    <a:pt x="1744" y="939"/>
                    <a:pt x="1923" y="865"/>
                  </a:cubicBezTo>
                  <a:cubicBezTo>
                    <a:pt x="2042" y="805"/>
                    <a:pt x="2236" y="805"/>
                    <a:pt x="2414" y="745"/>
                  </a:cubicBezTo>
                  <a:cubicBezTo>
                    <a:pt x="2608" y="686"/>
                    <a:pt x="2787" y="686"/>
                    <a:pt x="2981" y="626"/>
                  </a:cubicBezTo>
                  <a:cubicBezTo>
                    <a:pt x="3353" y="567"/>
                    <a:pt x="3666" y="492"/>
                    <a:pt x="4038" y="433"/>
                  </a:cubicBezTo>
                  <a:cubicBezTo>
                    <a:pt x="4217" y="433"/>
                    <a:pt x="4351" y="373"/>
                    <a:pt x="4530" y="373"/>
                  </a:cubicBezTo>
                  <a:cubicBezTo>
                    <a:pt x="4649" y="373"/>
                    <a:pt x="4843" y="313"/>
                    <a:pt x="4962" y="313"/>
                  </a:cubicBezTo>
                  <a:lnTo>
                    <a:pt x="5647" y="313"/>
                  </a:lnTo>
                  <a:cubicBezTo>
                    <a:pt x="5841" y="254"/>
                    <a:pt x="5900" y="254"/>
                    <a:pt x="5900" y="254"/>
                  </a:cubicBezTo>
                  <a:cubicBezTo>
                    <a:pt x="5960" y="254"/>
                    <a:pt x="6020" y="254"/>
                    <a:pt x="6020" y="194"/>
                  </a:cubicBezTo>
                  <a:cubicBezTo>
                    <a:pt x="6020" y="120"/>
                    <a:pt x="5960" y="60"/>
                    <a:pt x="5900" y="60"/>
                  </a:cubicBezTo>
                  <a:lnTo>
                    <a:pt x="5841" y="60"/>
                  </a:lnTo>
                  <a:cubicBezTo>
                    <a:pt x="5766" y="1"/>
                    <a:pt x="5707" y="1"/>
                    <a:pt x="564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28"/>
            <p:cNvSpPr/>
            <p:nvPr/>
          </p:nvSpPr>
          <p:spPr>
            <a:xfrm flipH="1">
              <a:off x="2401677" y="1059173"/>
              <a:ext cx="137102" cy="178529"/>
            </a:xfrm>
            <a:custGeom>
              <a:avLst/>
              <a:gdLst/>
              <a:ahLst/>
              <a:cxnLst/>
              <a:rect l="l" t="t" r="r" b="b"/>
              <a:pathLst>
                <a:path w="4395" h="5723" extrusionOk="0">
                  <a:moveTo>
                    <a:pt x="3565" y="0"/>
                  </a:moveTo>
                  <a:cubicBezTo>
                    <a:pt x="3534" y="0"/>
                    <a:pt x="3503" y="6"/>
                    <a:pt x="3472" y="17"/>
                  </a:cubicBezTo>
                  <a:cubicBezTo>
                    <a:pt x="2980" y="210"/>
                    <a:pt x="180" y="2370"/>
                    <a:pt x="1" y="5722"/>
                  </a:cubicBezTo>
                  <a:cubicBezTo>
                    <a:pt x="1" y="5722"/>
                    <a:pt x="1982" y="5424"/>
                    <a:pt x="3234" y="3249"/>
                  </a:cubicBezTo>
                  <a:cubicBezTo>
                    <a:pt x="4394" y="1264"/>
                    <a:pt x="4032" y="0"/>
                    <a:pt x="35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28"/>
            <p:cNvSpPr/>
            <p:nvPr/>
          </p:nvSpPr>
          <p:spPr>
            <a:xfrm flipH="1">
              <a:off x="2593121" y="916987"/>
              <a:ext cx="28824" cy="29105"/>
            </a:xfrm>
            <a:custGeom>
              <a:avLst/>
              <a:gdLst/>
              <a:ahLst/>
              <a:cxnLst/>
              <a:rect l="l" t="t" r="r" b="b"/>
              <a:pathLst>
                <a:path w="924" h="933" extrusionOk="0">
                  <a:moveTo>
                    <a:pt x="448" y="0"/>
                  </a:moveTo>
                  <a:cubicBezTo>
                    <a:pt x="376" y="0"/>
                    <a:pt x="303" y="15"/>
                    <a:pt x="238" y="46"/>
                  </a:cubicBezTo>
                  <a:cubicBezTo>
                    <a:pt x="119" y="105"/>
                    <a:pt x="0" y="225"/>
                    <a:pt x="0" y="418"/>
                  </a:cubicBezTo>
                  <a:cubicBezTo>
                    <a:pt x="0" y="537"/>
                    <a:pt x="0" y="671"/>
                    <a:pt x="60" y="731"/>
                  </a:cubicBezTo>
                  <a:cubicBezTo>
                    <a:pt x="149" y="865"/>
                    <a:pt x="314" y="932"/>
                    <a:pt x="441" y="932"/>
                  </a:cubicBezTo>
                  <a:cubicBezTo>
                    <a:pt x="483" y="932"/>
                    <a:pt x="521" y="925"/>
                    <a:pt x="551" y="910"/>
                  </a:cubicBezTo>
                  <a:cubicBezTo>
                    <a:pt x="805" y="791"/>
                    <a:pt x="924" y="597"/>
                    <a:pt x="864" y="359"/>
                  </a:cubicBezTo>
                  <a:cubicBezTo>
                    <a:pt x="864" y="126"/>
                    <a:pt x="658" y="0"/>
                    <a:pt x="4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28"/>
            <p:cNvSpPr/>
            <p:nvPr/>
          </p:nvSpPr>
          <p:spPr>
            <a:xfrm flipH="1">
              <a:off x="2587069" y="89515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28"/>
            <p:cNvSpPr/>
            <p:nvPr/>
          </p:nvSpPr>
          <p:spPr>
            <a:xfrm flipH="1">
              <a:off x="1413638" y="1071028"/>
              <a:ext cx="39056" cy="48633"/>
            </a:xfrm>
            <a:custGeom>
              <a:avLst/>
              <a:gdLst/>
              <a:ahLst/>
              <a:cxnLst/>
              <a:rect l="l" t="t" r="r" b="b"/>
              <a:pathLst>
                <a:path w="1252" h="1559" extrusionOk="0">
                  <a:moveTo>
                    <a:pt x="660" y="0"/>
                  </a:moveTo>
                  <a:cubicBezTo>
                    <a:pt x="628" y="0"/>
                    <a:pt x="597" y="3"/>
                    <a:pt x="566" y="9"/>
                  </a:cubicBezTo>
                  <a:cubicBezTo>
                    <a:pt x="373" y="9"/>
                    <a:pt x="254" y="128"/>
                    <a:pt x="134" y="262"/>
                  </a:cubicBezTo>
                  <a:cubicBezTo>
                    <a:pt x="0" y="381"/>
                    <a:pt x="0" y="501"/>
                    <a:pt x="0" y="694"/>
                  </a:cubicBezTo>
                  <a:lnTo>
                    <a:pt x="0" y="1007"/>
                  </a:lnTo>
                  <a:cubicBezTo>
                    <a:pt x="0" y="1126"/>
                    <a:pt x="134" y="1320"/>
                    <a:pt x="254" y="1439"/>
                  </a:cubicBezTo>
                  <a:cubicBezTo>
                    <a:pt x="373" y="1499"/>
                    <a:pt x="566" y="1558"/>
                    <a:pt x="686" y="1558"/>
                  </a:cubicBezTo>
                  <a:cubicBezTo>
                    <a:pt x="879" y="1499"/>
                    <a:pt x="1058" y="1439"/>
                    <a:pt x="1118" y="1320"/>
                  </a:cubicBezTo>
                  <a:cubicBezTo>
                    <a:pt x="1252" y="1186"/>
                    <a:pt x="1252" y="1007"/>
                    <a:pt x="1252" y="813"/>
                  </a:cubicBezTo>
                  <a:lnTo>
                    <a:pt x="1252" y="575"/>
                  </a:lnTo>
                  <a:cubicBezTo>
                    <a:pt x="1252" y="239"/>
                    <a:pt x="949" y="0"/>
                    <a:pt x="6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28"/>
            <p:cNvSpPr/>
            <p:nvPr/>
          </p:nvSpPr>
          <p:spPr>
            <a:xfrm flipH="1">
              <a:off x="1464299" y="1023424"/>
              <a:ext cx="17220" cy="16908"/>
            </a:xfrm>
            <a:custGeom>
              <a:avLst/>
              <a:gdLst/>
              <a:ahLst/>
              <a:cxnLst/>
              <a:rect l="l" t="t" r="r" b="b"/>
              <a:pathLst>
                <a:path w="552" h="542" extrusionOk="0">
                  <a:moveTo>
                    <a:pt x="282" y="1"/>
                  </a:moveTo>
                  <a:cubicBezTo>
                    <a:pt x="250" y="1"/>
                    <a:pt x="217" y="15"/>
                    <a:pt x="179" y="45"/>
                  </a:cubicBezTo>
                  <a:cubicBezTo>
                    <a:pt x="162" y="28"/>
                    <a:pt x="139" y="21"/>
                    <a:pt x="116" y="21"/>
                  </a:cubicBezTo>
                  <a:cubicBezTo>
                    <a:pt x="60" y="21"/>
                    <a:pt x="1" y="63"/>
                    <a:pt x="1" y="105"/>
                  </a:cubicBezTo>
                  <a:lnTo>
                    <a:pt x="1" y="299"/>
                  </a:lnTo>
                  <a:cubicBezTo>
                    <a:pt x="35" y="438"/>
                    <a:pt x="177" y="541"/>
                    <a:pt x="312" y="541"/>
                  </a:cubicBezTo>
                  <a:cubicBezTo>
                    <a:pt x="409" y="541"/>
                    <a:pt x="502" y="488"/>
                    <a:pt x="552" y="358"/>
                  </a:cubicBezTo>
                  <a:lnTo>
                    <a:pt x="552" y="164"/>
                  </a:lnTo>
                  <a:cubicBezTo>
                    <a:pt x="492" y="105"/>
                    <a:pt x="492" y="45"/>
                    <a:pt x="373" y="45"/>
                  </a:cubicBezTo>
                  <a:cubicBezTo>
                    <a:pt x="343" y="15"/>
                    <a:pt x="314" y="1"/>
                    <a:pt x="2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28"/>
            <p:cNvSpPr/>
            <p:nvPr/>
          </p:nvSpPr>
          <p:spPr>
            <a:xfrm flipH="1">
              <a:off x="2523400" y="928498"/>
              <a:ext cx="42332" cy="37996"/>
            </a:xfrm>
            <a:custGeom>
              <a:avLst/>
              <a:gdLst/>
              <a:ahLst/>
              <a:cxnLst/>
              <a:rect l="l" t="t" r="r" b="b"/>
              <a:pathLst>
                <a:path w="1357" h="1218" extrusionOk="0">
                  <a:moveTo>
                    <a:pt x="775" y="1"/>
                  </a:moveTo>
                  <a:cubicBezTo>
                    <a:pt x="656" y="1"/>
                    <a:pt x="533" y="34"/>
                    <a:pt x="433" y="109"/>
                  </a:cubicBezTo>
                  <a:lnTo>
                    <a:pt x="299" y="228"/>
                  </a:lnTo>
                  <a:cubicBezTo>
                    <a:pt x="60" y="422"/>
                    <a:pt x="1" y="734"/>
                    <a:pt x="179" y="973"/>
                  </a:cubicBezTo>
                  <a:cubicBezTo>
                    <a:pt x="315" y="1140"/>
                    <a:pt x="501" y="1218"/>
                    <a:pt x="672" y="1218"/>
                  </a:cubicBezTo>
                  <a:cubicBezTo>
                    <a:pt x="822" y="1218"/>
                    <a:pt x="960" y="1158"/>
                    <a:pt x="1044" y="1047"/>
                  </a:cubicBezTo>
                  <a:cubicBezTo>
                    <a:pt x="1118" y="973"/>
                    <a:pt x="1178" y="913"/>
                    <a:pt x="1178" y="854"/>
                  </a:cubicBezTo>
                  <a:cubicBezTo>
                    <a:pt x="1356" y="675"/>
                    <a:pt x="1356" y="362"/>
                    <a:pt x="1178" y="168"/>
                  </a:cubicBezTo>
                  <a:cubicBezTo>
                    <a:pt x="1100" y="64"/>
                    <a:pt x="941" y="1"/>
                    <a:pt x="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28"/>
            <p:cNvSpPr/>
            <p:nvPr/>
          </p:nvSpPr>
          <p:spPr>
            <a:xfrm flipH="1">
              <a:off x="1985162" y="1147050"/>
              <a:ext cx="253397" cy="107248"/>
            </a:xfrm>
            <a:custGeom>
              <a:avLst/>
              <a:gdLst/>
              <a:ahLst/>
              <a:cxnLst/>
              <a:rect l="l" t="t" r="r" b="b"/>
              <a:pathLst>
                <a:path w="8123" h="3438" extrusionOk="0">
                  <a:moveTo>
                    <a:pt x="1507" y="1"/>
                  </a:moveTo>
                  <a:cubicBezTo>
                    <a:pt x="1061" y="1"/>
                    <a:pt x="673" y="134"/>
                    <a:pt x="492" y="552"/>
                  </a:cubicBezTo>
                  <a:cubicBezTo>
                    <a:pt x="1" y="1728"/>
                    <a:pt x="1863" y="3039"/>
                    <a:pt x="2727" y="3278"/>
                  </a:cubicBezTo>
                  <a:cubicBezTo>
                    <a:pt x="3158" y="3385"/>
                    <a:pt x="3607" y="3437"/>
                    <a:pt x="4059" y="3437"/>
                  </a:cubicBezTo>
                  <a:cubicBezTo>
                    <a:pt x="5495" y="3437"/>
                    <a:pt x="6955" y="2908"/>
                    <a:pt x="7941" y="1922"/>
                  </a:cubicBezTo>
                  <a:cubicBezTo>
                    <a:pt x="8122" y="1741"/>
                    <a:pt x="8069" y="1350"/>
                    <a:pt x="7816" y="1350"/>
                  </a:cubicBezTo>
                  <a:cubicBezTo>
                    <a:pt x="7799" y="1350"/>
                    <a:pt x="7781" y="1352"/>
                    <a:pt x="7762" y="1356"/>
                  </a:cubicBezTo>
                  <a:cubicBezTo>
                    <a:pt x="7315" y="1490"/>
                    <a:pt x="6883" y="1490"/>
                    <a:pt x="6451" y="1490"/>
                  </a:cubicBezTo>
                  <a:cubicBezTo>
                    <a:pt x="5393" y="1296"/>
                    <a:pt x="4217" y="671"/>
                    <a:pt x="3293" y="373"/>
                  </a:cubicBezTo>
                  <a:cubicBezTo>
                    <a:pt x="2859" y="260"/>
                    <a:pt x="2128" y="1"/>
                    <a:pt x="15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28"/>
            <p:cNvSpPr/>
            <p:nvPr/>
          </p:nvSpPr>
          <p:spPr>
            <a:xfrm flipH="1">
              <a:off x="1314344" y="798508"/>
              <a:ext cx="118822" cy="161840"/>
            </a:xfrm>
            <a:custGeom>
              <a:avLst/>
              <a:gdLst/>
              <a:ahLst/>
              <a:cxnLst/>
              <a:rect l="l" t="t" r="r" b="b"/>
              <a:pathLst>
                <a:path w="3809" h="5188" extrusionOk="0">
                  <a:moveTo>
                    <a:pt x="864" y="0"/>
                  </a:moveTo>
                  <a:cubicBezTo>
                    <a:pt x="0" y="1728"/>
                    <a:pt x="998" y="4023"/>
                    <a:pt x="2548" y="5080"/>
                  </a:cubicBezTo>
                  <a:cubicBezTo>
                    <a:pt x="2657" y="5156"/>
                    <a:pt x="2769" y="5188"/>
                    <a:pt x="2878" y="5188"/>
                  </a:cubicBezTo>
                  <a:cubicBezTo>
                    <a:pt x="3391" y="5188"/>
                    <a:pt x="3809" y="4464"/>
                    <a:pt x="3292" y="4157"/>
                  </a:cubicBezTo>
                  <a:cubicBezTo>
                    <a:pt x="1609" y="3158"/>
                    <a:pt x="1683" y="1550"/>
                    <a:pt x="8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1" name="Google Shape;4361;p28"/>
          <p:cNvSpPr/>
          <p:nvPr/>
        </p:nvSpPr>
        <p:spPr>
          <a:xfrm flipH="1">
            <a:off x="1148262" y="4757965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2" name="Google Shape;4362;p28"/>
          <p:cNvSpPr/>
          <p:nvPr/>
        </p:nvSpPr>
        <p:spPr>
          <a:xfrm flipH="1">
            <a:off x="7944935" y="4265926"/>
            <a:ext cx="50692" cy="43143"/>
          </a:xfrm>
          <a:custGeom>
            <a:avLst/>
            <a:gdLst/>
            <a:ahLst/>
            <a:cxnLst/>
            <a:rect l="l" t="t" r="r" b="b"/>
            <a:pathLst>
              <a:path w="1625" h="1383" extrusionOk="0">
                <a:moveTo>
                  <a:pt x="412" y="1"/>
                </a:moveTo>
                <a:cubicBezTo>
                  <a:pt x="380" y="1"/>
                  <a:pt x="347" y="4"/>
                  <a:pt x="314" y="12"/>
                </a:cubicBezTo>
                <a:cubicBezTo>
                  <a:pt x="1" y="131"/>
                  <a:pt x="1" y="504"/>
                  <a:pt x="194" y="757"/>
                </a:cubicBezTo>
                <a:cubicBezTo>
                  <a:pt x="507" y="1010"/>
                  <a:pt x="880" y="1249"/>
                  <a:pt x="1312" y="1383"/>
                </a:cubicBezTo>
                <a:cubicBezTo>
                  <a:pt x="1550" y="1383"/>
                  <a:pt x="1624" y="1130"/>
                  <a:pt x="1431" y="951"/>
                </a:cubicBezTo>
                <a:cubicBezTo>
                  <a:pt x="1371" y="817"/>
                  <a:pt x="1178" y="757"/>
                  <a:pt x="1058" y="638"/>
                </a:cubicBezTo>
                <a:cubicBezTo>
                  <a:pt x="1058" y="578"/>
                  <a:pt x="999" y="504"/>
                  <a:pt x="939" y="444"/>
                </a:cubicBezTo>
                <a:lnTo>
                  <a:pt x="880" y="385"/>
                </a:lnTo>
                <a:cubicBezTo>
                  <a:pt x="815" y="165"/>
                  <a:pt x="626" y="1"/>
                  <a:pt x="4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3" name="Google Shape;4363;p28"/>
          <p:cNvSpPr/>
          <p:nvPr/>
        </p:nvSpPr>
        <p:spPr>
          <a:xfrm flipH="1">
            <a:off x="7933331" y="4230956"/>
            <a:ext cx="29292" cy="37216"/>
          </a:xfrm>
          <a:custGeom>
            <a:avLst/>
            <a:gdLst/>
            <a:ahLst/>
            <a:cxnLst/>
            <a:rect l="l" t="t" r="r" b="b"/>
            <a:pathLst>
              <a:path w="939" h="1193" extrusionOk="0">
                <a:moveTo>
                  <a:pt x="376" y="1"/>
                </a:moveTo>
                <a:cubicBezTo>
                  <a:pt x="335" y="1"/>
                  <a:pt x="294" y="6"/>
                  <a:pt x="254" y="16"/>
                </a:cubicBezTo>
                <a:cubicBezTo>
                  <a:pt x="0" y="135"/>
                  <a:pt x="0" y="508"/>
                  <a:pt x="194" y="701"/>
                </a:cubicBezTo>
                <a:cubicBezTo>
                  <a:pt x="313" y="820"/>
                  <a:pt x="432" y="1074"/>
                  <a:pt x="686" y="1193"/>
                </a:cubicBezTo>
                <a:cubicBezTo>
                  <a:pt x="745" y="1193"/>
                  <a:pt x="805" y="1193"/>
                  <a:pt x="805" y="1133"/>
                </a:cubicBezTo>
                <a:lnTo>
                  <a:pt x="864" y="1133"/>
                </a:lnTo>
                <a:lnTo>
                  <a:pt x="864" y="1074"/>
                </a:lnTo>
                <a:cubicBezTo>
                  <a:pt x="939" y="1014"/>
                  <a:pt x="864" y="880"/>
                  <a:pt x="864" y="761"/>
                </a:cubicBezTo>
                <a:cubicBezTo>
                  <a:pt x="805" y="642"/>
                  <a:pt x="805" y="508"/>
                  <a:pt x="805" y="329"/>
                </a:cubicBezTo>
                <a:cubicBezTo>
                  <a:pt x="755" y="119"/>
                  <a:pt x="573" y="1"/>
                  <a:pt x="3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4" name="Google Shape;4364;p28"/>
          <p:cNvSpPr/>
          <p:nvPr/>
        </p:nvSpPr>
        <p:spPr>
          <a:xfrm flipH="1">
            <a:off x="7846421" y="4392234"/>
            <a:ext cx="90122" cy="144495"/>
          </a:xfrm>
          <a:custGeom>
            <a:avLst/>
            <a:gdLst/>
            <a:ahLst/>
            <a:cxnLst/>
            <a:rect l="l" t="t" r="r" b="b"/>
            <a:pathLst>
              <a:path w="2889" h="4632" extrusionOk="0">
                <a:moveTo>
                  <a:pt x="2203" y="0"/>
                </a:moveTo>
                <a:cubicBezTo>
                  <a:pt x="1712" y="626"/>
                  <a:pt x="848" y="2041"/>
                  <a:pt x="401" y="3099"/>
                </a:cubicBezTo>
                <a:cubicBezTo>
                  <a:pt x="1" y="4008"/>
                  <a:pt x="380" y="4631"/>
                  <a:pt x="800" y="4631"/>
                </a:cubicBezTo>
                <a:cubicBezTo>
                  <a:pt x="896" y="4631"/>
                  <a:pt x="995" y="4599"/>
                  <a:pt x="1086" y="4529"/>
                </a:cubicBezTo>
                <a:cubicBezTo>
                  <a:pt x="2889" y="3159"/>
                  <a:pt x="2204" y="1"/>
                  <a:pt x="22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5" name="Google Shape;4365;p28"/>
          <p:cNvSpPr/>
          <p:nvPr/>
        </p:nvSpPr>
        <p:spPr>
          <a:xfrm flipH="1">
            <a:off x="7871502" y="4337861"/>
            <a:ext cx="151077" cy="122877"/>
          </a:xfrm>
          <a:custGeom>
            <a:avLst/>
            <a:gdLst/>
            <a:ahLst/>
            <a:cxnLst/>
            <a:rect l="l" t="t" r="r" b="b"/>
            <a:pathLst>
              <a:path w="4843" h="3939" extrusionOk="0">
                <a:moveTo>
                  <a:pt x="4842" y="0"/>
                </a:moveTo>
                <a:cubicBezTo>
                  <a:pt x="4842" y="1"/>
                  <a:pt x="4097" y="939"/>
                  <a:pt x="3293" y="1311"/>
                </a:cubicBezTo>
                <a:cubicBezTo>
                  <a:pt x="2414" y="1684"/>
                  <a:pt x="1" y="2548"/>
                  <a:pt x="552" y="3784"/>
                </a:cubicBezTo>
                <a:cubicBezTo>
                  <a:pt x="607" y="3885"/>
                  <a:pt x="744" y="3938"/>
                  <a:pt x="937" y="3938"/>
                </a:cubicBezTo>
                <a:cubicBezTo>
                  <a:pt x="1827" y="3938"/>
                  <a:pt x="3924" y="2805"/>
                  <a:pt x="48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6" name="Google Shape;4366;p28"/>
          <p:cNvSpPr/>
          <p:nvPr/>
        </p:nvSpPr>
        <p:spPr>
          <a:xfrm flipH="1">
            <a:off x="8415699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7" name="Google Shape;4367;p28"/>
          <p:cNvSpPr/>
          <p:nvPr/>
        </p:nvSpPr>
        <p:spPr>
          <a:xfrm flipH="1">
            <a:off x="8415699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8" name="Google Shape;4368;p28"/>
          <p:cNvSpPr/>
          <p:nvPr/>
        </p:nvSpPr>
        <p:spPr>
          <a:xfrm flipH="1">
            <a:off x="8415699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9" name="Google Shape;4369;p28"/>
          <p:cNvSpPr/>
          <p:nvPr/>
        </p:nvSpPr>
        <p:spPr>
          <a:xfrm flipH="1">
            <a:off x="8415699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0" name="Google Shape;4370;p28"/>
          <p:cNvSpPr/>
          <p:nvPr/>
        </p:nvSpPr>
        <p:spPr>
          <a:xfrm flipH="1">
            <a:off x="8415699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1" name="Google Shape;4371;p28"/>
          <p:cNvSpPr/>
          <p:nvPr/>
        </p:nvSpPr>
        <p:spPr>
          <a:xfrm flipH="1">
            <a:off x="8415699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2" name="Google Shape;4372;p28"/>
          <p:cNvSpPr/>
          <p:nvPr/>
        </p:nvSpPr>
        <p:spPr>
          <a:xfrm flipH="1">
            <a:off x="8415699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3" name="Google Shape;4373;p28"/>
          <p:cNvSpPr/>
          <p:nvPr/>
        </p:nvSpPr>
        <p:spPr>
          <a:xfrm flipH="1">
            <a:off x="8415699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4" name="Google Shape;4374;p28"/>
          <p:cNvSpPr/>
          <p:nvPr/>
        </p:nvSpPr>
        <p:spPr>
          <a:xfrm flipH="1">
            <a:off x="8415699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5" name="Google Shape;4375;p28"/>
          <p:cNvSpPr/>
          <p:nvPr/>
        </p:nvSpPr>
        <p:spPr>
          <a:xfrm flipH="1">
            <a:off x="8415699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6" name="Google Shape;4376;p28"/>
          <p:cNvSpPr/>
          <p:nvPr/>
        </p:nvSpPr>
        <p:spPr>
          <a:xfrm flipH="1">
            <a:off x="8415699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7" name="Google Shape;4377;p28"/>
          <p:cNvSpPr/>
          <p:nvPr/>
        </p:nvSpPr>
        <p:spPr>
          <a:xfrm flipH="1">
            <a:off x="8415699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8" name="Google Shape;4378;p28"/>
          <p:cNvSpPr/>
          <p:nvPr/>
        </p:nvSpPr>
        <p:spPr>
          <a:xfrm flipH="1">
            <a:off x="8415699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9" name="Google Shape;4379;p28"/>
          <p:cNvSpPr/>
          <p:nvPr/>
        </p:nvSpPr>
        <p:spPr>
          <a:xfrm flipH="1">
            <a:off x="8415699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0" name="Google Shape;4380;p28"/>
          <p:cNvSpPr/>
          <p:nvPr/>
        </p:nvSpPr>
        <p:spPr>
          <a:xfrm flipH="1">
            <a:off x="8415699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1" name="Google Shape;4381;p28"/>
          <p:cNvSpPr/>
          <p:nvPr/>
        </p:nvSpPr>
        <p:spPr>
          <a:xfrm flipH="1">
            <a:off x="8415699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2" name="Google Shape;4382;p28"/>
          <p:cNvSpPr/>
          <p:nvPr/>
        </p:nvSpPr>
        <p:spPr>
          <a:xfrm flipH="1">
            <a:off x="8415699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3" name="Google Shape;4383;p28"/>
          <p:cNvSpPr/>
          <p:nvPr/>
        </p:nvSpPr>
        <p:spPr>
          <a:xfrm flipH="1">
            <a:off x="8438939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4" name="Google Shape;4384;p28"/>
          <p:cNvSpPr/>
          <p:nvPr/>
        </p:nvSpPr>
        <p:spPr>
          <a:xfrm flipH="1">
            <a:off x="8438939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5" name="Google Shape;4385;p28"/>
          <p:cNvSpPr/>
          <p:nvPr/>
        </p:nvSpPr>
        <p:spPr>
          <a:xfrm flipH="1">
            <a:off x="8438939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6" name="Google Shape;4386;p28"/>
          <p:cNvSpPr/>
          <p:nvPr/>
        </p:nvSpPr>
        <p:spPr>
          <a:xfrm flipH="1">
            <a:off x="8438939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7" name="Google Shape;4387;p28"/>
          <p:cNvSpPr/>
          <p:nvPr/>
        </p:nvSpPr>
        <p:spPr>
          <a:xfrm flipH="1">
            <a:off x="8438939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8" name="Google Shape;4388;p28"/>
          <p:cNvSpPr/>
          <p:nvPr/>
        </p:nvSpPr>
        <p:spPr>
          <a:xfrm flipH="1">
            <a:off x="8438939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9" name="Google Shape;4389;p28"/>
          <p:cNvSpPr/>
          <p:nvPr/>
        </p:nvSpPr>
        <p:spPr>
          <a:xfrm flipH="1">
            <a:off x="8438939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0" name="Google Shape;4390;p28"/>
          <p:cNvSpPr/>
          <p:nvPr/>
        </p:nvSpPr>
        <p:spPr>
          <a:xfrm flipH="1">
            <a:off x="8438939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1" name="Google Shape;4391;p28"/>
          <p:cNvSpPr/>
          <p:nvPr/>
        </p:nvSpPr>
        <p:spPr>
          <a:xfrm flipH="1">
            <a:off x="8438939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2" name="Google Shape;4392;p28"/>
          <p:cNvSpPr/>
          <p:nvPr/>
        </p:nvSpPr>
        <p:spPr>
          <a:xfrm flipH="1">
            <a:off x="8438939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3" name="Google Shape;4393;p28"/>
          <p:cNvSpPr/>
          <p:nvPr/>
        </p:nvSpPr>
        <p:spPr>
          <a:xfrm flipH="1">
            <a:off x="8438939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4" name="Google Shape;4394;p28"/>
          <p:cNvSpPr/>
          <p:nvPr/>
        </p:nvSpPr>
        <p:spPr>
          <a:xfrm flipH="1">
            <a:off x="8438939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5" name="Google Shape;4395;p28"/>
          <p:cNvSpPr/>
          <p:nvPr/>
        </p:nvSpPr>
        <p:spPr>
          <a:xfrm flipH="1">
            <a:off x="8438939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6" name="Google Shape;4396;p28"/>
          <p:cNvSpPr/>
          <p:nvPr/>
        </p:nvSpPr>
        <p:spPr>
          <a:xfrm flipH="1">
            <a:off x="8438939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7" name="Google Shape;4397;p28"/>
          <p:cNvSpPr/>
          <p:nvPr/>
        </p:nvSpPr>
        <p:spPr>
          <a:xfrm flipH="1">
            <a:off x="8438939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8" name="Google Shape;4398;p28"/>
          <p:cNvSpPr/>
          <p:nvPr/>
        </p:nvSpPr>
        <p:spPr>
          <a:xfrm flipH="1">
            <a:off x="8438939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9" name="Google Shape;4399;p28"/>
          <p:cNvSpPr/>
          <p:nvPr/>
        </p:nvSpPr>
        <p:spPr>
          <a:xfrm flipH="1">
            <a:off x="8438939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0" name="Google Shape;4400;p28"/>
          <p:cNvSpPr/>
          <p:nvPr/>
        </p:nvSpPr>
        <p:spPr>
          <a:xfrm flipH="1">
            <a:off x="8146642" y="1190598"/>
            <a:ext cx="127806" cy="281192"/>
          </a:xfrm>
          <a:custGeom>
            <a:avLst/>
            <a:gdLst/>
            <a:ahLst/>
            <a:cxnLst/>
            <a:rect l="l" t="t" r="r" b="b"/>
            <a:pathLst>
              <a:path w="4097" h="9014" extrusionOk="0">
                <a:moveTo>
                  <a:pt x="2667" y="7602"/>
                </a:moveTo>
                <a:cubicBezTo>
                  <a:pt x="2667" y="7781"/>
                  <a:pt x="2607" y="7975"/>
                  <a:pt x="2488" y="8034"/>
                </a:cubicBezTo>
                <a:cubicBezTo>
                  <a:pt x="2548" y="7975"/>
                  <a:pt x="2548" y="7915"/>
                  <a:pt x="2548" y="7841"/>
                </a:cubicBezTo>
                <a:cubicBezTo>
                  <a:pt x="2548" y="7781"/>
                  <a:pt x="2607" y="7722"/>
                  <a:pt x="2607" y="7602"/>
                </a:cubicBezTo>
                <a:close/>
                <a:moveTo>
                  <a:pt x="3093" y="0"/>
                </a:moveTo>
                <a:cubicBezTo>
                  <a:pt x="2881" y="0"/>
                  <a:pt x="2664" y="62"/>
                  <a:pt x="2488" y="154"/>
                </a:cubicBezTo>
                <a:cubicBezTo>
                  <a:pt x="1624" y="586"/>
                  <a:pt x="1058" y="1390"/>
                  <a:pt x="685" y="2254"/>
                </a:cubicBezTo>
                <a:cubicBezTo>
                  <a:pt x="626" y="2567"/>
                  <a:pt x="566" y="2820"/>
                  <a:pt x="507" y="3133"/>
                </a:cubicBezTo>
                <a:cubicBezTo>
                  <a:pt x="60" y="4057"/>
                  <a:pt x="0" y="5174"/>
                  <a:pt x="253" y="6232"/>
                </a:cubicBezTo>
                <a:cubicBezTo>
                  <a:pt x="432" y="7096"/>
                  <a:pt x="879" y="8034"/>
                  <a:pt x="1549" y="8660"/>
                </a:cubicBezTo>
                <a:cubicBezTo>
                  <a:pt x="1801" y="8907"/>
                  <a:pt x="2074" y="9014"/>
                  <a:pt x="2337" y="9014"/>
                </a:cubicBezTo>
                <a:cubicBezTo>
                  <a:pt x="2930" y="9014"/>
                  <a:pt x="3471" y="8473"/>
                  <a:pt x="3605" y="7781"/>
                </a:cubicBezTo>
                <a:cubicBezTo>
                  <a:pt x="3784" y="6723"/>
                  <a:pt x="3233" y="5740"/>
                  <a:pt x="3173" y="4682"/>
                </a:cubicBezTo>
                <a:cubicBezTo>
                  <a:pt x="3173" y="4191"/>
                  <a:pt x="3173" y="3625"/>
                  <a:pt x="3292" y="3133"/>
                </a:cubicBezTo>
                <a:cubicBezTo>
                  <a:pt x="3412" y="2627"/>
                  <a:pt x="3665" y="2195"/>
                  <a:pt x="3784" y="1703"/>
                </a:cubicBezTo>
                <a:cubicBezTo>
                  <a:pt x="3918" y="1271"/>
                  <a:pt x="4097" y="645"/>
                  <a:pt x="3725" y="273"/>
                </a:cubicBezTo>
                <a:cubicBezTo>
                  <a:pt x="3560" y="77"/>
                  <a:pt x="3329" y="0"/>
                  <a:pt x="309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1" name="Google Shape;4401;p28"/>
          <p:cNvSpPr/>
          <p:nvPr/>
        </p:nvSpPr>
        <p:spPr>
          <a:xfrm flipH="1">
            <a:off x="898702" y="735525"/>
            <a:ext cx="423878" cy="330792"/>
          </a:xfrm>
          <a:custGeom>
            <a:avLst/>
            <a:gdLst/>
            <a:ahLst/>
            <a:cxnLst/>
            <a:rect l="l" t="t" r="r" b="b"/>
            <a:pathLst>
              <a:path w="13588" h="10604" extrusionOk="0">
                <a:moveTo>
                  <a:pt x="4717" y="1"/>
                </a:moveTo>
                <a:cubicBezTo>
                  <a:pt x="3560" y="1"/>
                  <a:pt x="2413" y="453"/>
                  <a:pt x="1356" y="961"/>
                </a:cubicBezTo>
                <a:cubicBezTo>
                  <a:pt x="671" y="1334"/>
                  <a:pt x="1" y="2079"/>
                  <a:pt x="239" y="2883"/>
                </a:cubicBezTo>
                <a:cubicBezTo>
                  <a:pt x="239" y="2943"/>
                  <a:pt x="179" y="3002"/>
                  <a:pt x="179" y="3062"/>
                </a:cubicBezTo>
                <a:cubicBezTo>
                  <a:pt x="239" y="3941"/>
                  <a:pt x="1237" y="4433"/>
                  <a:pt x="1982" y="4552"/>
                </a:cubicBezTo>
                <a:cubicBezTo>
                  <a:pt x="2126" y="4577"/>
                  <a:pt x="2270" y="4585"/>
                  <a:pt x="2414" y="4585"/>
                </a:cubicBezTo>
                <a:cubicBezTo>
                  <a:pt x="2702" y="4585"/>
                  <a:pt x="2990" y="4552"/>
                  <a:pt x="3278" y="4552"/>
                </a:cubicBezTo>
                <a:cubicBezTo>
                  <a:pt x="3725" y="4552"/>
                  <a:pt x="4157" y="4552"/>
                  <a:pt x="4589" y="4686"/>
                </a:cubicBezTo>
                <a:cubicBezTo>
                  <a:pt x="5394" y="4805"/>
                  <a:pt x="6198" y="5118"/>
                  <a:pt x="6883" y="5550"/>
                </a:cubicBezTo>
                <a:cubicBezTo>
                  <a:pt x="7628" y="5982"/>
                  <a:pt x="8313" y="6548"/>
                  <a:pt x="8805" y="7233"/>
                </a:cubicBezTo>
                <a:cubicBezTo>
                  <a:pt x="9431" y="8038"/>
                  <a:pt x="9863" y="8842"/>
                  <a:pt x="10489" y="9647"/>
                </a:cubicBezTo>
                <a:cubicBezTo>
                  <a:pt x="10823" y="10155"/>
                  <a:pt x="11349" y="10603"/>
                  <a:pt x="11993" y="10603"/>
                </a:cubicBezTo>
                <a:cubicBezTo>
                  <a:pt x="12066" y="10603"/>
                  <a:pt x="12141" y="10597"/>
                  <a:pt x="12217" y="10585"/>
                </a:cubicBezTo>
                <a:cubicBezTo>
                  <a:pt x="13215" y="10451"/>
                  <a:pt x="13587" y="9468"/>
                  <a:pt x="13468" y="8649"/>
                </a:cubicBezTo>
                <a:cubicBezTo>
                  <a:pt x="13334" y="7785"/>
                  <a:pt x="12842" y="6861"/>
                  <a:pt x="12410" y="6116"/>
                </a:cubicBezTo>
                <a:cubicBezTo>
                  <a:pt x="11978" y="5297"/>
                  <a:pt x="11412" y="4492"/>
                  <a:pt x="10801" y="3747"/>
                </a:cubicBezTo>
                <a:cubicBezTo>
                  <a:pt x="9550" y="2392"/>
                  <a:pt x="8001" y="1081"/>
                  <a:pt x="6332" y="336"/>
                </a:cubicBezTo>
                <a:cubicBezTo>
                  <a:pt x="5797" y="99"/>
                  <a:pt x="5256" y="1"/>
                  <a:pt x="471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2" name="Google Shape;4402;p28"/>
          <p:cNvSpPr/>
          <p:nvPr/>
        </p:nvSpPr>
        <p:spPr>
          <a:xfrm flipH="1">
            <a:off x="933578" y="1117477"/>
            <a:ext cx="336095" cy="257764"/>
          </a:xfrm>
          <a:custGeom>
            <a:avLst/>
            <a:gdLst/>
            <a:ahLst/>
            <a:cxnLst/>
            <a:rect l="l" t="t" r="r" b="b"/>
            <a:pathLst>
              <a:path w="10774" h="8263" extrusionOk="0">
                <a:moveTo>
                  <a:pt x="2437" y="1"/>
                </a:moveTo>
                <a:cubicBezTo>
                  <a:pt x="476" y="1"/>
                  <a:pt x="1" y="1728"/>
                  <a:pt x="718" y="2617"/>
                </a:cubicBezTo>
                <a:cubicBezTo>
                  <a:pt x="2148" y="4539"/>
                  <a:pt x="7675" y="5224"/>
                  <a:pt x="10774" y="8263"/>
                </a:cubicBezTo>
                <a:cubicBezTo>
                  <a:pt x="10774" y="8263"/>
                  <a:pt x="9910" y="3302"/>
                  <a:pt x="5441" y="948"/>
                </a:cubicBezTo>
                <a:cubicBezTo>
                  <a:pt x="4200" y="265"/>
                  <a:pt x="3205" y="1"/>
                  <a:pt x="243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3" name="Google Shape;4403;p28"/>
          <p:cNvSpPr/>
          <p:nvPr/>
        </p:nvSpPr>
        <p:spPr>
          <a:xfrm flipH="1">
            <a:off x="887098" y="1187478"/>
            <a:ext cx="286776" cy="258326"/>
          </a:xfrm>
          <a:custGeom>
            <a:avLst/>
            <a:gdLst/>
            <a:ahLst/>
            <a:cxnLst/>
            <a:rect l="l" t="t" r="r" b="b"/>
            <a:pathLst>
              <a:path w="9193" h="8281" extrusionOk="0">
                <a:moveTo>
                  <a:pt x="135" y="0"/>
                </a:moveTo>
                <a:cubicBezTo>
                  <a:pt x="75" y="0"/>
                  <a:pt x="75" y="0"/>
                  <a:pt x="1" y="60"/>
                </a:cubicBezTo>
                <a:cubicBezTo>
                  <a:pt x="1" y="120"/>
                  <a:pt x="75" y="194"/>
                  <a:pt x="135" y="254"/>
                </a:cubicBezTo>
                <a:cubicBezTo>
                  <a:pt x="627" y="313"/>
                  <a:pt x="1118" y="492"/>
                  <a:pt x="1565" y="745"/>
                </a:cubicBezTo>
                <a:cubicBezTo>
                  <a:pt x="1997" y="939"/>
                  <a:pt x="2429" y="1177"/>
                  <a:pt x="2861" y="1431"/>
                </a:cubicBezTo>
                <a:cubicBezTo>
                  <a:pt x="3725" y="1982"/>
                  <a:pt x="4545" y="2667"/>
                  <a:pt x="5215" y="3352"/>
                </a:cubicBezTo>
                <a:lnTo>
                  <a:pt x="5781" y="3918"/>
                </a:lnTo>
                <a:lnTo>
                  <a:pt x="6273" y="4470"/>
                </a:lnTo>
                <a:lnTo>
                  <a:pt x="6526" y="4782"/>
                </a:lnTo>
                <a:lnTo>
                  <a:pt x="6779" y="5095"/>
                </a:lnTo>
                <a:cubicBezTo>
                  <a:pt x="6898" y="5274"/>
                  <a:pt x="7077" y="5468"/>
                  <a:pt x="7211" y="5647"/>
                </a:cubicBezTo>
                <a:cubicBezTo>
                  <a:pt x="7524" y="6079"/>
                  <a:pt x="7822" y="6526"/>
                  <a:pt x="8135" y="6958"/>
                </a:cubicBezTo>
                <a:cubicBezTo>
                  <a:pt x="8388" y="7390"/>
                  <a:pt x="8641" y="7822"/>
                  <a:pt x="8939" y="8254"/>
                </a:cubicBezTo>
                <a:cubicBezTo>
                  <a:pt x="8939" y="8254"/>
                  <a:pt x="8973" y="8280"/>
                  <a:pt x="9012" y="8280"/>
                </a:cubicBezTo>
                <a:cubicBezTo>
                  <a:pt x="9032" y="8280"/>
                  <a:pt x="9054" y="8273"/>
                  <a:pt x="9073" y="8254"/>
                </a:cubicBezTo>
                <a:cubicBezTo>
                  <a:pt x="9133" y="8254"/>
                  <a:pt x="9193" y="8194"/>
                  <a:pt x="9133" y="8134"/>
                </a:cubicBezTo>
                <a:cubicBezTo>
                  <a:pt x="8880" y="7643"/>
                  <a:pt x="8641" y="7196"/>
                  <a:pt x="8448" y="6704"/>
                </a:cubicBezTo>
                <a:cubicBezTo>
                  <a:pt x="8135" y="6272"/>
                  <a:pt x="7897" y="5840"/>
                  <a:pt x="7584" y="5408"/>
                </a:cubicBezTo>
                <a:cubicBezTo>
                  <a:pt x="7450" y="5215"/>
                  <a:pt x="7271" y="4961"/>
                  <a:pt x="7152" y="4782"/>
                </a:cubicBezTo>
                <a:lnTo>
                  <a:pt x="6898" y="4470"/>
                </a:lnTo>
                <a:lnTo>
                  <a:pt x="6645" y="4157"/>
                </a:lnTo>
                <a:lnTo>
                  <a:pt x="6154" y="3606"/>
                </a:lnTo>
                <a:lnTo>
                  <a:pt x="5587" y="3039"/>
                </a:lnTo>
                <a:cubicBezTo>
                  <a:pt x="4843" y="2295"/>
                  <a:pt x="4038" y="1609"/>
                  <a:pt x="3114" y="1058"/>
                </a:cubicBezTo>
                <a:cubicBezTo>
                  <a:pt x="2176" y="567"/>
                  <a:pt x="1252" y="120"/>
                  <a:pt x="13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4" name="Google Shape;4404;p28"/>
          <p:cNvSpPr/>
          <p:nvPr/>
        </p:nvSpPr>
        <p:spPr>
          <a:xfrm flipH="1">
            <a:off x="2755772" y="4452191"/>
            <a:ext cx="83228" cy="113394"/>
          </a:xfrm>
          <a:custGeom>
            <a:avLst/>
            <a:gdLst/>
            <a:ahLst/>
            <a:cxnLst/>
            <a:rect l="l" t="t" r="r" b="b"/>
            <a:pathLst>
              <a:path w="2668" h="3635" extrusionOk="0">
                <a:moveTo>
                  <a:pt x="1650" y="1"/>
                </a:moveTo>
                <a:cubicBezTo>
                  <a:pt x="1485" y="1"/>
                  <a:pt x="1321" y="41"/>
                  <a:pt x="1178" y="119"/>
                </a:cubicBezTo>
                <a:cubicBezTo>
                  <a:pt x="805" y="373"/>
                  <a:pt x="627" y="805"/>
                  <a:pt x="567" y="1237"/>
                </a:cubicBezTo>
                <a:cubicBezTo>
                  <a:pt x="433" y="1490"/>
                  <a:pt x="314" y="1684"/>
                  <a:pt x="254" y="1922"/>
                </a:cubicBezTo>
                <a:cubicBezTo>
                  <a:pt x="120" y="2235"/>
                  <a:pt x="1" y="2667"/>
                  <a:pt x="120" y="3039"/>
                </a:cubicBezTo>
                <a:cubicBezTo>
                  <a:pt x="232" y="3399"/>
                  <a:pt x="591" y="3635"/>
                  <a:pt x="958" y="3635"/>
                </a:cubicBezTo>
                <a:cubicBezTo>
                  <a:pt x="1032" y="3635"/>
                  <a:pt x="1106" y="3625"/>
                  <a:pt x="1178" y="3605"/>
                </a:cubicBezTo>
                <a:cubicBezTo>
                  <a:pt x="1610" y="3412"/>
                  <a:pt x="1863" y="3099"/>
                  <a:pt x="2116" y="2801"/>
                </a:cubicBezTo>
                <a:cubicBezTo>
                  <a:pt x="2355" y="2488"/>
                  <a:pt x="2489" y="2056"/>
                  <a:pt x="2548" y="1684"/>
                </a:cubicBezTo>
                <a:cubicBezTo>
                  <a:pt x="2608" y="1311"/>
                  <a:pt x="2668" y="864"/>
                  <a:pt x="2489" y="492"/>
                </a:cubicBezTo>
                <a:cubicBezTo>
                  <a:pt x="2319" y="163"/>
                  <a:pt x="1983" y="1"/>
                  <a:pt x="1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5" name="Google Shape;4405;p28"/>
          <p:cNvSpPr/>
          <p:nvPr/>
        </p:nvSpPr>
        <p:spPr>
          <a:xfrm flipH="1">
            <a:off x="2664682" y="4513988"/>
            <a:ext cx="85069" cy="77644"/>
          </a:xfrm>
          <a:custGeom>
            <a:avLst/>
            <a:gdLst/>
            <a:ahLst/>
            <a:cxnLst/>
            <a:rect l="l" t="t" r="r" b="b"/>
            <a:pathLst>
              <a:path w="2727" h="2489" extrusionOk="0">
                <a:moveTo>
                  <a:pt x="1490" y="1"/>
                </a:moveTo>
                <a:cubicBezTo>
                  <a:pt x="1058" y="75"/>
                  <a:pt x="686" y="254"/>
                  <a:pt x="551" y="626"/>
                </a:cubicBezTo>
                <a:lnTo>
                  <a:pt x="492" y="686"/>
                </a:lnTo>
                <a:cubicBezTo>
                  <a:pt x="432" y="745"/>
                  <a:pt x="373" y="880"/>
                  <a:pt x="313" y="999"/>
                </a:cubicBezTo>
                <a:cubicBezTo>
                  <a:pt x="119" y="1312"/>
                  <a:pt x="0" y="1684"/>
                  <a:pt x="179" y="1997"/>
                </a:cubicBezTo>
                <a:cubicBezTo>
                  <a:pt x="313" y="2429"/>
                  <a:pt x="745" y="2488"/>
                  <a:pt x="1118" y="2488"/>
                </a:cubicBezTo>
                <a:cubicBezTo>
                  <a:pt x="1430" y="2488"/>
                  <a:pt x="1803" y="2429"/>
                  <a:pt x="2101" y="2235"/>
                </a:cubicBezTo>
                <a:cubicBezTo>
                  <a:pt x="2354" y="2056"/>
                  <a:pt x="2607" y="1744"/>
                  <a:pt x="2667" y="1371"/>
                </a:cubicBezTo>
                <a:cubicBezTo>
                  <a:pt x="2727" y="999"/>
                  <a:pt x="2607" y="626"/>
                  <a:pt x="2354" y="373"/>
                </a:cubicBezTo>
                <a:cubicBezTo>
                  <a:pt x="2101" y="135"/>
                  <a:pt x="1803" y="1"/>
                  <a:pt x="149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6" name="Google Shape;4406;p28"/>
          <p:cNvSpPr/>
          <p:nvPr/>
        </p:nvSpPr>
        <p:spPr>
          <a:xfrm flipH="1">
            <a:off x="2680030" y="4603206"/>
            <a:ext cx="215183" cy="111740"/>
          </a:xfrm>
          <a:custGeom>
            <a:avLst/>
            <a:gdLst/>
            <a:ahLst/>
            <a:cxnLst/>
            <a:rect l="l" t="t" r="r" b="b"/>
            <a:pathLst>
              <a:path w="6898" h="3582" extrusionOk="0">
                <a:moveTo>
                  <a:pt x="1922" y="1"/>
                </a:moveTo>
                <a:cubicBezTo>
                  <a:pt x="1490" y="1"/>
                  <a:pt x="998" y="195"/>
                  <a:pt x="686" y="567"/>
                </a:cubicBezTo>
                <a:cubicBezTo>
                  <a:pt x="0" y="1431"/>
                  <a:pt x="566" y="2548"/>
                  <a:pt x="1430" y="3040"/>
                </a:cubicBezTo>
                <a:cubicBezTo>
                  <a:pt x="2126" y="3388"/>
                  <a:pt x="2986" y="3581"/>
                  <a:pt x="3784" y="3581"/>
                </a:cubicBezTo>
                <a:cubicBezTo>
                  <a:pt x="3978" y="3581"/>
                  <a:pt x="4167" y="3570"/>
                  <a:pt x="4350" y="3547"/>
                </a:cubicBezTo>
                <a:cubicBezTo>
                  <a:pt x="4902" y="3547"/>
                  <a:pt x="5527" y="3412"/>
                  <a:pt x="6019" y="3174"/>
                </a:cubicBezTo>
                <a:cubicBezTo>
                  <a:pt x="6585" y="2921"/>
                  <a:pt x="6898" y="2295"/>
                  <a:pt x="6764" y="1684"/>
                </a:cubicBezTo>
                <a:cubicBezTo>
                  <a:pt x="6704" y="1550"/>
                  <a:pt x="6585" y="1431"/>
                  <a:pt x="6466" y="1312"/>
                </a:cubicBezTo>
                <a:cubicBezTo>
                  <a:pt x="6391" y="1237"/>
                  <a:pt x="6332" y="1118"/>
                  <a:pt x="6213" y="1118"/>
                </a:cubicBezTo>
                <a:cubicBezTo>
                  <a:pt x="5214" y="999"/>
                  <a:pt x="4231" y="746"/>
                  <a:pt x="3293" y="373"/>
                </a:cubicBezTo>
                <a:cubicBezTo>
                  <a:pt x="2861" y="254"/>
                  <a:pt x="2429" y="1"/>
                  <a:pt x="192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7" name="Google Shape;4407;p28"/>
          <p:cNvSpPr/>
          <p:nvPr/>
        </p:nvSpPr>
        <p:spPr>
          <a:xfrm flipH="1">
            <a:off x="2993696" y="4517077"/>
            <a:ext cx="544228" cy="275171"/>
          </a:xfrm>
          <a:custGeom>
            <a:avLst/>
            <a:gdLst/>
            <a:ahLst/>
            <a:cxnLst/>
            <a:rect l="l" t="t" r="r" b="b"/>
            <a:pathLst>
              <a:path w="17446" h="8821" extrusionOk="0">
                <a:moveTo>
                  <a:pt x="44" y="0"/>
                </a:moveTo>
                <a:cubicBezTo>
                  <a:pt x="15" y="0"/>
                  <a:pt x="0" y="11"/>
                  <a:pt x="0" y="36"/>
                </a:cubicBezTo>
                <a:cubicBezTo>
                  <a:pt x="0" y="781"/>
                  <a:pt x="372" y="4684"/>
                  <a:pt x="1862" y="5935"/>
                </a:cubicBezTo>
                <a:cubicBezTo>
                  <a:pt x="2417" y="6400"/>
                  <a:pt x="3197" y="6546"/>
                  <a:pt x="4019" y="6546"/>
                </a:cubicBezTo>
                <a:cubicBezTo>
                  <a:pt x="5435" y="6546"/>
                  <a:pt x="6979" y="6112"/>
                  <a:pt x="7733" y="6112"/>
                </a:cubicBezTo>
                <a:cubicBezTo>
                  <a:pt x="7764" y="6112"/>
                  <a:pt x="7793" y="6112"/>
                  <a:pt x="7821" y="6114"/>
                </a:cubicBezTo>
                <a:cubicBezTo>
                  <a:pt x="8939" y="6173"/>
                  <a:pt x="9624" y="7976"/>
                  <a:pt x="11173" y="8602"/>
                </a:cubicBezTo>
                <a:cubicBezTo>
                  <a:pt x="11517" y="8754"/>
                  <a:pt x="11963" y="8820"/>
                  <a:pt x="12460" y="8820"/>
                </a:cubicBezTo>
                <a:cubicBezTo>
                  <a:pt x="14201" y="8820"/>
                  <a:pt x="16576" y="8008"/>
                  <a:pt x="17445" y="7231"/>
                </a:cubicBezTo>
                <a:cubicBezTo>
                  <a:pt x="17445" y="7231"/>
                  <a:pt x="17073" y="4311"/>
                  <a:pt x="15583" y="3566"/>
                </a:cubicBezTo>
                <a:cubicBezTo>
                  <a:pt x="15134" y="3342"/>
                  <a:pt x="14701" y="3265"/>
                  <a:pt x="14298" y="3265"/>
                </a:cubicBezTo>
                <a:cubicBezTo>
                  <a:pt x="13421" y="3265"/>
                  <a:pt x="12690" y="3631"/>
                  <a:pt x="12251" y="3631"/>
                </a:cubicBezTo>
                <a:cubicBezTo>
                  <a:pt x="12223" y="3631"/>
                  <a:pt x="12197" y="3629"/>
                  <a:pt x="12171" y="3626"/>
                </a:cubicBezTo>
                <a:cubicBezTo>
                  <a:pt x="11605" y="3566"/>
                  <a:pt x="11352" y="2956"/>
                  <a:pt x="9862" y="1645"/>
                </a:cubicBezTo>
                <a:cubicBezTo>
                  <a:pt x="9101" y="1008"/>
                  <a:pt x="8008" y="846"/>
                  <a:pt x="6865" y="846"/>
                </a:cubicBezTo>
                <a:cubicBezTo>
                  <a:pt x="5684" y="846"/>
                  <a:pt x="4448" y="1019"/>
                  <a:pt x="3471" y="1019"/>
                </a:cubicBezTo>
                <a:cubicBezTo>
                  <a:pt x="1789" y="965"/>
                  <a:pt x="314" y="0"/>
                  <a:pt x="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8" name="Google Shape;4408;p28"/>
          <p:cNvSpPr/>
          <p:nvPr/>
        </p:nvSpPr>
        <p:spPr>
          <a:xfrm flipH="1">
            <a:off x="2893342" y="4551641"/>
            <a:ext cx="619502" cy="204202"/>
          </a:xfrm>
          <a:custGeom>
            <a:avLst/>
            <a:gdLst/>
            <a:ahLst/>
            <a:cxnLst/>
            <a:rect l="l" t="t" r="r" b="b"/>
            <a:pathLst>
              <a:path w="19859" h="6546" extrusionOk="0">
                <a:moveTo>
                  <a:pt x="157" y="0"/>
                </a:moveTo>
                <a:cubicBezTo>
                  <a:pt x="123" y="0"/>
                  <a:pt x="90" y="15"/>
                  <a:pt x="60" y="45"/>
                </a:cubicBezTo>
                <a:cubicBezTo>
                  <a:pt x="0" y="45"/>
                  <a:pt x="0" y="105"/>
                  <a:pt x="60" y="164"/>
                </a:cubicBezTo>
                <a:cubicBezTo>
                  <a:pt x="254" y="596"/>
                  <a:pt x="567" y="969"/>
                  <a:pt x="865" y="1281"/>
                </a:cubicBezTo>
                <a:cubicBezTo>
                  <a:pt x="1237" y="1594"/>
                  <a:pt x="1609" y="1848"/>
                  <a:pt x="2056" y="2026"/>
                </a:cubicBezTo>
                <a:cubicBezTo>
                  <a:pt x="2429" y="2220"/>
                  <a:pt x="2861" y="2399"/>
                  <a:pt x="3352" y="2458"/>
                </a:cubicBezTo>
                <a:cubicBezTo>
                  <a:pt x="3784" y="2592"/>
                  <a:pt x="4216" y="2652"/>
                  <a:pt x="4663" y="2712"/>
                </a:cubicBezTo>
                <a:cubicBezTo>
                  <a:pt x="5587" y="2831"/>
                  <a:pt x="6451" y="2831"/>
                  <a:pt x="7330" y="2965"/>
                </a:cubicBezTo>
                <a:cubicBezTo>
                  <a:pt x="7762" y="3084"/>
                  <a:pt x="8135" y="3144"/>
                  <a:pt x="8567" y="3337"/>
                </a:cubicBezTo>
                <a:cubicBezTo>
                  <a:pt x="8939" y="3457"/>
                  <a:pt x="9311" y="3710"/>
                  <a:pt x="9624" y="3948"/>
                </a:cubicBezTo>
                <a:lnTo>
                  <a:pt x="10116" y="4380"/>
                </a:lnTo>
                <a:cubicBezTo>
                  <a:pt x="10250" y="4574"/>
                  <a:pt x="10429" y="4693"/>
                  <a:pt x="10622" y="4887"/>
                </a:cubicBezTo>
                <a:cubicBezTo>
                  <a:pt x="10995" y="5125"/>
                  <a:pt x="11367" y="5378"/>
                  <a:pt x="11799" y="5572"/>
                </a:cubicBezTo>
                <a:cubicBezTo>
                  <a:pt x="12604" y="6004"/>
                  <a:pt x="13468" y="6242"/>
                  <a:pt x="14406" y="6436"/>
                </a:cubicBezTo>
                <a:cubicBezTo>
                  <a:pt x="14932" y="6510"/>
                  <a:pt x="15464" y="6546"/>
                  <a:pt x="15994" y="6546"/>
                </a:cubicBezTo>
                <a:cubicBezTo>
                  <a:pt x="17279" y="6546"/>
                  <a:pt x="18558" y="6335"/>
                  <a:pt x="19740" y="5944"/>
                </a:cubicBezTo>
                <a:cubicBezTo>
                  <a:pt x="19799" y="5944"/>
                  <a:pt x="19859" y="5870"/>
                  <a:pt x="19799" y="5810"/>
                </a:cubicBezTo>
                <a:cubicBezTo>
                  <a:pt x="19799" y="5768"/>
                  <a:pt x="19770" y="5726"/>
                  <a:pt x="19731" y="5726"/>
                </a:cubicBezTo>
                <a:cubicBezTo>
                  <a:pt x="19715" y="5726"/>
                  <a:pt x="19698" y="5733"/>
                  <a:pt x="19680" y="5751"/>
                </a:cubicBezTo>
                <a:cubicBezTo>
                  <a:pt x="18816" y="5944"/>
                  <a:pt x="17937" y="6064"/>
                  <a:pt x="17073" y="6123"/>
                </a:cubicBezTo>
                <a:cubicBezTo>
                  <a:pt x="16842" y="6139"/>
                  <a:pt x="16609" y="6147"/>
                  <a:pt x="16376" y="6147"/>
                </a:cubicBezTo>
                <a:cubicBezTo>
                  <a:pt x="15739" y="6147"/>
                  <a:pt x="15099" y="6091"/>
                  <a:pt x="14466" y="6004"/>
                </a:cubicBezTo>
                <a:cubicBezTo>
                  <a:pt x="13602" y="5810"/>
                  <a:pt x="12783" y="5572"/>
                  <a:pt x="11978" y="5125"/>
                </a:cubicBezTo>
                <a:cubicBezTo>
                  <a:pt x="11606" y="4946"/>
                  <a:pt x="11233" y="4753"/>
                  <a:pt x="10920" y="4455"/>
                </a:cubicBezTo>
                <a:cubicBezTo>
                  <a:pt x="10742" y="4321"/>
                  <a:pt x="10548" y="4201"/>
                  <a:pt x="10429" y="4082"/>
                </a:cubicBezTo>
                <a:lnTo>
                  <a:pt x="9937" y="3576"/>
                </a:lnTo>
                <a:cubicBezTo>
                  <a:pt x="9565" y="3263"/>
                  <a:pt x="9192" y="3024"/>
                  <a:pt x="8760" y="2831"/>
                </a:cubicBezTo>
                <a:cubicBezTo>
                  <a:pt x="8313" y="2712"/>
                  <a:pt x="7822" y="2592"/>
                  <a:pt x="7390" y="2518"/>
                </a:cubicBezTo>
                <a:cubicBezTo>
                  <a:pt x="6451" y="2399"/>
                  <a:pt x="5587" y="2339"/>
                  <a:pt x="4723" y="2280"/>
                </a:cubicBezTo>
                <a:cubicBezTo>
                  <a:pt x="4291" y="2220"/>
                  <a:pt x="3844" y="2146"/>
                  <a:pt x="3412" y="2086"/>
                </a:cubicBezTo>
                <a:cubicBezTo>
                  <a:pt x="2980" y="1967"/>
                  <a:pt x="2548" y="1907"/>
                  <a:pt x="2176" y="1714"/>
                </a:cubicBezTo>
                <a:cubicBezTo>
                  <a:pt x="1803" y="1535"/>
                  <a:pt x="1431" y="1281"/>
                  <a:pt x="1058" y="1028"/>
                </a:cubicBezTo>
                <a:cubicBezTo>
                  <a:pt x="745" y="790"/>
                  <a:pt x="433" y="417"/>
                  <a:pt x="254" y="105"/>
                </a:cubicBezTo>
                <a:lnTo>
                  <a:pt x="254" y="45"/>
                </a:lnTo>
                <a:cubicBezTo>
                  <a:pt x="224" y="15"/>
                  <a:pt x="190" y="0"/>
                  <a:pt x="157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9" name="Google Shape;4409;p28"/>
          <p:cNvSpPr/>
          <p:nvPr/>
        </p:nvSpPr>
        <p:spPr>
          <a:xfrm flipH="1">
            <a:off x="1187318" y="1360486"/>
            <a:ext cx="344393" cy="364358"/>
          </a:xfrm>
          <a:custGeom>
            <a:avLst/>
            <a:gdLst/>
            <a:ahLst/>
            <a:cxnLst/>
            <a:rect l="l" t="t" r="r" b="b"/>
            <a:pathLst>
              <a:path w="11040" h="11680" extrusionOk="0">
                <a:moveTo>
                  <a:pt x="7057" y="0"/>
                </a:moveTo>
                <a:cubicBezTo>
                  <a:pt x="5196" y="0"/>
                  <a:pt x="2852" y="1528"/>
                  <a:pt x="1491" y="4823"/>
                </a:cubicBezTo>
                <a:cubicBezTo>
                  <a:pt x="60" y="8056"/>
                  <a:pt x="1" y="8979"/>
                  <a:pt x="373" y="9471"/>
                </a:cubicBezTo>
                <a:cubicBezTo>
                  <a:pt x="433" y="9546"/>
                  <a:pt x="433" y="9605"/>
                  <a:pt x="492" y="9665"/>
                </a:cubicBezTo>
                <a:cubicBezTo>
                  <a:pt x="924" y="10037"/>
                  <a:pt x="2846" y="9724"/>
                  <a:pt x="4023" y="10156"/>
                </a:cubicBezTo>
                <a:cubicBezTo>
                  <a:pt x="4157" y="10216"/>
                  <a:pt x="4276" y="10290"/>
                  <a:pt x="4396" y="10350"/>
                </a:cubicBezTo>
                <a:cubicBezTo>
                  <a:pt x="4768" y="10588"/>
                  <a:pt x="5215" y="10782"/>
                  <a:pt x="5587" y="10961"/>
                </a:cubicBezTo>
                <a:cubicBezTo>
                  <a:pt x="6677" y="11444"/>
                  <a:pt x="7785" y="11680"/>
                  <a:pt x="8676" y="11680"/>
                </a:cubicBezTo>
                <a:cubicBezTo>
                  <a:pt x="9404" y="11680"/>
                  <a:pt x="9987" y="11522"/>
                  <a:pt x="10295" y="11214"/>
                </a:cubicBezTo>
                <a:lnTo>
                  <a:pt x="10355" y="11214"/>
                </a:lnTo>
                <a:cubicBezTo>
                  <a:pt x="10355" y="11154"/>
                  <a:pt x="10429" y="11095"/>
                  <a:pt x="10489" y="11035"/>
                </a:cubicBezTo>
                <a:cubicBezTo>
                  <a:pt x="11040" y="10037"/>
                  <a:pt x="9863" y="7683"/>
                  <a:pt x="9803" y="5136"/>
                </a:cubicBezTo>
                <a:cubicBezTo>
                  <a:pt x="9684" y="2648"/>
                  <a:pt x="9610" y="413"/>
                  <a:pt x="7569" y="41"/>
                </a:cubicBezTo>
                <a:cubicBezTo>
                  <a:pt x="7403" y="14"/>
                  <a:pt x="7232" y="0"/>
                  <a:pt x="705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0" name="Google Shape;4410;p28"/>
          <p:cNvSpPr/>
          <p:nvPr/>
        </p:nvSpPr>
        <p:spPr>
          <a:xfrm flipH="1">
            <a:off x="1210559" y="1702383"/>
            <a:ext cx="151046" cy="46668"/>
          </a:xfrm>
          <a:custGeom>
            <a:avLst/>
            <a:gdLst/>
            <a:ahLst/>
            <a:cxnLst/>
            <a:rect l="l" t="t" r="r" b="b"/>
            <a:pathLst>
              <a:path w="4842" h="1496" extrusionOk="0">
                <a:moveTo>
                  <a:pt x="134" y="1"/>
                </a:moveTo>
                <a:cubicBezTo>
                  <a:pt x="134" y="507"/>
                  <a:pt x="60" y="999"/>
                  <a:pt x="0" y="1431"/>
                </a:cubicBezTo>
                <a:cubicBezTo>
                  <a:pt x="395" y="1476"/>
                  <a:pt x="762" y="1495"/>
                  <a:pt x="1104" y="1495"/>
                </a:cubicBezTo>
                <a:cubicBezTo>
                  <a:pt x="3616" y="1495"/>
                  <a:pt x="4737" y="425"/>
                  <a:pt x="4842" y="254"/>
                </a:cubicBezTo>
                <a:lnTo>
                  <a:pt x="4842" y="254"/>
                </a:lnTo>
                <a:cubicBezTo>
                  <a:pt x="4534" y="562"/>
                  <a:pt x="3951" y="720"/>
                  <a:pt x="3223" y="720"/>
                </a:cubicBezTo>
                <a:cubicBezTo>
                  <a:pt x="2332" y="720"/>
                  <a:pt x="1224" y="484"/>
                  <a:pt x="134" y="1"/>
                </a:cubicBezTo>
                <a:close/>
              </a:path>
            </a:pathLst>
          </a:custGeom>
          <a:solidFill>
            <a:srgbClr val="EE75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1" name="Google Shape;4411;p28"/>
          <p:cNvSpPr/>
          <p:nvPr/>
        </p:nvSpPr>
        <p:spPr>
          <a:xfrm flipH="1">
            <a:off x="1357393" y="1677302"/>
            <a:ext cx="147365" cy="245879"/>
          </a:xfrm>
          <a:custGeom>
            <a:avLst/>
            <a:gdLst/>
            <a:ahLst/>
            <a:cxnLst/>
            <a:rect l="l" t="t" r="r" b="b"/>
            <a:pathLst>
              <a:path w="4724" h="7882" extrusionOk="0">
                <a:moveTo>
                  <a:pt x="3159" y="0"/>
                </a:moveTo>
                <a:cubicBezTo>
                  <a:pt x="3159" y="0"/>
                  <a:pt x="2861" y="805"/>
                  <a:pt x="2489" y="1803"/>
                </a:cubicBezTo>
                <a:cubicBezTo>
                  <a:pt x="1863" y="3412"/>
                  <a:pt x="865" y="5647"/>
                  <a:pt x="314" y="6332"/>
                </a:cubicBezTo>
                <a:cubicBezTo>
                  <a:pt x="1" y="6764"/>
                  <a:pt x="1237" y="7822"/>
                  <a:pt x="2489" y="7881"/>
                </a:cubicBezTo>
                <a:cubicBezTo>
                  <a:pt x="3666" y="7881"/>
                  <a:pt x="4157" y="7702"/>
                  <a:pt x="4276" y="7330"/>
                </a:cubicBezTo>
                <a:cubicBezTo>
                  <a:pt x="4410" y="7077"/>
                  <a:pt x="4410" y="4842"/>
                  <a:pt x="4589" y="2235"/>
                </a:cubicBezTo>
                <a:cubicBezTo>
                  <a:pt x="4649" y="1803"/>
                  <a:pt x="4723" y="1311"/>
                  <a:pt x="4723" y="805"/>
                </a:cubicBezTo>
                <a:cubicBezTo>
                  <a:pt x="4351" y="626"/>
                  <a:pt x="3904" y="432"/>
                  <a:pt x="3532" y="194"/>
                </a:cubicBezTo>
                <a:cubicBezTo>
                  <a:pt x="3412" y="134"/>
                  <a:pt x="3293" y="60"/>
                  <a:pt x="3159" y="0"/>
                </a:cubicBezTo>
                <a:close/>
              </a:path>
            </a:pathLst>
          </a:custGeom>
          <a:solidFill>
            <a:srgbClr val="AE6C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2" name="Google Shape;4412;p28"/>
          <p:cNvSpPr/>
          <p:nvPr/>
        </p:nvSpPr>
        <p:spPr>
          <a:xfrm flipH="1">
            <a:off x="1406182" y="1655934"/>
            <a:ext cx="113893" cy="77613"/>
          </a:xfrm>
          <a:custGeom>
            <a:avLst/>
            <a:gdLst/>
            <a:ahLst/>
            <a:cxnLst/>
            <a:rect l="l" t="t" r="r" b="b"/>
            <a:pathLst>
              <a:path w="3651" h="2488" extrusionOk="0">
                <a:moveTo>
                  <a:pt x="0" y="0"/>
                </a:moveTo>
                <a:lnTo>
                  <a:pt x="0" y="0"/>
                </a:lnTo>
                <a:cubicBezTo>
                  <a:pt x="60" y="134"/>
                  <a:pt x="864" y="1564"/>
                  <a:pt x="2980" y="2488"/>
                </a:cubicBezTo>
                <a:cubicBezTo>
                  <a:pt x="3352" y="1490"/>
                  <a:pt x="3650" y="685"/>
                  <a:pt x="3650" y="685"/>
                </a:cubicBezTo>
                <a:cubicBezTo>
                  <a:pt x="2473" y="253"/>
                  <a:pt x="551" y="566"/>
                  <a:pt x="119" y="194"/>
                </a:cubicBezTo>
                <a:cubicBezTo>
                  <a:pt x="60" y="134"/>
                  <a:pt x="60" y="75"/>
                  <a:pt x="0" y="0"/>
                </a:cubicBezTo>
                <a:close/>
              </a:path>
            </a:pathLst>
          </a:custGeom>
          <a:solidFill>
            <a:srgbClr val="EE75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3" name="Google Shape;4413;p28"/>
          <p:cNvSpPr/>
          <p:nvPr/>
        </p:nvSpPr>
        <p:spPr>
          <a:xfrm flipH="1">
            <a:off x="1310913" y="1361734"/>
            <a:ext cx="141781" cy="310016"/>
          </a:xfrm>
          <a:custGeom>
            <a:avLst/>
            <a:gdLst/>
            <a:ahLst/>
            <a:cxnLst/>
            <a:rect l="l" t="t" r="r" b="b"/>
            <a:pathLst>
              <a:path w="4545" h="9938" extrusionOk="0">
                <a:moveTo>
                  <a:pt x="4470" y="1"/>
                </a:moveTo>
                <a:cubicBezTo>
                  <a:pt x="4410" y="61"/>
                  <a:pt x="4410" y="61"/>
                  <a:pt x="4350" y="120"/>
                </a:cubicBezTo>
                <a:cubicBezTo>
                  <a:pt x="4291" y="195"/>
                  <a:pt x="4231" y="195"/>
                  <a:pt x="4231" y="254"/>
                </a:cubicBezTo>
                <a:cubicBezTo>
                  <a:pt x="4097" y="314"/>
                  <a:pt x="4038" y="373"/>
                  <a:pt x="3978" y="493"/>
                </a:cubicBezTo>
                <a:cubicBezTo>
                  <a:pt x="3799" y="686"/>
                  <a:pt x="3665" y="865"/>
                  <a:pt x="3546" y="1059"/>
                </a:cubicBezTo>
                <a:cubicBezTo>
                  <a:pt x="3293" y="1431"/>
                  <a:pt x="3054" y="1804"/>
                  <a:pt x="2801" y="2176"/>
                </a:cubicBezTo>
                <a:cubicBezTo>
                  <a:pt x="2309" y="2980"/>
                  <a:pt x="1863" y="3785"/>
                  <a:pt x="1430" y="4589"/>
                </a:cubicBezTo>
                <a:cubicBezTo>
                  <a:pt x="1058" y="5409"/>
                  <a:pt x="745" y="6273"/>
                  <a:pt x="447" y="7137"/>
                </a:cubicBezTo>
                <a:cubicBezTo>
                  <a:pt x="194" y="8016"/>
                  <a:pt x="0" y="8939"/>
                  <a:pt x="134" y="9878"/>
                </a:cubicBezTo>
                <a:lnTo>
                  <a:pt x="134" y="9938"/>
                </a:lnTo>
                <a:lnTo>
                  <a:pt x="194" y="9878"/>
                </a:lnTo>
                <a:cubicBezTo>
                  <a:pt x="134" y="9431"/>
                  <a:pt x="194" y="8939"/>
                  <a:pt x="254" y="8507"/>
                </a:cubicBezTo>
                <a:cubicBezTo>
                  <a:pt x="313" y="8075"/>
                  <a:pt x="447" y="7643"/>
                  <a:pt x="566" y="7196"/>
                </a:cubicBezTo>
                <a:cubicBezTo>
                  <a:pt x="820" y="6332"/>
                  <a:pt x="1192" y="5468"/>
                  <a:pt x="1565" y="4664"/>
                </a:cubicBezTo>
                <a:cubicBezTo>
                  <a:pt x="1997" y="3845"/>
                  <a:pt x="2429" y="3040"/>
                  <a:pt x="2920" y="2236"/>
                </a:cubicBezTo>
                <a:cubicBezTo>
                  <a:pt x="3114" y="1863"/>
                  <a:pt x="3352" y="1491"/>
                  <a:pt x="3665" y="1118"/>
                </a:cubicBezTo>
                <a:cubicBezTo>
                  <a:pt x="3799" y="940"/>
                  <a:pt x="3918" y="746"/>
                  <a:pt x="4038" y="567"/>
                </a:cubicBezTo>
                <a:cubicBezTo>
                  <a:pt x="4097" y="433"/>
                  <a:pt x="4172" y="373"/>
                  <a:pt x="4291" y="314"/>
                </a:cubicBezTo>
                <a:cubicBezTo>
                  <a:pt x="4350" y="254"/>
                  <a:pt x="4410" y="120"/>
                  <a:pt x="4544" y="120"/>
                </a:cubicBezTo>
                <a:lnTo>
                  <a:pt x="4544" y="61"/>
                </a:lnTo>
                <a:lnTo>
                  <a:pt x="447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4" name="Google Shape;4414;p28"/>
          <p:cNvSpPr/>
          <p:nvPr/>
        </p:nvSpPr>
        <p:spPr>
          <a:xfrm flipH="1">
            <a:off x="1326729" y="1377082"/>
            <a:ext cx="154790" cy="290488"/>
          </a:xfrm>
          <a:custGeom>
            <a:avLst/>
            <a:gdLst/>
            <a:ahLst/>
            <a:cxnLst/>
            <a:rect l="l" t="t" r="r" b="b"/>
            <a:pathLst>
              <a:path w="4962" h="9312" extrusionOk="0">
                <a:moveTo>
                  <a:pt x="4902" y="1"/>
                </a:moveTo>
                <a:cubicBezTo>
                  <a:pt x="4038" y="313"/>
                  <a:pt x="3353" y="939"/>
                  <a:pt x="2727" y="1624"/>
                </a:cubicBezTo>
                <a:cubicBezTo>
                  <a:pt x="2116" y="2310"/>
                  <a:pt x="1550" y="3114"/>
                  <a:pt x="1118" y="3919"/>
                </a:cubicBezTo>
                <a:cubicBezTo>
                  <a:pt x="999" y="4097"/>
                  <a:pt x="924" y="4351"/>
                  <a:pt x="805" y="4544"/>
                </a:cubicBezTo>
                <a:cubicBezTo>
                  <a:pt x="686" y="4723"/>
                  <a:pt x="626" y="4976"/>
                  <a:pt x="552" y="5155"/>
                </a:cubicBezTo>
                <a:cubicBezTo>
                  <a:pt x="373" y="5587"/>
                  <a:pt x="254" y="6034"/>
                  <a:pt x="179" y="6526"/>
                </a:cubicBezTo>
                <a:cubicBezTo>
                  <a:pt x="60" y="6958"/>
                  <a:pt x="1" y="7449"/>
                  <a:pt x="1" y="7896"/>
                </a:cubicBezTo>
                <a:cubicBezTo>
                  <a:pt x="1" y="8135"/>
                  <a:pt x="60" y="8388"/>
                  <a:pt x="60" y="8567"/>
                </a:cubicBezTo>
                <a:cubicBezTo>
                  <a:pt x="60" y="8701"/>
                  <a:pt x="120" y="8820"/>
                  <a:pt x="120" y="8939"/>
                </a:cubicBezTo>
                <a:cubicBezTo>
                  <a:pt x="179" y="9073"/>
                  <a:pt x="179" y="9192"/>
                  <a:pt x="179" y="9252"/>
                </a:cubicBezTo>
                <a:lnTo>
                  <a:pt x="254" y="9312"/>
                </a:lnTo>
                <a:lnTo>
                  <a:pt x="314" y="9252"/>
                </a:lnTo>
                <a:cubicBezTo>
                  <a:pt x="60" y="8328"/>
                  <a:pt x="60" y="7449"/>
                  <a:pt x="254" y="6526"/>
                </a:cubicBezTo>
                <a:cubicBezTo>
                  <a:pt x="433" y="5662"/>
                  <a:pt x="805" y="4783"/>
                  <a:pt x="1237" y="3978"/>
                </a:cubicBezTo>
                <a:cubicBezTo>
                  <a:pt x="1669" y="3174"/>
                  <a:pt x="2176" y="2369"/>
                  <a:pt x="2787" y="1684"/>
                </a:cubicBezTo>
                <a:cubicBezTo>
                  <a:pt x="3099" y="1371"/>
                  <a:pt x="3412" y="1058"/>
                  <a:pt x="3785" y="745"/>
                </a:cubicBezTo>
                <a:cubicBezTo>
                  <a:pt x="4157" y="507"/>
                  <a:pt x="4530" y="254"/>
                  <a:pt x="4962" y="75"/>
                </a:cubicBezTo>
                <a:lnTo>
                  <a:pt x="496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5" name="Google Shape;4415;p28"/>
          <p:cNvSpPr/>
          <p:nvPr/>
        </p:nvSpPr>
        <p:spPr>
          <a:xfrm flipH="1">
            <a:off x="1287704" y="1363605"/>
            <a:ext cx="112489" cy="319780"/>
          </a:xfrm>
          <a:custGeom>
            <a:avLst/>
            <a:gdLst/>
            <a:ahLst/>
            <a:cxnLst/>
            <a:rect l="l" t="t" r="r" b="b"/>
            <a:pathLst>
              <a:path w="3606" h="10251" extrusionOk="0">
                <a:moveTo>
                  <a:pt x="3531" y="1"/>
                </a:moveTo>
                <a:cubicBezTo>
                  <a:pt x="2921" y="626"/>
                  <a:pt x="2414" y="1431"/>
                  <a:pt x="2042" y="2235"/>
                </a:cubicBezTo>
                <a:cubicBezTo>
                  <a:pt x="1610" y="3040"/>
                  <a:pt x="1297" y="3919"/>
                  <a:pt x="1058" y="4783"/>
                </a:cubicBezTo>
                <a:cubicBezTo>
                  <a:pt x="805" y="5647"/>
                  <a:pt x="626" y="6585"/>
                  <a:pt x="373" y="7449"/>
                </a:cubicBezTo>
                <a:cubicBezTo>
                  <a:pt x="314" y="7881"/>
                  <a:pt x="254" y="8388"/>
                  <a:pt x="120" y="8820"/>
                </a:cubicBezTo>
                <a:cubicBezTo>
                  <a:pt x="120" y="9073"/>
                  <a:pt x="60" y="9252"/>
                  <a:pt x="60" y="9505"/>
                </a:cubicBezTo>
                <a:cubicBezTo>
                  <a:pt x="60" y="9684"/>
                  <a:pt x="1" y="9937"/>
                  <a:pt x="60" y="10190"/>
                </a:cubicBezTo>
                <a:lnTo>
                  <a:pt x="60" y="10250"/>
                </a:lnTo>
                <a:lnTo>
                  <a:pt x="120" y="10190"/>
                </a:lnTo>
                <a:cubicBezTo>
                  <a:pt x="120" y="9937"/>
                  <a:pt x="120" y="9744"/>
                  <a:pt x="180" y="9505"/>
                </a:cubicBezTo>
                <a:cubicBezTo>
                  <a:pt x="180" y="9252"/>
                  <a:pt x="254" y="9073"/>
                  <a:pt x="254" y="8820"/>
                </a:cubicBezTo>
                <a:cubicBezTo>
                  <a:pt x="314" y="8388"/>
                  <a:pt x="433" y="7956"/>
                  <a:pt x="492" y="7509"/>
                </a:cubicBezTo>
                <a:cubicBezTo>
                  <a:pt x="686" y="6585"/>
                  <a:pt x="924" y="5721"/>
                  <a:pt x="1178" y="4842"/>
                </a:cubicBezTo>
                <a:cubicBezTo>
                  <a:pt x="1297" y="4410"/>
                  <a:pt x="1431" y="3978"/>
                  <a:pt x="1610" y="3546"/>
                </a:cubicBezTo>
                <a:cubicBezTo>
                  <a:pt x="1744" y="3114"/>
                  <a:pt x="1923" y="2742"/>
                  <a:pt x="2116" y="2295"/>
                </a:cubicBezTo>
                <a:cubicBezTo>
                  <a:pt x="2295" y="1863"/>
                  <a:pt x="2548" y="1490"/>
                  <a:pt x="2787" y="1118"/>
                </a:cubicBezTo>
                <a:cubicBezTo>
                  <a:pt x="3040" y="745"/>
                  <a:pt x="3293" y="373"/>
                  <a:pt x="36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6" name="Google Shape;4416;p28"/>
          <p:cNvSpPr/>
          <p:nvPr/>
        </p:nvSpPr>
        <p:spPr>
          <a:xfrm flipH="1">
            <a:off x="1268644" y="1369657"/>
            <a:ext cx="75305" cy="342521"/>
          </a:xfrm>
          <a:custGeom>
            <a:avLst/>
            <a:gdLst/>
            <a:ahLst/>
            <a:cxnLst/>
            <a:rect l="l" t="t" r="r" b="b"/>
            <a:pathLst>
              <a:path w="2414" h="10980" extrusionOk="0">
                <a:moveTo>
                  <a:pt x="2354" y="0"/>
                </a:moveTo>
                <a:lnTo>
                  <a:pt x="2295" y="60"/>
                </a:lnTo>
                <a:cubicBezTo>
                  <a:pt x="1863" y="864"/>
                  <a:pt x="1609" y="1728"/>
                  <a:pt x="1356" y="2667"/>
                </a:cubicBezTo>
                <a:cubicBezTo>
                  <a:pt x="1118" y="3531"/>
                  <a:pt x="864" y="4469"/>
                  <a:pt x="745" y="5393"/>
                </a:cubicBezTo>
                <a:cubicBezTo>
                  <a:pt x="552" y="6332"/>
                  <a:pt x="432" y="7255"/>
                  <a:pt x="313" y="8134"/>
                </a:cubicBezTo>
                <a:cubicBezTo>
                  <a:pt x="179" y="9058"/>
                  <a:pt x="60" y="9996"/>
                  <a:pt x="0" y="10920"/>
                </a:cubicBezTo>
                <a:lnTo>
                  <a:pt x="0" y="10980"/>
                </a:lnTo>
                <a:lnTo>
                  <a:pt x="60" y="10920"/>
                </a:lnTo>
                <a:lnTo>
                  <a:pt x="239" y="9550"/>
                </a:lnTo>
                <a:lnTo>
                  <a:pt x="432" y="8194"/>
                </a:lnTo>
                <a:cubicBezTo>
                  <a:pt x="492" y="7255"/>
                  <a:pt x="686" y="6332"/>
                  <a:pt x="864" y="5393"/>
                </a:cubicBezTo>
                <a:cubicBezTo>
                  <a:pt x="984" y="4469"/>
                  <a:pt x="1177" y="3591"/>
                  <a:pt x="1431" y="2667"/>
                </a:cubicBezTo>
                <a:cubicBezTo>
                  <a:pt x="1550" y="2235"/>
                  <a:pt x="1728" y="1803"/>
                  <a:pt x="1863" y="1356"/>
                </a:cubicBezTo>
                <a:cubicBezTo>
                  <a:pt x="2041" y="924"/>
                  <a:pt x="2175" y="492"/>
                  <a:pt x="2414" y="60"/>
                </a:cubicBezTo>
                <a:lnTo>
                  <a:pt x="235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7" name="Google Shape;4417;p28"/>
          <p:cNvSpPr/>
          <p:nvPr/>
        </p:nvSpPr>
        <p:spPr>
          <a:xfrm flipH="1">
            <a:off x="1249116" y="1391026"/>
            <a:ext cx="44640" cy="332788"/>
          </a:xfrm>
          <a:custGeom>
            <a:avLst/>
            <a:gdLst/>
            <a:ahLst/>
            <a:cxnLst/>
            <a:rect l="l" t="t" r="r" b="b"/>
            <a:pathLst>
              <a:path w="1431" h="10668" extrusionOk="0">
                <a:moveTo>
                  <a:pt x="1430" y="1"/>
                </a:moveTo>
                <a:lnTo>
                  <a:pt x="1371" y="60"/>
                </a:lnTo>
                <a:cubicBezTo>
                  <a:pt x="1118" y="865"/>
                  <a:pt x="864" y="1729"/>
                  <a:pt x="686" y="2608"/>
                </a:cubicBezTo>
                <a:cubicBezTo>
                  <a:pt x="566" y="3472"/>
                  <a:pt x="373" y="4395"/>
                  <a:pt x="254" y="5274"/>
                </a:cubicBezTo>
                <a:cubicBezTo>
                  <a:pt x="194" y="6138"/>
                  <a:pt x="119" y="7077"/>
                  <a:pt x="60" y="7941"/>
                </a:cubicBezTo>
                <a:cubicBezTo>
                  <a:pt x="0" y="8805"/>
                  <a:pt x="0" y="9743"/>
                  <a:pt x="0" y="10608"/>
                </a:cubicBezTo>
                <a:lnTo>
                  <a:pt x="0" y="10667"/>
                </a:lnTo>
                <a:lnTo>
                  <a:pt x="60" y="10608"/>
                </a:lnTo>
                <a:cubicBezTo>
                  <a:pt x="60" y="10175"/>
                  <a:pt x="60" y="9743"/>
                  <a:pt x="119" y="9311"/>
                </a:cubicBezTo>
                <a:cubicBezTo>
                  <a:pt x="119" y="8805"/>
                  <a:pt x="119" y="8373"/>
                  <a:pt x="194" y="7941"/>
                </a:cubicBezTo>
                <a:cubicBezTo>
                  <a:pt x="194" y="7077"/>
                  <a:pt x="313" y="6138"/>
                  <a:pt x="432" y="5274"/>
                </a:cubicBezTo>
                <a:cubicBezTo>
                  <a:pt x="492" y="4395"/>
                  <a:pt x="626" y="3531"/>
                  <a:pt x="805" y="2667"/>
                </a:cubicBezTo>
                <a:cubicBezTo>
                  <a:pt x="939" y="2235"/>
                  <a:pt x="998" y="1788"/>
                  <a:pt x="1118" y="1356"/>
                </a:cubicBezTo>
                <a:cubicBezTo>
                  <a:pt x="1237" y="924"/>
                  <a:pt x="1371" y="492"/>
                  <a:pt x="1430" y="60"/>
                </a:cubicBezTo>
                <a:lnTo>
                  <a:pt x="143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8" name="Google Shape;4418;p28"/>
          <p:cNvSpPr/>
          <p:nvPr/>
        </p:nvSpPr>
        <p:spPr>
          <a:xfrm flipH="1">
            <a:off x="1227747" y="1458407"/>
            <a:ext cx="29292" cy="265407"/>
          </a:xfrm>
          <a:custGeom>
            <a:avLst/>
            <a:gdLst/>
            <a:ahLst/>
            <a:cxnLst/>
            <a:rect l="l" t="t" r="r" b="b"/>
            <a:pathLst>
              <a:path w="939" h="8508" extrusionOk="0">
                <a:moveTo>
                  <a:pt x="805" y="1"/>
                </a:moveTo>
                <a:cubicBezTo>
                  <a:pt x="566" y="686"/>
                  <a:pt x="373" y="1371"/>
                  <a:pt x="194" y="2056"/>
                </a:cubicBezTo>
                <a:cubicBezTo>
                  <a:pt x="60" y="2801"/>
                  <a:pt x="0" y="3487"/>
                  <a:pt x="60" y="4232"/>
                </a:cubicBezTo>
                <a:cubicBezTo>
                  <a:pt x="60" y="4604"/>
                  <a:pt x="134" y="4917"/>
                  <a:pt x="194" y="5289"/>
                </a:cubicBezTo>
                <a:cubicBezTo>
                  <a:pt x="253" y="5662"/>
                  <a:pt x="373" y="5960"/>
                  <a:pt x="373" y="6332"/>
                </a:cubicBezTo>
                <a:cubicBezTo>
                  <a:pt x="566" y="7017"/>
                  <a:pt x="566" y="7762"/>
                  <a:pt x="507" y="8448"/>
                </a:cubicBezTo>
                <a:lnTo>
                  <a:pt x="507" y="8507"/>
                </a:lnTo>
                <a:lnTo>
                  <a:pt x="566" y="8448"/>
                </a:lnTo>
                <a:cubicBezTo>
                  <a:pt x="626" y="8075"/>
                  <a:pt x="626" y="7762"/>
                  <a:pt x="626" y="7390"/>
                </a:cubicBezTo>
                <a:cubicBezTo>
                  <a:pt x="626" y="7017"/>
                  <a:pt x="566" y="6645"/>
                  <a:pt x="507" y="6332"/>
                </a:cubicBezTo>
                <a:cubicBezTo>
                  <a:pt x="373" y="5587"/>
                  <a:pt x="253" y="4917"/>
                  <a:pt x="194" y="4232"/>
                </a:cubicBezTo>
                <a:cubicBezTo>
                  <a:pt x="134" y="3487"/>
                  <a:pt x="194" y="2801"/>
                  <a:pt x="313" y="2116"/>
                </a:cubicBezTo>
                <a:cubicBezTo>
                  <a:pt x="373" y="1744"/>
                  <a:pt x="507" y="1371"/>
                  <a:pt x="566" y="1058"/>
                </a:cubicBezTo>
                <a:cubicBezTo>
                  <a:pt x="685" y="686"/>
                  <a:pt x="805" y="373"/>
                  <a:pt x="939" y="75"/>
                </a:cubicBezTo>
                <a:lnTo>
                  <a:pt x="87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9" name="Google Shape;4419;p28"/>
          <p:cNvSpPr txBox="1"/>
          <p:nvPr/>
        </p:nvSpPr>
        <p:spPr>
          <a:xfrm>
            <a:off x="3081621" y="3621525"/>
            <a:ext cx="32595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CREDITS: This presentation template was created by </a:t>
            </a:r>
            <a:r>
              <a:rPr lang="en" sz="1000" b="1">
                <a:solidFill>
                  <a:schemeClr val="dk2"/>
                </a:solidFill>
                <a:uFill>
                  <a:noFill/>
                </a:uFill>
                <a:latin typeface="Montserrat Alternates"/>
                <a:ea typeface="Montserrat Alternates"/>
                <a:cs typeface="Montserrat Alternates"/>
                <a:sym typeface="Montserrat Alternate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, including icons by </a:t>
            </a:r>
            <a:r>
              <a:rPr lang="en" sz="1000" b="1">
                <a:solidFill>
                  <a:schemeClr val="dk2"/>
                </a:solidFill>
                <a:uFill>
                  <a:noFill/>
                </a:uFill>
                <a:latin typeface="Montserrat Alternates"/>
                <a:ea typeface="Montserrat Alternates"/>
                <a:cs typeface="Montserrat Alternates"/>
                <a:sym typeface="Montserrat Alternate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rPr>
              <a:t>, and infographics &amp; images by </a:t>
            </a:r>
            <a:r>
              <a:rPr lang="en" sz="1000" b="1">
                <a:solidFill>
                  <a:schemeClr val="dk2"/>
                </a:solidFill>
                <a:uFill>
                  <a:noFill/>
                </a:uFill>
                <a:latin typeface="Montserrat Alternates"/>
                <a:ea typeface="Montserrat Alternates"/>
                <a:cs typeface="Montserrat Alternates"/>
                <a:sym typeface="Montserrat Alternate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dk2"/>
              </a:solidFill>
              <a:latin typeface="Montserrat Alternates"/>
              <a:ea typeface="Montserrat Alternates"/>
              <a:cs typeface="Montserrat Alternates"/>
              <a:sym typeface="Montserrat Alternates"/>
            </a:endParaRPr>
          </a:p>
        </p:txBody>
      </p:sp>
      <p:sp>
        <p:nvSpPr>
          <p:cNvPr id="4420" name="Google Shape;4420;p28"/>
          <p:cNvSpPr txBox="1">
            <a:spLocks noGrp="1"/>
          </p:cNvSpPr>
          <p:nvPr>
            <p:ph type="subTitle" idx="1"/>
          </p:nvPr>
        </p:nvSpPr>
        <p:spPr>
          <a:xfrm>
            <a:off x="2676771" y="2484322"/>
            <a:ext cx="4069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grpSp>
        <p:nvGrpSpPr>
          <p:cNvPr id="4421" name="Google Shape;4421;p28"/>
          <p:cNvGrpSpPr/>
          <p:nvPr/>
        </p:nvGrpSpPr>
        <p:grpSpPr>
          <a:xfrm>
            <a:off x="903918" y="2727307"/>
            <a:ext cx="1772603" cy="2026008"/>
            <a:chOff x="-4129475" y="1500900"/>
            <a:chExt cx="2636625" cy="3013100"/>
          </a:xfrm>
        </p:grpSpPr>
        <p:sp>
          <p:nvSpPr>
            <p:cNvPr id="4422" name="Google Shape;4422;p28"/>
            <p:cNvSpPr/>
            <p:nvPr/>
          </p:nvSpPr>
          <p:spPr>
            <a:xfrm>
              <a:off x="-1957800" y="3020875"/>
              <a:ext cx="263825" cy="631600"/>
            </a:xfrm>
            <a:custGeom>
              <a:avLst/>
              <a:gdLst/>
              <a:ahLst/>
              <a:cxnLst/>
              <a:rect l="l" t="t" r="r" b="b"/>
              <a:pathLst>
                <a:path w="10553" h="25264" extrusionOk="0">
                  <a:moveTo>
                    <a:pt x="1" y="0"/>
                  </a:moveTo>
                  <a:cubicBezTo>
                    <a:pt x="2733" y="3860"/>
                    <a:pt x="627" y="9825"/>
                    <a:pt x="1154" y="15765"/>
                  </a:cubicBezTo>
                  <a:cubicBezTo>
                    <a:pt x="1479" y="19624"/>
                    <a:pt x="5239" y="22356"/>
                    <a:pt x="4512" y="25263"/>
                  </a:cubicBezTo>
                  <a:lnTo>
                    <a:pt x="4612" y="25263"/>
                  </a:lnTo>
                  <a:cubicBezTo>
                    <a:pt x="4855" y="25163"/>
                    <a:pt x="5144" y="25130"/>
                    <a:pt x="5423" y="25130"/>
                  </a:cubicBezTo>
                  <a:cubicBezTo>
                    <a:pt x="5980" y="25130"/>
                    <a:pt x="6492" y="25263"/>
                    <a:pt x="6492" y="25263"/>
                  </a:cubicBezTo>
                  <a:cubicBezTo>
                    <a:pt x="6492" y="25263"/>
                    <a:pt x="6166" y="24236"/>
                    <a:pt x="6692" y="22356"/>
                  </a:cubicBezTo>
                  <a:cubicBezTo>
                    <a:pt x="7054" y="21214"/>
                    <a:pt x="7732" y="20973"/>
                    <a:pt x="8241" y="20973"/>
                  </a:cubicBezTo>
                  <a:cubicBezTo>
                    <a:pt x="8615" y="20973"/>
                    <a:pt x="8898" y="21103"/>
                    <a:pt x="8898" y="21103"/>
                  </a:cubicBezTo>
                  <a:cubicBezTo>
                    <a:pt x="7419" y="18371"/>
                    <a:pt x="10552" y="17018"/>
                    <a:pt x="10552" y="17018"/>
                  </a:cubicBezTo>
                  <a:cubicBezTo>
                    <a:pt x="9625" y="16191"/>
                    <a:pt x="10026" y="14111"/>
                    <a:pt x="7520" y="8572"/>
                  </a:cubicBezTo>
                  <a:cubicBezTo>
                    <a:pt x="4713" y="2080"/>
                    <a:pt x="226" y="10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28"/>
            <p:cNvSpPr/>
            <p:nvPr/>
          </p:nvSpPr>
          <p:spPr>
            <a:xfrm>
              <a:off x="-1889500" y="3446300"/>
              <a:ext cx="396650" cy="384125"/>
            </a:xfrm>
            <a:custGeom>
              <a:avLst/>
              <a:gdLst/>
              <a:ahLst/>
              <a:cxnLst/>
              <a:rect l="l" t="t" r="r" b="b"/>
              <a:pathLst>
                <a:path w="15866" h="15365" extrusionOk="0">
                  <a:moveTo>
                    <a:pt x="7820" y="1"/>
                  </a:moveTo>
                  <a:cubicBezTo>
                    <a:pt x="7820" y="1"/>
                    <a:pt x="4687" y="1354"/>
                    <a:pt x="6166" y="4086"/>
                  </a:cubicBezTo>
                  <a:cubicBezTo>
                    <a:pt x="6166" y="4086"/>
                    <a:pt x="5883" y="3956"/>
                    <a:pt x="5509" y="3956"/>
                  </a:cubicBezTo>
                  <a:cubicBezTo>
                    <a:pt x="5000" y="3956"/>
                    <a:pt x="4322" y="4197"/>
                    <a:pt x="3960" y="5339"/>
                  </a:cubicBezTo>
                  <a:cubicBezTo>
                    <a:pt x="3434" y="7219"/>
                    <a:pt x="3760" y="8246"/>
                    <a:pt x="3760" y="8246"/>
                  </a:cubicBezTo>
                  <a:cubicBezTo>
                    <a:pt x="3760" y="8246"/>
                    <a:pt x="3248" y="8113"/>
                    <a:pt x="2691" y="8113"/>
                  </a:cubicBezTo>
                  <a:cubicBezTo>
                    <a:pt x="2412" y="8113"/>
                    <a:pt x="2123" y="8146"/>
                    <a:pt x="1880" y="8246"/>
                  </a:cubicBezTo>
                  <a:lnTo>
                    <a:pt x="1780" y="8246"/>
                  </a:lnTo>
                  <a:cubicBezTo>
                    <a:pt x="928" y="11379"/>
                    <a:pt x="1" y="13485"/>
                    <a:pt x="1" y="13485"/>
                  </a:cubicBezTo>
                  <a:cubicBezTo>
                    <a:pt x="828" y="13159"/>
                    <a:pt x="1780" y="12958"/>
                    <a:pt x="2808" y="12958"/>
                  </a:cubicBezTo>
                  <a:cubicBezTo>
                    <a:pt x="4161" y="12958"/>
                    <a:pt x="5414" y="13685"/>
                    <a:pt x="5940" y="15364"/>
                  </a:cubicBezTo>
                  <a:lnTo>
                    <a:pt x="6166" y="15364"/>
                  </a:lnTo>
                  <a:cubicBezTo>
                    <a:pt x="13058" y="12858"/>
                    <a:pt x="15865" y="4612"/>
                    <a:pt x="14412" y="1881"/>
                  </a:cubicBezTo>
                  <a:cubicBezTo>
                    <a:pt x="13733" y="593"/>
                    <a:pt x="12707" y="292"/>
                    <a:pt x="11645" y="292"/>
                  </a:cubicBezTo>
                  <a:cubicBezTo>
                    <a:pt x="10709" y="292"/>
                    <a:pt x="9745" y="526"/>
                    <a:pt x="8966" y="526"/>
                  </a:cubicBezTo>
                  <a:cubicBezTo>
                    <a:pt x="8702" y="526"/>
                    <a:pt x="8459" y="499"/>
                    <a:pt x="8246" y="427"/>
                  </a:cubicBezTo>
                  <a:cubicBezTo>
                    <a:pt x="8046" y="327"/>
                    <a:pt x="7920" y="226"/>
                    <a:pt x="7820" y="1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28"/>
            <p:cNvSpPr/>
            <p:nvPr/>
          </p:nvSpPr>
          <p:spPr>
            <a:xfrm>
              <a:off x="-2126975" y="3770250"/>
              <a:ext cx="399150" cy="493125"/>
            </a:xfrm>
            <a:custGeom>
              <a:avLst/>
              <a:gdLst/>
              <a:ahLst/>
              <a:cxnLst/>
              <a:rect l="l" t="t" r="r" b="b"/>
              <a:pathLst>
                <a:path w="15966" h="19725" extrusionOk="0">
                  <a:moveTo>
                    <a:pt x="12307" y="0"/>
                  </a:moveTo>
                  <a:cubicBezTo>
                    <a:pt x="11279" y="0"/>
                    <a:pt x="10327" y="201"/>
                    <a:pt x="9500" y="527"/>
                  </a:cubicBezTo>
                  <a:cubicBezTo>
                    <a:pt x="7378" y="1226"/>
                    <a:pt x="5372" y="2412"/>
                    <a:pt x="3081" y="2412"/>
                  </a:cubicBezTo>
                  <a:cubicBezTo>
                    <a:pt x="2990" y="2412"/>
                    <a:pt x="2899" y="2410"/>
                    <a:pt x="2808" y="2406"/>
                  </a:cubicBezTo>
                  <a:cubicBezTo>
                    <a:pt x="2808" y="2406"/>
                    <a:pt x="201" y="3233"/>
                    <a:pt x="302" y="4687"/>
                  </a:cubicBezTo>
                  <a:cubicBezTo>
                    <a:pt x="402" y="6266"/>
                    <a:pt x="2281" y="6893"/>
                    <a:pt x="2281" y="6893"/>
                  </a:cubicBezTo>
                  <a:cubicBezTo>
                    <a:pt x="2281" y="6893"/>
                    <a:pt x="502" y="7519"/>
                    <a:pt x="627" y="8873"/>
                  </a:cubicBezTo>
                  <a:cubicBezTo>
                    <a:pt x="627" y="10326"/>
                    <a:pt x="2081" y="10752"/>
                    <a:pt x="2081" y="10752"/>
                  </a:cubicBezTo>
                  <a:cubicBezTo>
                    <a:pt x="2081" y="10752"/>
                    <a:pt x="1" y="12005"/>
                    <a:pt x="302" y="13584"/>
                  </a:cubicBezTo>
                  <a:cubicBezTo>
                    <a:pt x="627" y="15138"/>
                    <a:pt x="2382" y="15339"/>
                    <a:pt x="2382" y="15339"/>
                  </a:cubicBezTo>
                  <a:cubicBezTo>
                    <a:pt x="2382" y="15339"/>
                    <a:pt x="101" y="17745"/>
                    <a:pt x="2281" y="19725"/>
                  </a:cubicBezTo>
                  <a:cubicBezTo>
                    <a:pt x="8146" y="17544"/>
                    <a:pt x="11780" y="14311"/>
                    <a:pt x="13660" y="10552"/>
                  </a:cubicBezTo>
                  <a:cubicBezTo>
                    <a:pt x="15540" y="6792"/>
                    <a:pt x="15966" y="4060"/>
                    <a:pt x="15439" y="2406"/>
                  </a:cubicBezTo>
                  <a:cubicBezTo>
                    <a:pt x="14913" y="727"/>
                    <a:pt x="13660" y="0"/>
                    <a:pt x="12307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28"/>
            <p:cNvSpPr/>
            <p:nvPr/>
          </p:nvSpPr>
          <p:spPr>
            <a:xfrm>
              <a:off x="-2479725" y="2777350"/>
              <a:ext cx="323950" cy="329675"/>
            </a:xfrm>
            <a:custGeom>
              <a:avLst/>
              <a:gdLst/>
              <a:ahLst/>
              <a:cxnLst/>
              <a:rect l="l" t="t" r="r" b="b"/>
              <a:pathLst>
                <a:path w="12958" h="13187" extrusionOk="0">
                  <a:moveTo>
                    <a:pt x="3869" y="0"/>
                  </a:moveTo>
                  <a:cubicBezTo>
                    <a:pt x="3128" y="0"/>
                    <a:pt x="2590" y="1458"/>
                    <a:pt x="2406" y="2122"/>
                  </a:cubicBezTo>
                  <a:cubicBezTo>
                    <a:pt x="2306" y="2648"/>
                    <a:pt x="2306" y="3275"/>
                    <a:pt x="2206" y="3902"/>
                  </a:cubicBezTo>
                  <a:cubicBezTo>
                    <a:pt x="1780" y="8187"/>
                    <a:pt x="0" y="10167"/>
                    <a:pt x="2507" y="12573"/>
                  </a:cubicBezTo>
                  <a:cubicBezTo>
                    <a:pt x="2952" y="12997"/>
                    <a:pt x="3519" y="13187"/>
                    <a:pt x="4152" y="13187"/>
                  </a:cubicBezTo>
                  <a:cubicBezTo>
                    <a:pt x="6476" y="13187"/>
                    <a:pt x="9701" y="10637"/>
                    <a:pt x="11178" y="7761"/>
                  </a:cubicBezTo>
                  <a:cubicBezTo>
                    <a:pt x="11604" y="7034"/>
                    <a:pt x="12432" y="5455"/>
                    <a:pt x="12958" y="3375"/>
                  </a:cubicBezTo>
                  <a:cubicBezTo>
                    <a:pt x="12657" y="3147"/>
                    <a:pt x="12369" y="3058"/>
                    <a:pt x="12103" y="3058"/>
                  </a:cubicBezTo>
                  <a:cubicBezTo>
                    <a:pt x="11261" y="3058"/>
                    <a:pt x="10652" y="3950"/>
                    <a:pt x="10652" y="4102"/>
                  </a:cubicBezTo>
                  <a:cubicBezTo>
                    <a:pt x="10652" y="3902"/>
                    <a:pt x="11604" y="1796"/>
                    <a:pt x="10452" y="1170"/>
                  </a:cubicBezTo>
                  <a:cubicBezTo>
                    <a:pt x="10317" y="1085"/>
                    <a:pt x="10174" y="1047"/>
                    <a:pt x="10028" y="1047"/>
                  </a:cubicBezTo>
                  <a:cubicBezTo>
                    <a:pt x="8927" y="1047"/>
                    <a:pt x="7608" y="3186"/>
                    <a:pt x="7519" y="3275"/>
                  </a:cubicBezTo>
                  <a:cubicBezTo>
                    <a:pt x="7619" y="3175"/>
                    <a:pt x="8472" y="869"/>
                    <a:pt x="7093" y="343"/>
                  </a:cubicBezTo>
                  <a:cubicBezTo>
                    <a:pt x="6998" y="308"/>
                    <a:pt x="6907" y="292"/>
                    <a:pt x="6818" y="292"/>
                  </a:cubicBezTo>
                  <a:cubicBezTo>
                    <a:pt x="5560" y="292"/>
                    <a:pt x="5013" y="3576"/>
                    <a:pt x="5013" y="3576"/>
                  </a:cubicBezTo>
                  <a:cubicBezTo>
                    <a:pt x="5013" y="3576"/>
                    <a:pt x="5113" y="343"/>
                    <a:pt x="4086" y="42"/>
                  </a:cubicBezTo>
                  <a:cubicBezTo>
                    <a:pt x="4012" y="14"/>
                    <a:pt x="3939" y="0"/>
                    <a:pt x="3869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28"/>
            <p:cNvSpPr/>
            <p:nvPr/>
          </p:nvSpPr>
          <p:spPr>
            <a:xfrm>
              <a:off x="-2892000" y="3022500"/>
              <a:ext cx="401650" cy="283550"/>
            </a:xfrm>
            <a:custGeom>
              <a:avLst/>
              <a:gdLst/>
              <a:ahLst/>
              <a:cxnLst/>
              <a:rect l="l" t="t" r="r" b="b"/>
              <a:pathLst>
                <a:path w="16066" h="11342" extrusionOk="0">
                  <a:moveTo>
                    <a:pt x="3645" y="0"/>
                  </a:moveTo>
                  <a:cubicBezTo>
                    <a:pt x="2720" y="0"/>
                    <a:pt x="1454" y="130"/>
                    <a:pt x="1454" y="888"/>
                  </a:cubicBezTo>
                  <a:cubicBezTo>
                    <a:pt x="1454" y="2141"/>
                    <a:pt x="4587" y="3168"/>
                    <a:pt x="4787" y="3168"/>
                  </a:cubicBezTo>
                  <a:cubicBezTo>
                    <a:pt x="4698" y="3168"/>
                    <a:pt x="3893" y="3046"/>
                    <a:pt x="3023" y="3046"/>
                  </a:cubicBezTo>
                  <a:cubicBezTo>
                    <a:pt x="1927" y="3046"/>
                    <a:pt x="727" y="3240"/>
                    <a:pt x="727" y="4121"/>
                  </a:cubicBezTo>
                  <a:cubicBezTo>
                    <a:pt x="727" y="5775"/>
                    <a:pt x="3534" y="5775"/>
                    <a:pt x="3534" y="5775"/>
                  </a:cubicBezTo>
                  <a:cubicBezTo>
                    <a:pt x="3534" y="5775"/>
                    <a:pt x="0" y="6401"/>
                    <a:pt x="201" y="7880"/>
                  </a:cubicBezTo>
                  <a:cubicBezTo>
                    <a:pt x="456" y="9019"/>
                    <a:pt x="1974" y="9143"/>
                    <a:pt x="2727" y="9143"/>
                  </a:cubicBezTo>
                  <a:cubicBezTo>
                    <a:pt x="2935" y="9143"/>
                    <a:pt x="3084" y="9133"/>
                    <a:pt x="3133" y="9133"/>
                  </a:cubicBezTo>
                  <a:cubicBezTo>
                    <a:pt x="2907" y="9233"/>
                    <a:pt x="1028" y="9660"/>
                    <a:pt x="1654" y="11314"/>
                  </a:cubicBezTo>
                  <a:cubicBezTo>
                    <a:pt x="2114" y="11333"/>
                    <a:pt x="2550" y="11341"/>
                    <a:pt x="2963" y="11341"/>
                  </a:cubicBezTo>
                  <a:cubicBezTo>
                    <a:pt x="4710" y="11341"/>
                    <a:pt x="6022" y="11194"/>
                    <a:pt x="6792" y="11113"/>
                  </a:cubicBezTo>
                  <a:cubicBezTo>
                    <a:pt x="11278" y="10487"/>
                    <a:pt x="16065" y="6928"/>
                    <a:pt x="14812" y="4020"/>
                  </a:cubicBezTo>
                  <a:cubicBezTo>
                    <a:pt x="13258" y="562"/>
                    <a:pt x="10652" y="1614"/>
                    <a:pt x="6040" y="462"/>
                  </a:cubicBezTo>
                  <a:cubicBezTo>
                    <a:pt x="5539" y="361"/>
                    <a:pt x="5113" y="261"/>
                    <a:pt x="4587" y="35"/>
                  </a:cubicBezTo>
                  <a:cubicBezTo>
                    <a:pt x="4518" y="35"/>
                    <a:pt x="4128" y="0"/>
                    <a:pt x="3645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28"/>
            <p:cNvSpPr/>
            <p:nvPr/>
          </p:nvSpPr>
          <p:spPr>
            <a:xfrm>
              <a:off x="-3166450" y="1500900"/>
              <a:ext cx="337125" cy="264350"/>
            </a:xfrm>
            <a:custGeom>
              <a:avLst/>
              <a:gdLst/>
              <a:ahLst/>
              <a:cxnLst/>
              <a:rect l="l" t="t" r="r" b="b"/>
              <a:pathLst>
                <a:path w="13485" h="10574" extrusionOk="0">
                  <a:moveTo>
                    <a:pt x="6674" y="1"/>
                  </a:moveTo>
                  <a:cubicBezTo>
                    <a:pt x="4748" y="1"/>
                    <a:pt x="2778" y="922"/>
                    <a:pt x="1680" y="3355"/>
                  </a:cubicBezTo>
                  <a:cubicBezTo>
                    <a:pt x="1" y="7441"/>
                    <a:pt x="2732" y="10373"/>
                    <a:pt x="2732" y="10373"/>
                  </a:cubicBezTo>
                  <a:lnTo>
                    <a:pt x="2833" y="10573"/>
                  </a:lnTo>
                  <a:cubicBezTo>
                    <a:pt x="4330" y="10183"/>
                    <a:pt x="6021" y="9910"/>
                    <a:pt x="7791" y="9910"/>
                  </a:cubicBezTo>
                  <a:cubicBezTo>
                    <a:pt x="8866" y="9910"/>
                    <a:pt x="9971" y="10011"/>
                    <a:pt x="11078" y="10248"/>
                  </a:cubicBezTo>
                  <a:cubicBezTo>
                    <a:pt x="13484" y="7967"/>
                    <a:pt x="13384" y="3781"/>
                    <a:pt x="10753" y="1476"/>
                  </a:cubicBezTo>
                  <a:cubicBezTo>
                    <a:pt x="9737" y="594"/>
                    <a:pt x="8220" y="1"/>
                    <a:pt x="66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28"/>
            <p:cNvSpPr/>
            <p:nvPr/>
          </p:nvSpPr>
          <p:spPr>
            <a:xfrm>
              <a:off x="-3865700" y="1637975"/>
              <a:ext cx="2054550" cy="2696450"/>
            </a:xfrm>
            <a:custGeom>
              <a:avLst/>
              <a:gdLst/>
              <a:ahLst/>
              <a:cxnLst/>
              <a:rect l="l" t="t" r="r" b="b"/>
              <a:pathLst>
                <a:path w="82182" h="107858" extrusionOk="0">
                  <a:moveTo>
                    <a:pt x="59308" y="45575"/>
                  </a:moveTo>
                  <a:cubicBezTo>
                    <a:pt x="59378" y="45575"/>
                    <a:pt x="59451" y="45589"/>
                    <a:pt x="59525" y="45617"/>
                  </a:cubicBezTo>
                  <a:cubicBezTo>
                    <a:pt x="60552" y="45918"/>
                    <a:pt x="60452" y="49151"/>
                    <a:pt x="60452" y="49151"/>
                  </a:cubicBezTo>
                  <a:cubicBezTo>
                    <a:pt x="60452" y="49151"/>
                    <a:pt x="60999" y="45867"/>
                    <a:pt x="62257" y="45867"/>
                  </a:cubicBezTo>
                  <a:cubicBezTo>
                    <a:pt x="62346" y="45867"/>
                    <a:pt x="62437" y="45883"/>
                    <a:pt x="62532" y="45918"/>
                  </a:cubicBezTo>
                  <a:cubicBezTo>
                    <a:pt x="63911" y="46444"/>
                    <a:pt x="63058" y="48750"/>
                    <a:pt x="62958" y="48850"/>
                  </a:cubicBezTo>
                  <a:cubicBezTo>
                    <a:pt x="63047" y="48761"/>
                    <a:pt x="64366" y="46622"/>
                    <a:pt x="65467" y="46622"/>
                  </a:cubicBezTo>
                  <a:cubicBezTo>
                    <a:pt x="65613" y="46622"/>
                    <a:pt x="65756" y="46660"/>
                    <a:pt x="65891" y="46745"/>
                  </a:cubicBezTo>
                  <a:cubicBezTo>
                    <a:pt x="67043" y="47371"/>
                    <a:pt x="66091" y="49477"/>
                    <a:pt x="66091" y="49677"/>
                  </a:cubicBezTo>
                  <a:cubicBezTo>
                    <a:pt x="66091" y="49525"/>
                    <a:pt x="66700" y="48633"/>
                    <a:pt x="67542" y="48633"/>
                  </a:cubicBezTo>
                  <a:cubicBezTo>
                    <a:pt x="67808" y="48633"/>
                    <a:pt x="68096" y="48722"/>
                    <a:pt x="68397" y="48950"/>
                  </a:cubicBezTo>
                  <a:cubicBezTo>
                    <a:pt x="67871" y="51030"/>
                    <a:pt x="67043" y="52609"/>
                    <a:pt x="66617" y="53336"/>
                  </a:cubicBezTo>
                  <a:cubicBezTo>
                    <a:pt x="65140" y="56212"/>
                    <a:pt x="61915" y="58762"/>
                    <a:pt x="59591" y="58762"/>
                  </a:cubicBezTo>
                  <a:cubicBezTo>
                    <a:pt x="58958" y="58762"/>
                    <a:pt x="58391" y="58572"/>
                    <a:pt x="57946" y="58148"/>
                  </a:cubicBezTo>
                  <a:cubicBezTo>
                    <a:pt x="55439" y="55742"/>
                    <a:pt x="57219" y="53762"/>
                    <a:pt x="57645" y="49477"/>
                  </a:cubicBezTo>
                  <a:cubicBezTo>
                    <a:pt x="57745" y="48850"/>
                    <a:pt x="57745" y="48223"/>
                    <a:pt x="57845" y="47697"/>
                  </a:cubicBezTo>
                  <a:cubicBezTo>
                    <a:pt x="58029" y="47033"/>
                    <a:pt x="58567" y="45575"/>
                    <a:pt x="59308" y="45575"/>
                  </a:cubicBezTo>
                  <a:close/>
                  <a:moveTo>
                    <a:pt x="42593" y="55381"/>
                  </a:moveTo>
                  <a:cubicBezTo>
                    <a:pt x="43076" y="55381"/>
                    <a:pt x="43466" y="55416"/>
                    <a:pt x="43535" y="55416"/>
                  </a:cubicBezTo>
                  <a:cubicBezTo>
                    <a:pt x="44061" y="55642"/>
                    <a:pt x="44487" y="55742"/>
                    <a:pt x="44988" y="55843"/>
                  </a:cubicBezTo>
                  <a:cubicBezTo>
                    <a:pt x="49600" y="56995"/>
                    <a:pt x="52206" y="55943"/>
                    <a:pt x="53760" y="59401"/>
                  </a:cubicBezTo>
                  <a:cubicBezTo>
                    <a:pt x="55013" y="62309"/>
                    <a:pt x="50226" y="65868"/>
                    <a:pt x="45740" y="66494"/>
                  </a:cubicBezTo>
                  <a:cubicBezTo>
                    <a:pt x="44970" y="66575"/>
                    <a:pt x="43658" y="66722"/>
                    <a:pt x="41911" y="66722"/>
                  </a:cubicBezTo>
                  <a:cubicBezTo>
                    <a:pt x="41498" y="66722"/>
                    <a:pt x="41062" y="66714"/>
                    <a:pt x="40602" y="66695"/>
                  </a:cubicBezTo>
                  <a:cubicBezTo>
                    <a:pt x="39976" y="65041"/>
                    <a:pt x="41855" y="64614"/>
                    <a:pt x="42081" y="64514"/>
                  </a:cubicBezTo>
                  <a:cubicBezTo>
                    <a:pt x="42032" y="64514"/>
                    <a:pt x="41883" y="64524"/>
                    <a:pt x="41675" y="64524"/>
                  </a:cubicBezTo>
                  <a:cubicBezTo>
                    <a:pt x="40922" y="64524"/>
                    <a:pt x="39404" y="64400"/>
                    <a:pt x="39149" y="63261"/>
                  </a:cubicBezTo>
                  <a:cubicBezTo>
                    <a:pt x="38948" y="61782"/>
                    <a:pt x="42482" y="61156"/>
                    <a:pt x="42482" y="61156"/>
                  </a:cubicBezTo>
                  <a:cubicBezTo>
                    <a:pt x="42482" y="61156"/>
                    <a:pt x="39675" y="61156"/>
                    <a:pt x="39675" y="59502"/>
                  </a:cubicBezTo>
                  <a:cubicBezTo>
                    <a:pt x="39675" y="58621"/>
                    <a:pt x="40875" y="58427"/>
                    <a:pt x="41971" y="58427"/>
                  </a:cubicBezTo>
                  <a:cubicBezTo>
                    <a:pt x="42841" y="58427"/>
                    <a:pt x="43646" y="58549"/>
                    <a:pt x="43735" y="58549"/>
                  </a:cubicBezTo>
                  <a:cubicBezTo>
                    <a:pt x="43535" y="58549"/>
                    <a:pt x="40402" y="57522"/>
                    <a:pt x="40402" y="56269"/>
                  </a:cubicBezTo>
                  <a:cubicBezTo>
                    <a:pt x="40402" y="55511"/>
                    <a:pt x="41668" y="55381"/>
                    <a:pt x="42593" y="55381"/>
                  </a:cubicBezTo>
                  <a:close/>
                  <a:moveTo>
                    <a:pt x="17484" y="0"/>
                  </a:moveTo>
                  <a:cubicBezTo>
                    <a:pt x="13836" y="0"/>
                    <a:pt x="10347" y="3436"/>
                    <a:pt x="11279" y="7697"/>
                  </a:cubicBezTo>
                  <a:cubicBezTo>
                    <a:pt x="12006" y="11156"/>
                    <a:pt x="15339" y="12409"/>
                    <a:pt x="15339" y="12409"/>
                  </a:cubicBezTo>
                  <a:cubicBezTo>
                    <a:pt x="15339" y="12409"/>
                    <a:pt x="1" y="35266"/>
                    <a:pt x="3334" y="66294"/>
                  </a:cubicBezTo>
                  <a:cubicBezTo>
                    <a:pt x="5940" y="90204"/>
                    <a:pt x="23810" y="105768"/>
                    <a:pt x="45840" y="107522"/>
                  </a:cubicBezTo>
                  <a:cubicBezTo>
                    <a:pt x="48537" y="107750"/>
                    <a:pt x="51078" y="107857"/>
                    <a:pt x="53467" y="107857"/>
                  </a:cubicBezTo>
                  <a:cubicBezTo>
                    <a:pt x="61070" y="107857"/>
                    <a:pt x="67139" y="106770"/>
                    <a:pt x="71830" y="105016"/>
                  </a:cubicBezTo>
                  <a:cubicBezTo>
                    <a:pt x="69650" y="103036"/>
                    <a:pt x="71931" y="100630"/>
                    <a:pt x="71931" y="100630"/>
                  </a:cubicBezTo>
                  <a:cubicBezTo>
                    <a:pt x="71931" y="100630"/>
                    <a:pt x="70176" y="100429"/>
                    <a:pt x="69851" y="98875"/>
                  </a:cubicBezTo>
                  <a:cubicBezTo>
                    <a:pt x="69550" y="97296"/>
                    <a:pt x="71630" y="96043"/>
                    <a:pt x="71630" y="96043"/>
                  </a:cubicBezTo>
                  <a:cubicBezTo>
                    <a:pt x="71630" y="96043"/>
                    <a:pt x="70176" y="95617"/>
                    <a:pt x="70176" y="94164"/>
                  </a:cubicBezTo>
                  <a:cubicBezTo>
                    <a:pt x="70051" y="92810"/>
                    <a:pt x="71830" y="92184"/>
                    <a:pt x="71830" y="92184"/>
                  </a:cubicBezTo>
                  <a:cubicBezTo>
                    <a:pt x="71830" y="92184"/>
                    <a:pt x="69951" y="91557"/>
                    <a:pt x="69851" y="89978"/>
                  </a:cubicBezTo>
                  <a:cubicBezTo>
                    <a:pt x="69750" y="88524"/>
                    <a:pt x="72357" y="87697"/>
                    <a:pt x="72357" y="87697"/>
                  </a:cubicBezTo>
                  <a:cubicBezTo>
                    <a:pt x="72448" y="87701"/>
                    <a:pt x="72539" y="87703"/>
                    <a:pt x="72630" y="87703"/>
                  </a:cubicBezTo>
                  <a:cubicBezTo>
                    <a:pt x="74921" y="87703"/>
                    <a:pt x="76927" y="86517"/>
                    <a:pt x="79049" y="85818"/>
                  </a:cubicBezTo>
                  <a:cubicBezTo>
                    <a:pt x="79049" y="85818"/>
                    <a:pt x="79976" y="83712"/>
                    <a:pt x="80828" y="80579"/>
                  </a:cubicBezTo>
                  <a:cubicBezTo>
                    <a:pt x="81555" y="77672"/>
                    <a:pt x="82181" y="74013"/>
                    <a:pt x="81856" y="70053"/>
                  </a:cubicBezTo>
                  <a:cubicBezTo>
                    <a:pt x="81455" y="64188"/>
                    <a:pt x="79049" y="59176"/>
                    <a:pt x="76317" y="55316"/>
                  </a:cubicBezTo>
                  <a:cubicBezTo>
                    <a:pt x="72783" y="50203"/>
                    <a:pt x="68698" y="47171"/>
                    <a:pt x="68698" y="47171"/>
                  </a:cubicBezTo>
                  <a:cubicBezTo>
                    <a:pt x="69023" y="44990"/>
                    <a:pt x="68923" y="42258"/>
                    <a:pt x="67670" y="39451"/>
                  </a:cubicBezTo>
                  <a:cubicBezTo>
                    <a:pt x="66292" y="36093"/>
                    <a:pt x="63585" y="32860"/>
                    <a:pt x="57219" y="30153"/>
                  </a:cubicBezTo>
                  <a:lnTo>
                    <a:pt x="57119" y="30153"/>
                  </a:lnTo>
                  <a:cubicBezTo>
                    <a:pt x="57946" y="27647"/>
                    <a:pt x="58046" y="25141"/>
                    <a:pt x="57419" y="22735"/>
                  </a:cubicBezTo>
                  <a:cubicBezTo>
                    <a:pt x="55865" y="16369"/>
                    <a:pt x="50427" y="15542"/>
                    <a:pt x="49174" y="13862"/>
                  </a:cubicBezTo>
                  <a:cubicBezTo>
                    <a:pt x="48547" y="12910"/>
                    <a:pt x="47294" y="7396"/>
                    <a:pt x="41655" y="5090"/>
                  </a:cubicBezTo>
                  <a:cubicBezTo>
                    <a:pt x="40828" y="4765"/>
                    <a:pt x="39875" y="4564"/>
                    <a:pt x="39048" y="4364"/>
                  </a:cubicBezTo>
                  <a:cubicBezTo>
                    <a:pt x="37916" y="4122"/>
                    <a:pt x="36787" y="4018"/>
                    <a:pt x="35689" y="4018"/>
                  </a:cubicBezTo>
                  <a:cubicBezTo>
                    <a:pt x="33945" y="4018"/>
                    <a:pt x="32279" y="4280"/>
                    <a:pt x="30803" y="4664"/>
                  </a:cubicBezTo>
                  <a:cubicBezTo>
                    <a:pt x="26943" y="5617"/>
                    <a:pt x="24311" y="7171"/>
                    <a:pt x="24311" y="7171"/>
                  </a:cubicBezTo>
                  <a:cubicBezTo>
                    <a:pt x="24211" y="4765"/>
                    <a:pt x="22432" y="1130"/>
                    <a:pt x="18898" y="178"/>
                  </a:cubicBezTo>
                  <a:cubicBezTo>
                    <a:pt x="18430" y="58"/>
                    <a:pt x="17956" y="0"/>
                    <a:pt x="174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28"/>
            <p:cNvSpPr/>
            <p:nvPr/>
          </p:nvSpPr>
          <p:spPr>
            <a:xfrm>
              <a:off x="-3041125" y="2318475"/>
              <a:ext cx="621575" cy="409175"/>
            </a:xfrm>
            <a:custGeom>
              <a:avLst/>
              <a:gdLst/>
              <a:ahLst/>
              <a:cxnLst/>
              <a:rect l="l" t="t" r="r" b="b"/>
              <a:pathLst>
                <a:path w="24863" h="16367" extrusionOk="0">
                  <a:moveTo>
                    <a:pt x="24762" y="1"/>
                  </a:moveTo>
                  <a:lnTo>
                    <a:pt x="24662" y="101"/>
                  </a:lnTo>
                  <a:cubicBezTo>
                    <a:pt x="24436" y="1480"/>
                    <a:pt x="24035" y="2733"/>
                    <a:pt x="23509" y="3986"/>
                  </a:cubicBezTo>
                  <a:cubicBezTo>
                    <a:pt x="22983" y="5239"/>
                    <a:pt x="22256" y="6367"/>
                    <a:pt x="21404" y="7419"/>
                  </a:cubicBezTo>
                  <a:cubicBezTo>
                    <a:pt x="19850" y="9500"/>
                    <a:pt x="17870" y="11379"/>
                    <a:pt x="15564" y="12758"/>
                  </a:cubicBezTo>
                  <a:cubicBezTo>
                    <a:pt x="13258" y="14211"/>
                    <a:pt x="10752" y="15139"/>
                    <a:pt x="8045" y="15565"/>
                  </a:cubicBezTo>
                  <a:cubicBezTo>
                    <a:pt x="7139" y="15710"/>
                    <a:pt x="6180" y="15815"/>
                    <a:pt x="5207" y="15815"/>
                  </a:cubicBezTo>
                  <a:cubicBezTo>
                    <a:pt x="4835" y="15815"/>
                    <a:pt x="4460" y="15800"/>
                    <a:pt x="4085" y="15765"/>
                  </a:cubicBezTo>
                  <a:cubicBezTo>
                    <a:pt x="2732" y="15765"/>
                    <a:pt x="1354" y="15565"/>
                    <a:pt x="100" y="15264"/>
                  </a:cubicBezTo>
                  <a:lnTo>
                    <a:pt x="0" y="15264"/>
                  </a:lnTo>
                  <a:lnTo>
                    <a:pt x="0" y="15364"/>
                  </a:lnTo>
                  <a:cubicBezTo>
                    <a:pt x="1354" y="15891"/>
                    <a:pt x="2732" y="16191"/>
                    <a:pt x="4085" y="16292"/>
                  </a:cubicBezTo>
                  <a:cubicBezTo>
                    <a:pt x="4762" y="16342"/>
                    <a:pt x="5439" y="16367"/>
                    <a:pt x="6115" y="16367"/>
                  </a:cubicBezTo>
                  <a:cubicBezTo>
                    <a:pt x="6792" y="16367"/>
                    <a:pt x="7469" y="16342"/>
                    <a:pt x="8146" y="16292"/>
                  </a:cubicBezTo>
                  <a:cubicBezTo>
                    <a:pt x="10978" y="15891"/>
                    <a:pt x="13584" y="14938"/>
                    <a:pt x="15990" y="13485"/>
                  </a:cubicBezTo>
                  <a:cubicBezTo>
                    <a:pt x="18396" y="12006"/>
                    <a:pt x="20376" y="10126"/>
                    <a:pt x="22030" y="7845"/>
                  </a:cubicBezTo>
                  <a:cubicBezTo>
                    <a:pt x="23609" y="5540"/>
                    <a:pt x="24662" y="2933"/>
                    <a:pt x="24862" y="101"/>
                  </a:cubicBezTo>
                  <a:cubicBezTo>
                    <a:pt x="24862" y="101"/>
                    <a:pt x="24862" y="1"/>
                    <a:pt x="247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28"/>
            <p:cNvSpPr/>
            <p:nvPr/>
          </p:nvSpPr>
          <p:spPr>
            <a:xfrm>
              <a:off x="-3192125" y="3446050"/>
              <a:ext cx="1453650" cy="391275"/>
            </a:xfrm>
            <a:custGeom>
              <a:avLst/>
              <a:gdLst/>
              <a:ahLst/>
              <a:cxnLst/>
              <a:rect l="l" t="t" r="r" b="b"/>
              <a:pathLst>
                <a:path w="58146" h="15651" extrusionOk="0">
                  <a:moveTo>
                    <a:pt x="17196" y="0"/>
                  </a:moveTo>
                  <a:cubicBezTo>
                    <a:pt x="16083" y="0"/>
                    <a:pt x="14975" y="71"/>
                    <a:pt x="13885" y="236"/>
                  </a:cubicBezTo>
                  <a:cubicBezTo>
                    <a:pt x="11053" y="637"/>
                    <a:pt x="8246" y="1590"/>
                    <a:pt x="5840" y="3043"/>
                  </a:cubicBezTo>
                  <a:cubicBezTo>
                    <a:pt x="3434" y="4622"/>
                    <a:pt x="1353" y="6703"/>
                    <a:pt x="0" y="9209"/>
                  </a:cubicBezTo>
                  <a:lnTo>
                    <a:pt x="0" y="9309"/>
                  </a:lnTo>
                  <a:lnTo>
                    <a:pt x="100" y="9309"/>
                  </a:lnTo>
                  <a:cubicBezTo>
                    <a:pt x="1654" y="6903"/>
                    <a:pt x="3759" y="4923"/>
                    <a:pt x="6140" y="3570"/>
                  </a:cubicBezTo>
                  <a:cubicBezTo>
                    <a:pt x="8446" y="2116"/>
                    <a:pt x="11153" y="1264"/>
                    <a:pt x="13985" y="963"/>
                  </a:cubicBezTo>
                  <a:cubicBezTo>
                    <a:pt x="15071" y="832"/>
                    <a:pt x="16178" y="770"/>
                    <a:pt x="17295" y="770"/>
                  </a:cubicBezTo>
                  <a:cubicBezTo>
                    <a:pt x="18961" y="770"/>
                    <a:pt x="20650" y="909"/>
                    <a:pt x="22331" y="1164"/>
                  </a:cubicBezTo>
                  <a:cubicBezTo>
                    <a:pt x="25063" y="1590"/>
                    <a:pt x="27770" y="2317"/>
                    <a:pt x="30176" y="3570"/>
                  </a:cubicBezTo>
                  <a:cubicBezTo>
                    <a:pt x="30476" y="3770"/>
                    <a:pt x="30802" y="3871"/>
                    <a:pt x="31103" y="4096"/>
                  </a:cubicBezTo>
                  <a:lnTo>
                    <a:pt x="32055" y="4622"/>
                  </a:lnTo>
                  <a:cubicBezTo>
                    <a:pt x="32256" y="4823"/>
                    <a:pt x="32582" y="5023"/>
                    <a:pt x="32882" y="5249"/>
                  </a:cubicBezTo>
                  <a:cubicBezTo>
                    <a:pt x="33083" y="5449"/>
                    <a:pt x="33409" y="5650"/>
                    <a:pt x="33609" y="5876"/>
                  </a:cubicBezTo>
                  <a:cubicBezTo>
                    <a:pt x="34762" y="6803"/>
                    <a:pt x="35589" y="7855"/>
                    <a:pt x="36542" y="8883"/>
                  </a:cubicBezTo>
                  <a:cubicBezTo>
                    <a:pt x="37469" y="9936"/>
                    <a:pt x="38321" y="11089"/>
                    <a:pt x="39248" y="12141"/>
                  </a:cubicBezTo>
                  <a:cubicBezTo>
                    <a:pt x="39474" y="12442"/>
                    <a:pt x="39674" y="12642"/>
                    <a:pt x="39975" y="12968"/>
                  </a:cubicBezTo>
                  <a:cubicBezTo>
                    <a:pt x="40201" y="13169"/>
                    <a:pt x="40501" y="13394"/>
                    <a:pt x="40827" y="13695"/>
                  </a:cubicBezTo>
                  <a:cubicBezTo>
                    <a:pt x="40928" y="13795"/>
                    <a:pt x="41028" y="13896"/>
                    <a:pt x="41228" y="14021"/>
                  </a:cubicBezTo>
                  <a:lnTo>
                    <a:pt x="41654" y="14322"/>
                  </a:lnTo>
                  <a:cubicBezTo>
                    <a:pt x="41980" y="14522"/>
                    <a:pt x="42281" y="14748"/>
                    <a:pt x="42607" y="14848"/>
                  </a:cubicBezTo>
                  <a:cubicBezTo>
                    <a:pt x="43233" y="15149"/>
                    <a:pt x="43960" y="15475"/>
                    <a:pt x="44687" y="15575"/>
                  </a:cubicBezTo>
                  <a:cubicBezTo>
                    <a:pt x="45050" y="15625"/>
                    <a:pt x="45414" y="15650"/>
                    <a:pt x="45777" y="15650"/>
                  </a:cubicBezTo>
                  <a:cubicBezTo>
                    <a:pt x="46141" y="15650"/>
                    <a:pt x="46504" y="15625"/>
                    <a:pt x="46867" y="15575"/>
                  </a:cubicBezTo>
                  <a:cubicBezTo>
                    <a:pt x="48346" y="15374"/>
                    <a:pt x="49700" y="14748"/>
                    <a:pt x="50953" y="14221"/>
                  </a:cubicBezTo>
                  <a:cubicBezTo>
                    <a:pt x="52206" y="13595"/>
                    <a:pt x="53559" y="13169"/>
                    <a:pt x="54913" y="13169"/>
                  </a:cubicBezTo>
                  <a:cubicBezTo>
                    <a:pt x="55639" y="13169"/>
                    <a:pt x="56266" y="13394"/>
                    <a:pt x="56792" y="13795"/>
                  </a:cubicBezTo>
                  <a:cubicBezTo>
                    <a:pt x="57419" y="14121"/>
                    <a:pt x="57745" y="14748"/>
                    <a:pt x="57945" y="15475"/>
                  </a:cubicBezTo>
                  <a:lnTo>
                    <a:pt x="58045" y="15475"/>
                  </a:lnTo>
                  <a:cubicBezTo>
                    <a:pt x="58146" y="15475"/>
                    <a:pt x="58146" y="15475"/>
                    <a:pt x="58146" y="15374"/>
                  </a:cubicBezTo>
                  <a:cubicBezTo>
                    <a:pt x="57945" y="14748"/>
                    <a:pt x="57519" y="14021"/>
                    <a:pt x="57018" y="13595"/>
                  </a:cubicBezTo>
                  <a:cubicBezTo>
                    <a:pt x="56391" y="13069"/>
                    <a:pt x="55639" y="12868"/>
                    <a:pt x="54913" y="12868"/>
                  </a:cubicBezTo>
                  <a:cubicBezTo>
                    <a:pt x="54785" y="12859"/>
                    <a:pt x="54659" y="12855"/>
                    <a:pt x="54533" y="12855"/>
                  </a:cubicBezTo>
                  <a:cubicBezTo>
                    <a:pt x="53222" y="12855"/>
                    <a:pt x="51987" y="13306"/>
                    <a:pt x="50752" y="13695"/>
                  </a:cubicBezTo>
                  <a:cubicBezTo>
                    <a:pt x="49499" y="14221"/>
                    <a:pt x="48121" y="14848"/>
                    <a:pt x="46767" y="14948"/>
                  </a:cubicBezTo>
                  <a:cubicBezTo>
                    <a:pt x="46454" y="14998"/>
                    <a:pt x="46116" y="15023"/>
                    <a:pt x="45777" y="15023"/>
                  </a:cubicBezTo>
                  <a:cubicBezTo>
                    <a:pt x="45439" y="15023"/>
                    <a:pt x="45101" y="14998"/>
                    <a:pt x="44787" y="14948"/>
                  </a:cubicBezTo>
                  <a:cubicBezTo>
                    <a:pt x="44161" y="14848"/>
                    <a:pt x="43534" y="14648"/>
                    <a:pt x="42908" y="14322"/>
                  </a:cubicBezTo>
                  <a:cubicBezTo>
                    <a:pt x="41755" y="13595"/>
                    <a:pt x="40727" y="12768"/>
                    <a:pt x="39775" y="11715"/>
                  </a:cubicBezTo>
                  <a:cubicBezTo>
                    <a:pt x="38847" y="10663"/>
                    <a:pt x="37995" y="9510"/>
                    <a:pt x="37168" y="8382"/>
                  </a:cubicBezTo>
                  <a:cubicBezTo>
                    <a:pt x="36216" y="7329"/>
                    <a:pt x="35288" y="6176"/>
                    <a:pt x="34136" y="5249"/>
                  </a:cubicBezTo>
                  <a:cubicBezTo>
                    <a:pt x="33935" y="5023"/>
                    <a:pt x="33609" y="4823"/>
                    <a:pt x="33308" y="4622"/>
                  </a:cubicBezTo>
                  <a:cubicBezTo>
                    <a:pt x="33083" y="4397"/>
                    <a:pt x="32782" y="4196"/>
                    <a:pt x="32456" y="3996"/>
                  </a:cubicBezTo>
                  <a:lnTo>
                    <a:pt x="31529" y="3369"/>
                  </a:lnTo>
                  <a:cubicBezTo>
                    <a:pt x="31203" y="3144"/>
                    <a:pt x="30902" y="3043"/>
                    <a:pt x="30577" y="2843"/>
                  </a:cubicBezTo>
                  <a:cubicBezTo>
                    <a:pt x="28070" y="1590"/>
                    <a:pt x="25263" y="863"/>
                    <a:pt x="22431" y="437"/>
                  </a:cubicBezTo>
                  <a:cubicBezTo>
                    <a:pt x="20714" y="176"/>
                    <a:pt x="18950" y="0"/>
                    <a:pt x="171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28"/>
            <p:cNvSpPr/>
            <p:nvPr/>
          </p:nvSpPr>
          <p:spPr>
            <a:xfrm>
              <a:off x="-3398900" y="3042325"/>
              <a:ext cx="553900" cy="268675"/>
            </a:xfrm>
            <a:custGeom>
              <a:avLst/>
              <a:gdLst/>
              <a:ahLst/>
              <a:cxnLst/>
              <a:rect l="l" t="t" r="r" b="b"/>
              <a:pathLst>
                <a:path w="22156" h="10747" extrusionOk="0">
                  <a:moveTo>
                    <a:pt x="276" y="1"/>
                  </a:moveTo>
                  <a:cubicBezTo>
                    <a:pt x="226" y="1"/>
                    <a:pt x="176" y="32"/>
                    <a:pt x="126" y="95"/>
                  </a:cubicBezTo>
                  <a:cubicBezTo>
                    <a:pt x="0" y="95"/>
                    <a:pt x="0" y="195"/>
                    <a:pt x="0" y="295"/>
                  </a:cubicBezTo>
                  <a:cubicBezTo>
                    <a:pt x="326" y="721"/>
                    <a:pt x="627" y="1222"/>
                    <a:pt x="953" y="1648"/>
                  </a:cubicBezTo>
                  <a:cubicBezTo>
                    <a:pt x="1053" y="1849"/>
                    <a:pt x="1153" y="2075"/>
                    <a:pt x="1379" y="2275"/>
                  </a:cubicBezTo>
                  <a:lnTo>
                    <a:pt x="1880" y="2902"/>
                  </a:lnTo>
                  <a:cubicBezTo>
                    <a:pt x="2206" y="3328"/>
                    <a:pt x="2632" y="3729"/>
                    <a:pt x="2933" y="4055"/>
                  </a:cubicBezTo>
                  <a:cubicBezTo>
                    <a:pt x="3133" y="4255"/>
                    <a:pt x="3258" y="4481"/>
                    <a:pt x="3459" y="4681"/>
                  </a:cubicBezTo>
                  <a:lnTo>
                    <a:pt x="4086" y="5207"/>
                  </a:lnTo>
                  <a:cubicBezTo>
                    <a:pt x="5765" y="6561"/>
                    <a:pt x="7644" y="7714"/>
                    <a:pt x="9524" y="8541"/>
                  </a:cubicBezTo>
                  <a:cubicBezTo>
                    <a:pt x="11504" y="9368"/>
                    <a:pt x="13584" y="9894"/>
                    <a:pt x="15665" y="10320"/>
                  </a:cubicBezTo>
                  <a:cubicBezTo>
                    <a:pt x="16191" y="10320"/>
                    <a:pt x="16717" y="10420"/>
                    <a:pt x="17243" y="10521"/>
                  </a:cubicBezTo>
                  <a:lnTo>
                    <a:pt x="17970" y="10621"/>
                  </a:lnTo>
                  <a:lnTo>
                    <a:pt x="18797" y="10621"/>
                  </a:lnTo>
                  <a:cubicBezTo>
                    <a:pt x="19850" y="10746"/>
                    <a:pt x="20903" y="10746"/>
                    <a:pt x="21930" y="10746"/>
                  </a:cubicBezTo>
                  <a:cubicBezTo>
                    <a:pt x="22056" y="10746"/>
                    <a:pt x="22156" y="10621"/>
                    <a:pt x="22156" y="10521"/>
                  </a:cubicBezTo>
                  <a:cubicBezTo>
                    <a:pt x="22156" y="10420"/>
                    <a:pt x="22056" y="10320"/>
                    <a:pt x="21930" y="10320"/>
                  </a:cubicBezTo>
                  <a:cubicBezTo>
                    <a:pt x="20903" y="10220"/>
                    <a:pt x="19850" y="10220"/>
                    <a:pt x="18797" y="9994"/>
                  </a:cubicBezTo>
                  <a:lnTo>
                    <a:pt x="18071" y="9994"/>
                  </a:lnTo>
                  <a:lnTo>
                    <a:pt x="17344" y="9794"/>
                  </a:lnTo>
                  <a:cubicBezTo>
                    <a:pt x="16817" y="9794"/>
                    <a:pt x="16291" y="9694"/>
                    <a:pt x="15790" y="9593"/>
                  </a:cubicBezTo>
                  <a:cubicBezTo>
                    <a:pt x="13685" y="9167"/>
                    <a:pt x="11705" y="8541"/>
                    <a:pt x="9825" y="7714"/>
                  </a:cubicBezTo>
                  <a:cubicBezTo>
                    <a:pt x="7945" y="6987"/>
                    <a:pt x="6166" y="5934"/>
                    <a:pt x="4612" y="4681"/>
                  </a:cubicBezTo>
                  <a:cubicBezTo>
                    <a:pt x="2933" y="3328"/>
                    <a:pt x="1579" y="1849"/>
                    <a:pt x="426" y="95"/>
                  </a:cubicBezTo>
                  <a:cubicBezTo>
                    <a:pt x="376" y="32"/>
                    <a:pt x="326" y="1"/>
                    <a:pt x="2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28"/>
            <p:cNvSpPr/>
            <p:nvPr/>
          </p:nvSpPr>
          <p:spPr>
            <a:xfrm>
              <a:off x="-3142650" y="2812850"/>
              <a:ext cx="370350" cy="216175"/>
            </a:xfrm>
            <a:custGeom>
              <a:avLst/>
              <a:gdLst/>
              <a:ahLst/>
              <a:cxnLst/>
              <a:rect l="l" t="t" r="r" b="b"/>
              <a:pathLst>
                <a:path w="14814" h="8647" extrusionOk="0">
                  <a:moveTo>
                    <a:pt x="201" y="0"/>
                  </a:moveTo>
                  <a:cubicBezTo>
                    <a:pt x="151" y="0"/>
                    <a:pt x="101" y="25"/>
                    <a:pt x="101" y="76"/>
                  </a:cubicBezTo>
                  <a:cubicBezTo>
                    <a:pt x="1" y="176"/>
                    <a:pt x="1" y="276"/>
                    <a:pt x="101" y="376"/>
                  </a:cubicBezTo>
                  <a:cubicBezTo>
                    <a:pt x="1154" y="1329"/>
                    <a:pt x="2181" y="2156"/>
                    <a:pt x="3334" y="3008"/>
                  </a:cubicBezTo>
                  <a:cubicBezTo>
                    <a:pt x="4487" y="3835"/>
                    <a:pt x="5640" y="4662"/>
                    <a:pt x="6793" y="5389"/>
                  </a:cubicBezTo>
                  <a:cubicBezTo>
                    <a:pt x="8046" y="6015"/>
                    <a:pt x="9299" y="6767"/>
                    <a:pt x="10552" y="7269"/>
                  </a:cubicBezTo>
                  <a:cubicBezTo>
                    <a:pt x="11806" y="7795"/>
                    <a:pt x="13159" y="8321"/>
                    <a:pt x="14512" y="8647"/>
                  </a:cubicBezTo>
                  <a:cubicBezTo>
                    <a:pt x="14613" y="8647"/>
                    <a:pt x="14713" y="8647"/>
                    <a:pt x="14713" y="8522"/>
                  </a:cubicBezTo>
                  <a:cubicBezTo>
                    <a:pt x="14813" y="8421"/>
                    <a:pt x="14713" y="8321"/>
                    <a:pt x="14613" y="8221"/>
                  </a:cubicBezTo>
                  <a:cubicBezTo>
                    <a:pt x="13986" y="8020"/>
                    <a:pt x="13359" y="7795"/>
                    <a:pt x="12733" y="7494"/>
                  </a:cubicBezTo>
                  <a:cubicBezTo>
                    <a:pt x="12106" y="7168"/>
                    <a:pt x="11480" y="6968"/>
                    <a:pt x="10853" y="6642"/>
                  </a:cubicBezTo>
                  <a:cubicBezTo>
                    <a:pt x="9600" y="6015"/>
                    <a:pt x="8447" y="5389"/>
                    <a:pt x="7194" y="4662"/>
                  </a:cubicBezTo>
                  <a:cubicBezTo>
                    <a:pt x="6041" y="3935"/>
                    <a:pt x="4913" y="3208"/>
                    <a:pt x="3760" y="2482"/>
                  </a:cubicBezTo>
                  <a:cubicBezTo>
                    <a:pt x="3134" y="2056"/>
                    <a:pt x="2607" y="1629"/>
                    <a:pt x="2081" y="1228"/>
                  </a:cubicBezTo>
                  <a:cubicBezTo>
                    <a:pt x="1455" y="903"/>
                    <a:pt x="928" y="502"/>
                    <a:pt x="302" y="76"/>
                  </a:cubicBezTo>
                  <a:cubicBezTo>
                    <a:pt x="302" y="25"/>
                    <a:pt x="252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28"/>
            <p:cNvSpPr/>
            <p:nvPr/>
          </p:nvSpPr>
          <p:spPr>
            <a:xfrm>
              <a:off x="-2440250" y="2386775"/>
              <a:ext cx="305150" cy="479975"/>
            </a:xfrm>
            <a:custGeom>
              <a:avLst/>
              <a:gdLst/>
              <a:ahLst/>
              <a:cxnLst/>
              <a:rect l="l" t="t" r="r" b="b"/>
              <a:pathLst>
                <a:path w="12206" h="19199" extrusionOk="0">
                  <a:moveTo>
                    <a:pt x="301" y="1"/>
                  </a:moveTo>
                  <a:cubicBezTo>
                    <a:pt x="201" y="1"/>
                    <a:pt x="101" y="1"/>
                    <a:pt x="0" y="101"/>
                  </a:cubicBezTo>
                  <a:cubicBezTo>
                    <a:pt x="0" y="201"/>
                    <a:pt x="0" y="301"/>
                    <a:pt x="101" y="301"/>
                  </a:cubicBezTo>
                  <a:lnTo>
                    <a:pt x="101" y="402"/>
                  </a:lnTo>
                  <a:cubicBezTo>
                    <a:pt x="1028" y="828"/>
                    <a:pt x="1880" y="1254"/>
                    <a:pt x="2807" y="1755"/>
                  </a:cubicBezTo>
                  <a:cubicBezTo>
                    <a:pt x="3634" y="2281"/>
                    <a:pt x="4487" y="2808"/>
                    <a:pt x="5213" y="3434"/>
                  </a:cubicBezTo>
                  <a:cubicBezTo>
                    <a:pt x="6767" y="4587"/>
                    <a:pt x="8246" y="5941"/>
                    <a:pt x="9274" y="7620"/>
                  </a:cubicBezTo>
                  <a:cubicBezTo>
                    <a:pt x="10326" y="9274"/>
                    <a:pt x="10953" y="11154"/>
                    <a:pt x="11279" y="13033"/>
                  </a:cubicBezTo>
                  <a:cubicBezTo>
                    <a:pt x="11479" y="14086"/>
                    <a:pt x="11579" y="15038"/>
                    <a:pt x="11479" y="16066"/>
                  </a:cubicBezTo>
                  <a:cubicBezTo>
                    <a:pt x="11479" y="17018"/>
                    <a:pt x="11279" y="17946"/>
                    <a:pt x="11153" y="18998"/>
                  </a:cubicBezTo>
                  <a:cubicBezTo>
                    <a:pt x="11153" y="19099"/>
                    <a:pt x="11153" y="19199"/>
                    <a:pt x="11279" y="19199"/>
                  </a:cubicBezTo>
                  <a:cubicBezTo>
                    <a:pt x="11379" y="19199"/>
                    <a:pt x="11479" y="19199"/>
                    <a:pt x="11479" y="19099"/>
                  </a:cubicBezTo>
                  <a:cubicBezTo>
                    <a:pt x="11780" y="18046"/>
                    <a:pt x="12005" y="17119"/>
                    <a:pt x="12106" y="16066"/>
                  </a:cubicBezTo>
                  <a:cubicBezTo>
                    <a:pt x="12206" y="15038"/>
                    <a:pt x="12206" y="13986"/>
                    <a:pt x="12005" y="12933"/>
                  </a:cubicBezTo>
                  <a:cubicBezTo>
                    <a:pt x="11905" y="12006"/>
                    <a:pt x="11680" y="10953"/>
                    <a:pt x="11279" y="10026"/>
                  </a:cubicBezTo>
                  <a:cubicBezTo>
                    <a:pt x="10953" y="8973"/>
                    <a:pt x="10527" y="8146"/>
                    <a:pt x="9900" y="7194"/>
                  </a:cubicBezTo>
                  <a:cubicBezTo>
                    <a:pt x="8873" y="5414"/>
                    <a:pt x="7394" y="3961"/>
                    <a:pt x="5639" y="2808"/>
                  </a:cubicBezTo>
                  <a:cubicBezTo>
                    <a:pt x="3960" y="1655"/>
                    <a:pt x="2181" y="727"/>
                    <a:pt x="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28"/>
            <p:cNvSpPr/>
            <p:nvPr/>
          </p:nvSpPr>
          <p:spPr>
            <a:xfrm>
              <a:off x="-2424600" y="2537775"/>
              <a:ext cx="25725" cy="296175"/>
            </a:xfrm>
            <a:custGeom>
              <a:avLst/>
              <a:gdLst/>
              <a:ahLst/>
              <a:cxnLst/>
              <a:rect l="l" t="t" r="r" b="b"/>
              <a:pathLst>
                <a:path w="1029" h="11847" extrusionOk="0">
                  <a:moveTo>
                    <a:pt x="627" y="1"/>
                  </a:moveTo>
                  <a:cubicBezTo>
                    <a:pt x="502" y="1"/>
                    <a:pt x="402" y="101"/>
                    <a:pt x="402" y="226"/>
                  </a:cubicBezTo>
                  <a:cubicBezTo>
                    <a:pt x="201" y="2106"/>
                    <a:pt x="201" y="4086"/>
                    <a:pt x="101" y="5966"/>
                  </a:cubicBezTo>
                  <a:cubicBezTo>
                    <a:pt x="101" y="6893"/>
                    <a:pt x="1" y="7845"/>
                    <a:pt x="1" y="8773"/>
                  </a:cubicBezTo>
                  <a:lnTo>
                    <a:pt x="1" y="10251"/>
                  </a:lnTo>
                  <a:lnTo>
                    <a:pt x="1" y="11705"/>
                  </a:lnTo>
                  <a:cubicBezTo>
                    <a:pt x="1" y="11805"/>
                    <a:pt x="101" y="11805"/>
                    <a:pt x="201" y="11805"/>
                  </a:cubicBezTo>
                  <a:cubicBezTo>
                    <a:pt x="231" y="11835"/>
                    <a:pt x="260" y="11847"/>
                    <a:pt x="287" y="11847"/>
                  </a:cubicBezTo>
                  <a:cubicBezTo>
                    <a:pt x="352" y="11847"/>
                    <a:pt x="402" y="11776"/>
                    <a:pt x="402" y="11705"/>
                  </a:cubicBezTo>
                  <a:cubicBezTo>
                    <a:pt x="502" y="10753"/>
                    <a:pt x="627" y="9825"/>
                    <a:pt x="728" y="8873"/>
                  </a:cubicBezTo>
                  <a:cubicBezTo>
                    <a:pt x="828" y="7845"/>
                    <a:pt x="928" y="6893"/>
                    <a:pt x="928" y="5966"/>
                  </a:cubicBezTo>
                  <a:cubicBezTo>
                    <a:pt x="1029" y="4086"/>
                    <a:pt x="928" y="2106"/>
                    <a:pt x="828" y="226"/>
                  </a:cubicBezTo>
                  <a:cubicBezTo>
                    <a:pt x="828" y="101"/>
                    <a:pt x="728" y="1"/>
                    <a:pt x="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28"/>
            <p:cNvSpPr/>
            <p:nvPr/>
          </p:nvSpPr>
          <p:spPr>
            <a:xfrm>
              <a:off x="-1920825" y="3937550"/>
              <a:ext cx="156675" cy="43875"/>
            </a:xfrm>
            <a:custGeom>
              <a:avLst/>
              <a:gdLst/>
              <a:ahLst/>
              <a:cxnLst/>
              <a:rect l="l" t="t" r="r" b="b"/>
              <a:pathLst>
                <a:path w="6267" h="1755" extrusionOk="0">
                  <a:moveTo>
                    <a:pt x="3133" y="0"/>
                  </a:moveTo>
                  <a:cubicBezTo>
                    <a:pt x="2507" y="100"/>
                    <a:pt x="1980" y="201"/>
                    <a:pt x="1454" y="401"/>
                  </a:cubicBezTo>
                  <a:cubicBezTo>
                    <a:pt x="928" y="727"/>
                    <a:pt x="527" y="1028"/>
                    <a:pt x="101" y="1353"/>
                  </a:cubicBezTo>
                  <a:cubicBezTo>
                    <a:pt x="0" y="1454"/>
                    <a:pt x="0" y="1554"/>
                    <a:pt x="101" y="1654"/>
                  </a:cubicBezTo>
                  <a:cubicBezTo>
                    <a:pt x="101" y="1754"/>
                    <a:pt x="201" y="1754"/>
                    <a:pt x="301" y="1754"/>
                  </a:cubicBezTo>
                  <a:lnTo>
                    <a:pt x="301" y="1654"/>
                  </a:lnTo>
                  <a:cubicBezTo>
                    <a:pt x="827" y="1454"/>
                    <a:pt x="1254" y="1253"/>
                    <a:pt x="1780" y="1128"/>
                  </a:cubicBezTo>
                  <a:cubicBezTo>
                    <a:pt x="2181" y="1028"/>
                    <a:pt x="2707" y="927"/>
                    <a:pt x="3133" y="827"/>
                  </a:cubicBezTo>
                  <a:cubicBezTo>
                    <a:pt x="3660" y="827"/>
                    <a:pt x="4161" y="827"/>
                    <a:pt x="4587" y="927"/>
                  </a:cubicBezTo>
                  <a:cubicBezTo>
                    <a:pt x="5113" y="1028"/>
                    <a:pt x="5539" y="1353"/>
                    <a:pt x="5940" y="1554"/>
                  </a:cubicBezTo>
                  <a:cubicBezTo>
                    <a:pt x="6041" y="1554"/>
                    <a:pt x="6166" y="1554"/>
                    <a:pt x="6266" y="1454"/>
                  </a:cubicBezTo>
                  <a:lnTo>
                    <a:pt x="6266" y="1253"/>
                  </a:lnTo>
                  <a:cubicBezTo>
                    <a:pt x="5840" y="827"/>
                    <a:pt x="5314" y="501"/>
                    <a:pt x="4787" y="301"/>
                  </a:cubicBezTo>
                  <a:cubicBezTo>
                    <a:pt x="4286" y="100"/>
                    <a:pt x="3660" y="0"/>
                    <a:pt x="3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28"/>
            <p:cNvSpPr/>
            <p:nvPr/>
          </p:nvSpPr>
          <p:spPr>
            <a:xfrm>
              <a:off x="-1905175" y="3835400"/>
              <a:ext cx="164200" cy="50650"/>
            </a:xfrm>
            <a:custGeom>
              <a:avLst/>
              <a:gdLst/>
              <a:ahLst/>
              <a:cxnLst/>
              <a:rect l="l" t="t" r="r" b="b"/>
              <a:pathLst>
                <a:path w="6568" h="2026" extrusionOk="0">
                  <a:moveTo>
                    <a:pt x="3234" y="1"/>
                  </a:moveTo>
                  <a:cubicBezTo>
                    <a:pt x="2608" y="1"/>
                    <a:pt x="1981" y="201"/>
                    <a:pt x="1455" y="527"/>
                  </a:cubicBezTo>
                  <a:cubicBezTo>
                    <a:pt x="928" y="828"/>
                    <a:pt x="402" y="1254"/>
                    <a:pt x="1" y="1680"/>
                  </a:cubicBezTo>
                  <a:lnTo>
                    <a:pt x="1" y="1981"/>
                  </a:lnTo>
                  <a:cubicBezTo>
                    <a:pt x="68" y="1981"/>
                    <a:pt x="135" y="2025"/>
                    <a:pt x="201" y="2025"/>
                  </a:cubicBezTo>
                  <a:cubicBezTo>
                    <a:pt x="235" y="2025"/>
                    <a:pt x="268" y="2014"/>
                    <a:pt x="302" y="1981"/>
                  </a:cubicBezTo>
                  <a:cubicBezTo>
                    <a:pt x="728" y="1680"/>
                    <a:pt x="1254" y="1454"/>
                    <a:pt x="1780" y="1254"/>
                  </a:cubicBezTo>
                  <a:cubicBezTo>
                    <a:pt x="2282" y="1053"/>
                    <a:pt x="2708" y="828"/>
                    <a:pt x="3234" y="828"/>
                  </a:cubicBezTo>
                  <a:cubicBezTo>
                    <a:pt x="3334" y="794"/>
                    <a:pt x="3426" y="783"/>
                    <a:pt x="3515" y="783"/>
                  </a:cubicBezTo>
                  <a:cubicBezTo>
                    <a:pt x="3694" y="783"/>
                    <a:pt x="3861" y="828"/>
                    <a:pt x="4061" y="828"/>
                  </a:cubicBezTo>
                  <a:cubicBezTo>
                    <a:pt x="4287" y="828"/>
                    <a:pt x="4487" y="953"/>
                    <a:pt x="4788" y="953"/>
                  </a:cubicBezTo>
                  <a:cubicBezTo>
                    <a:pt x="5314" y="1154"/>
                    <a:pt x="5740" y="1354"/>
                    <a:pt x="6267" y="1680"/>
                  </a:cubicBezTo>
                  <a:cubicBezTo>
                    <a:pt x="6317" y="1730"/>
                    <a:pt x="6367" y="1755"/>
                    <a:pt x="6405" y="1755"/>
                  </a:cubicBezTo>
                  <a:cubicBezTo>
                    <a:pt x="6442" y="1755"/>
                    <a:pt x="6467" y="1730"/>
                    <a:pt x="6467" y="1680"/>
                  </a:cubicBezTo>
                  <a:cubicBezTo>
                    <a:pt x="6567" y="1580"/>
                    <a:pt x="6567" y="1454"/>
                    <a:pt x="6467" y="1354"/>
                  </a:cubicBezTo>
                  <a:cubicBezTo>
                    <a:pt x="6267" y="1154"/>
                    <a:pt x="6041" y="953"/>
                    <a:pt x="5841" y="728"/>
                  </a:cubicBezTo>
                  <a:cubicBezTo>
                    <a:pt x="5640" y="627"/>
                    <a:pt x="5314" y="427"/>
                    <a:pt x="5014" y="327"/>
                  </a:cubicBezTo>
                  <a:cubicBezTo>
                    <a:pt x="4788" y="101"/>
                    <a:pt x="4487" y="101"/>
                    <a:pt x="4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28"/>
            <p:cNvSpPr/>
            <p:nvPr/>
          </p:nvSpPr>
          <p:spPr>
            <a:xfrm>
              <a:off x="-2662675" y="3182525"/>
              <a:ext cx="97125" cy="55150"/>
            </a:xfrm>
            <a:custGeom>
              <a:avLst/>
              <a:gdLst/>
              <a:ahLst/>
              <a:cxnLst/>
              <a:rect l="l" t="t" r="r" b="b"/>
              <a:pathLst>
                <a:path w="3885" h="2206" extrusionOk="0">
                  <a:moveTo>
                    <a:pt x="226" y="0"/>
                  </a:moveTo>
                  <a:cubicBezTo>
                    <a:pt x="226" y="126"/>
                    <a:pt x="125" y="126"/>
                    <a:pt x="125" y="226"/>
                  </a:cubicBezTo>
                  <a:cubicBezTo>
                    <a:pt x="0" y="326"/>
                    <a:pt x="125" y="426"/>
                    <a:pt x="226" y="426"/>
                  </a:cubicBezTo>
                  <a:cubicBezTo>
                    <a:pt x="852" y="752"/>
                    <a:pt x="1379" y="953"/>
                    <a:pt x="2005" y="1254"/>
                  </a:cubicBezTo>
                  <a:cubicBezTo>
                    <a:pt x="2306" y="1379"/>
                    <a:pt x="2506" y="1479"/>
                    <a:pt x="2832" y="1579"/>
                  </a:cubicBezTo>
                  <a:cubicBezTo>
                    <a:pt x="3033" y="1780"/>
                    <a:pt x="3358" y="1880"/>
                    <a:pt x="3559" y="2106"/>
                  </a:cubicBezTo>
                  <a:lnTo>
                    <a:pt x="3559" y="2206"/>
                  </a:lnTo>
                  <a:lnTo>
                    <a:pt x="3759" y="2206"/>
                  </a:lnTo>
                  <a:cubicBezTo>
                    <a:pt x="3885" y="2206"/>
                    <a:pt x="3885" y="2106"/>
                    <a:pt x="3885" y="2005"/>
                  </a:cubicBezTo>
                  <a:cubicBezTo>
                    <a:pt x="3759" y="1579"/>
                    <a:pt x="3559" y="1254"/>
                    <a:pt x="3258" y="1053"/>
                  </a:cubicBezTo>
                  <a:cubicBezTo>
                    <a:pt x="2932" y="752"/>
                    <a:pt x="2632" y="627"/>
                    <a:pt x="2306" y="426"/>
                  </a:cubicBezTo>
                  <a:cubicBezTo>
                    <a:pt x="2005" y="326"/>
                    <a:pt x="1679" y="226"/>
                    <a:pt x="1253" y="126"/>
                  </a:cubicBezTo>
                  <a:cubicBezTo>
                    <a:pt x="952" y="126"/>
                    <a:pt x="627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28"/>
            <p:cNvSpPr/>
            <p:nvPr/>
          </p:nvSpPr>
          <p:spPr>
            <a:xfrm>
              <a:off x="-2618200" y="3125500"/>
              <a:ext cx="94000" cy="67700"/>
            </a:xfrm>
            <a:custGeom>
              <a:avLst/>
              <a:gdLst/>
              <a:ahLst/>
              <a:cxnLst/>
              <a:rect l="l" t="t" r="r" b="b"/>
              <a:pathLst>
                <a:path w="3760" h="2708" extrusionOk="0">
                  <a:moveTo>
                    <a:pt x="226" y="1"/>
                  </a:moveTo>
                  <a:cubicBezTo>
                    <a:pt x="226" y="1"/>
                    <a:pt x="101" y="101"/>
                    <a:pt x="1" y="101"/>
                  </a:cubicBezTo>
                  <a:cubicBezTo>
                    <a:pt x="1" y="201"/>
                    <a:pt x="1" y="402"/>
                    <a:pt x="101" y="402"/>
                  </a:cubicBezTo>
                  <a:lnTo>
                    <a:pt x="1980" y="1354"/>
                  </a:lnTo>
                  <a:cubicBezTo>
                    <a:pt x="2206" y="1555"/>
                    <a:pt x="2507" y="1655"/>
                    <a:pt x="2732" y="1880"/>
                  </a:cubicBezTo>
                  <a:cubicBezTo>
                    <a:pt x="2933" y="2081"/>
                    <a:pt x="3133" y="2281"/>
                    <a:pt x="3359" y="2607"/>
                  </a:cubicBezTo>
                  <a:cubicBezTo>
                    <a:pt x="3459" y="2707"/>
                    <a:pt x="3459" y="2707"/>
                    <a:pt x="3559" y="2707"/>
                  </a:cubicBezTo>
                  <a:cubicBezTo>
                    <a:pt x="3660" y="2707"/>
                    <a:pt x="3760" y="2607"/>
                    <a:pt x="3760" y="2507"/>
                  </a:cubicBezTo>
                  <a:cubicBezTo>
                    <a:pt x="3760" y="2081"/>
                    <a:pt x="3559" y="1655"/>
                    <a:pt x="3234" y="1354"/>
                  </a:cubicBezTo>
                  <a:cubicBezTo>
                    <a:pt x="3033" y="1028"/>
                    <a:pt x="2732" y="828"/>
                    <a:pt x="2407" y="627"/>
                  </a:cubicBezTo>
                  <a:cubicBezTo>
                    <a:pt x="1980" y="402"/>
                    <a:pt x="1680" y="301"/>
                    <a:pt x="1354" y="201"/>
                  </a:cubicBezTo>
                  <a:cubicBezTo>
                    <a:pt x="953" y="101"/>
                    <a:pt x="627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28"/>
            <p:cNvSpPr/>
            <p:nvPr/>
          </p:nvSpPr>
          <p:spPr>
            <a:xfrm>
              <a:off x="-2330600" y="2989550"/>
              <a:ext cx="31350" cy="98375"/>
            </a:xfrm>
            <a:custGeom>
              <a:avLst/>
              <a:gdLst/>
              <a:ahLst/>
              <a:cxnLst/>
              <a:rect l="l" t="t" r="r" b="b"/>
              <a:pathLst>
                <a:path w="1254" h="3935" extrusionOk="0">
                  <a:moveTo>
                    <a:pt x="627" y="0"/>
                  </a:moveTo>
                  <a:cubicBezTo>
                    <a:pt x="502" y="0"/>
                    <a:pt x="401" y="0"/>
                    <a:pt x="401" y="100"/>
                  </a:cubicBezTo>
                  <a:cubicBezTo>
                    <a:pt x="201" y="426"/>
                    <a:pt x="101" y="727"/>
                    <a:pt x="101" y="1053"/>
                  </a:cubicBezTo>
                  <a:cubicBezTo>
                    <a:pt x="0" y="1353"/>
                    <a:pt x="0" y="1780"/>
                    <a:pt x="0" y="2080"/>
                  </a:cubicBezTo>
                  <a:cubicBezTo>
                    <a:pt x="101" y="2406"/>
                    <a:pt x="101" y="2707"/>
                    <a:pt x="201" y="3033"/>
                  </a:cubicBezTo>
                  <a:cubicBezTo>
                    <a:pt x="401" y="3333"/>
                    <a:pt x="502" y="3659"/>
                    <a:pt x="827" y="3860"/>
                  </a:cubicBezTo>
                  <a:cubicBezTo>
                    <a:pt x="878" y="3910"/>
                    <a:pt x="928" y="3935"/>
                    <a:pt x="965" y="3935"/>
                  </a:cubicBezTo>
                  <a:cubicBezTo>
                    <a:pt x="1003" y="3935"/>
                    <a:pt x="1028" y="3910"/>
                    <a:pt x="1028" y="3860"/>
                  </a:cubicBezTo>
                  <a:cubicBezTo>
                    <a:pt x="1128" y="3860"/>
                    <a:pt x="1253" y="3759"/>
                    <a:pt x="1128" y="3659"/>
                  </a:cubicBezTo>
                  <a:cubicBezTo>
                    <a:pt x="1028" y="3333"/>
                    <a:pt x="1028" y="3133"/>
                    <a:pt x="928" y="2832"/>
                  </a:cubicBezTo>
                  <a:cubicBezTo>
                    <a:pt x="928" y="2607"/>
                    <a:pt x="928" y="2306"/>
                    <a:pt x="827" y="1980"/>
                  </a:cubicBezTo>
                  <a:cubicBezTo>
                    <a:pt x="827" y="1454"/>
                    <a:pt x="827" y="827"/>
                    <a:pt x="727" y="201"/>
                  </a:cubicBezTo>
                  <a:cubicBezTo>
                    <a:pt x="727" y="100"/>
                    <a:pt x="727" y="10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28"/>
            <p:cNvSpPr/>
            <p:nvPr/>
          </p:nvSpPr>
          <p:spPr>
            <a:xfrm>
              <a:off x="-2390750" y="3010225"/>
              <a:ext cx="38875" cy="99025"/>
            </a:xfrm>
            <a:custGeom>
              <a:avLst/>
              <a:gdLst/>
              <a:ahLst/>
              <a:cxnLst/>
              <a:rect l="l" t="t" r="r" b="b"/>
              <a:pathLst>
                <a:path w="1555" h="3961" extrusionOk="0">
                  <a:moveTo>
                    <a:pt x="527" y="0"/>
                  </a:moveTo>
                  <a:cubicBezTo>
                    <a:pt x="401" y="0"/>
                    <a:pt x="301" y="0"/>
                    <a:pt x="201" y="125"/>
                  </a:cubicBezTo>
                  <a:cubicBezTo>
                    <a:pt x="101" y="426"/>
                    <a:pt x="0" y="752"/>
                    <a:pt x="0" y="1153"/>
                  </a:cubicBezTo>
                  <a:cubicBezTo>
                    <a:pt x="0" y="1479"/>
                    <a:pt x="0" y="1780"/>
                    <a:pt x="101" y="2206"/>
                  </a:cubicBezTo>
                  <a:cubicBezTo>
                    <a:pt x="101" y="2506"/>
                    <a:pt x="201" y="2832"/>
                    <a:pt x="401" y="3133"/>
                  </a:cubicBezTo>
                  <a:cubicBezTo>
                    <a:pt x="627" y="3459"/>
                    <a:pt x="928" y="3760"/>
                    <a:pt x="1253" y="3885"/>
                  </a:cubicBezTo>
                  <a:cubicBezTo>
                    <a:pt x="1304" y="3935"/>
                    <a:pt x="1329" y="3960"/>
                    <a:pt x="1354" y="3960"/>
                  </a:cubicBezTo>
                  <a:cubicBezTo>
                    <a:pt x="1379" y="3960"/>
                    <a:pt x="1404" y="3935"/>
                    <a:pt x="1454" y="3885"/>
                  </a:cubicBezTo>
                  <a:cubicBezTo>
                    <a:pt x="1554" y="3885"/>
                    <a:pt x="1554" y="3659"/>
                    <a:pt x="1454" y="3659"/>
                  </a:cubicBezTo>
                  <a:lnTo>
                    <a:pt x="1454" y="3559"/>
                  </a:lnTo>
                  <a:cubicBezTo>
                    <a:pt x="1354" y="3359"/>
                    <a:pt x="1153" y="3133"/>
                    <a:pt x="1153" y="2832"/>
                  </a:cubicBezTo>
                  <a:cubicBezTo>
                    <a:pt x="1028" y="2632"/>
                    <a:pt x="928" y="2306"/>
                    <a:pt x="928" y="2005"/>
                  </a:cubicBezTo>
                  <a:cubicBezTo>
                    <a:pt x="827" y="1479"/>
                    <a:pt x="727" y="852"/>
                    <a:pt x="627" y="226"/>
                  </a:cubicBezTo>
                  <a:lnTo>
                    <a:pt x="627" y="125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28"/>
            <p:cNvSpPr/>
            <p:nvPr/>
          </p:nvSpPr>
          <p:spPr>
            <a:xfrm>
              <a:off x="-3095650" y="2253325"/>
              <a:ext cx="72700" cy="73325"/>
            </a:xfrm>
            <a:custGeom>
              <a:avLst/>
              <a:gdLst/>
              <a:ahLst/>
              <a:cxnLst/>
              <a:rect l="l" t="t" r="r" b="b"/>
              <a:pathLst>
                <a:path w="2908" h="2933" extrusionOk="0">
                  <a:moveTo>
                    <a:pt x="1454" y="0"/>
                  </a:moveTo>
                  <a:cubicBezTo>
                    <a:pt x="627" y="0"/>
                    <a:pt x="1" y="627"/>
                    <a:pt x="1" y="1454"/>
                  </a:cubicBezTo>
                  <a:cubicBezTo>
                    <a:pt x="1" y="2306"/>
                    <a:pt x="627" y="2933"/>
                    <a:pt x="1454" y="2933"/>
                  </a:cubicBezTo>
                  <a:cubicBezTo>
                    <a:pt x="2181" y="2933"/>
                    <a:pt x="2908" y="2306"/>
                    <a:pt x="2908" y="1454"/>
                  </a:cubicBezTo>
                  <a:cubicBezTo>
                    <a:pt x="2908" y="627"/>
                    <a:pt x="2181" y="0"/>
                    <a:pt x="1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28"/>
            <p:cNvSpPr/>
            <p:nvPr/>
          </p:nvSpPr>
          <p:spPr>
            <a:xfrm>
              <a:off x="-2719700" y="2062850"/>
              <a:ext cx="72700" cy="73325"/>
            </a:xfrm>
            <a:custGeom>
              <a:avLst/>
              <a:gdLst/>
              <a:ahLst/>
              <a:cxnLst/>
              <a:rect l="l" t="t" r="r" b="b"/>
              <a:pathLst>
                <a:path w="2908" h="2933" extrusionOk="0">
                  <a:moveTo>
                    <a:pt x="1454" y="0"/>
                  </a:moveTo>
                  <a:cubicBezTo>
                    <a:pt x="627" y="0"/>
                    <a:pt x="0" y="627"/>
                    <a:pt x="0" y="1454"/>
                  </a:cubicBezTo>
                  <a:cubicBezTo>
                    <a:pt x="0" y="2306"/>
                    <a:pt x="627" y="2933"/>
                    <a:pt x="1454" y="2933"/>
                  </a:cubicBezTo>
                  <a:cubicBezTo>
                    <a:pt x="2181" y="2933"/>
                    <a:pt x="2908" y="2306"/>
                    <a:pt x="2908" y="1454"/>
                  </a:cubicBezTo>
                  <a:cubicBezTo>
                    <a:pt x="2908" y="627"/>
                    <a:pt x="2181" y="0"/>
                    <a:pt x="1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28"/>
            <p:cNvSpPr/>
            <p:nvPr/>
          </p:nvSpPr>
          <p:spPr>
            <a:xfrm>
              <a:off x="-2965325" y="2157700"/>
              <a:ext cx="402300" cy="363825"/>
            </a:xfrm>
            <a:custGeom>
              <a:avLst/>
              <a:gdLst/>
              <a:ahLst/>
              <a:cxnLst/>
              <a:rect l="l" t="t" r="r" b="b"/>
              <a:pathLst>
                <a:path w="16092" h="14553" extrusionOk="0">
                  <a:moveTo>
                    <a:pt x="6980" y="1"/>
                  </a:moveTo>
                  <a:cubicBezTo>
                    <a:pt x="6034" y="1"/>
                    <a:pt x="5114" y="235"/>
                    <a:pt x="4286" y="692"/>
                  </a:cubicBezTo>
                  <a:cubicBezTo>
                    <a:pt x="1880" y="1946"/>
                    <a:pt x="1" y="6432"/>
                    <a:pt x="1780" y="11043"/>
                  </a:cubicBezTo>
                  <a:cubicBezTo>
                    <a:pt x="2765" y="13553"/>
                    <a:pt x="5018" y="14553"/>
                    <a:pt x="7251" y="14553"/>
                  </a:cubicBezTo>
                  <a:cubicBezTo>
                    <a:pt x="8541" y="14553"/>
                    <a:pt x="9825" y="14219"/>
                    <a:pt x="10853" y="13650"/>
                  </a:cubicBezTo>
                  <a:cubicBezTo>
                    <a:pt x="13058" y="12397"/>
                    <a:pt x="16091" y="9038"/>
                    <a:pt x="13259" y="4151"/>
                  </a:cubicBezTo>
                  <a:cubicBezTo>
                    <a:pt x="11650" y="1340"/>
                    <a:pt x="9244" y="1"/>
                    <a:pt x="6980" y="1"/>
                  </a:cubicBezTo>
                  <a:close/>
                </a:path>
              </a:pathLst>
            </a:custGeom>
            <a:solidFill>
              <a:srgbClr val="D69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28"/>
            <p:cNvSpPr/>
            <p:nvPr/>
          </p:nvSpPr>
          <p:spPr>
            <a:xfrm>
              <a:off x="-2790500" y="2277125"/>
              <a:ext cx="44500" cy="90875"/>
            </a:xfrm>
            <a:custGeom>
              <a:avLst/>
              <a:gdLst/>
              <a:ahLst/>
              <a:cxnLst/>
              <a:rect l="l" t="t" r="r" b="b"/>
              <a:pathLst>
                <a:path w="1780" h="3635" extrusionOk="0">
                  <a:moveTo>
                    <a:pt x="101" y="1"/>
                  </a:moveTo>
                  <a:cubicBezTo>
                    <a:pt x="101" y="101"/>
                    <a:pt x="0" y="201"/>
                    <a:pt x="101" y="201"/>
                  </a:cubicBezTo>
                  <a:cubicBezTo>
                    <a:pt x="226" y="502"/>
                    <a:pt x="326" y="828"/>
                    <a:pt x="426" y="1028"/>
                  </a:cubicBezTo>
                  <a:lnTo>
                    <a:pt x="852" y="1880"/>
                  </a:lnTo>
                  <a:cubicBezTo>
                    <a:pt x="1053" y="2507"/>
                    <a:pt x="1253" y="3008"/>
                    <a:pt x="1479" y="3535"/>
                  </a:cubicBezTo>
                  <a:lnTo>
                    <a:pt x="1479" y="3635"/>
                  </a:lnTo>
                  <a:lnTo>
                    <a:pt x="1679" y="3635"/>
                  </a:lnTo>
                  <a:cubicBezTo>
                    <a:pt x="1679" y="3635"/>
                    <a:pt x="1780" y="3635"/>
                    <a:pt x="1780" y="3535"/>
                  </a:cubicBezTo>
                  <a:cubicBezTo>
                    <a:pt x="1780" y="3234"/>
                    <a:pt x="1679" y="2908"/>
                    <a:pt x="1679" y="2607"/>
                  </a:cubicBezTo>
                  <a:cubicBezTo>
                    <a:pt x="1579" y="2281"/>
                    <a:pt x="1479" y="1981"/>
                    <a:pt x="1354" y="1655"/>
                  </a:cubicBezTo>
                  <a:cubicBezTo>
                    <a:pt x="1053" y="1028"/>
                    <a:pt x="852" y="502"/>
                    <a:pt x="326" y="101"/>
                  </a:cubicBezTo>
                  <a:cubicBezTo>
                    <a:pt x="226" y="1"/>
                    <a:pt x="226" y="1"/>
                    <a:pt x="101" y="1"/>
                  </a:cubicBezTo>
                  <a:close/>
                </a:path>
              </a:pathLst>
            </a:custGeom>
            <a:solidFill>
              <a:srgbClr val="441E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28"/>
            <p:cNvSpPr/>
            <p:nvPr/>
          </p:nvSpPr>
          <p:spPr>
            <a:xfrm>
              <a:off x="-3168950" y="2365475"/>
              <a:ext cx="216825" cy="214300"/>
            </a:xfrm>
            <a:custGeom>
              <a:avLst/>
              <a:gdLst/>
              <a:ahLst/>
              <a:cxnLst/>
              <a:rect l="l" t="t" r="r" b="b"/>
              <a:pathLst>
                <a:path w="8673" h="8572" extrusionOk="0">
                  <a:moveTo>
                    <a:pt x="4386" y="1"/>
                  </a:moveTo>
                  <a:cubicBezTo>
                    <a:pt x="1980" y="1"/>
                    <a:pt x="0" y="1980"/>
                    <a:pt x="0" y="4286"/>
                  </a:cubicBezTo>
                  <a:cubicBezTo>
                    <a:pt x="0" y="6692"/>
                    <a:pt x="1980" y="8572"/>
                    <a:pt x="4386" y="8572"/>
                  </a:cubicBezTo>
                  <a:cubicBezTo>
                    <a:pt x="6692" y="8572"/>
                    <a:pt x="8672" y="6692"/>
                    <a:pt x="8672" y="4286"/>
                  </a:cubicBezTo>
                  <a:cubicBezTo>
                    <a:pt x="8672" y="1980"/>
                    <a:pt x="6692" y="1"/>
                    <a:pt x="4386" y="1"/>
                  </a:cubicBezTo>
                  <a:close/>
                </a:path>
              </a:pathLst>
            </a:custGeom>
            <a:solidFill>
              <a:srgbClr val="DB8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28"/>
            <p:cNvSpPr/>
            <p:nvPr/>
          </p:nvSpPr>
          <p:spPr>
            <a:xfrm>
              <a:off x="-2638875" y="2123000"/>
              <a:ext cx="203650" cy="203650"/>
            </a:xfrm>
            <a:custGeom>
              <a:avLst/>
              <a:gdLst/>
              <a:ahLst/>
              <a:cxnLst/>
              <a:rect l="l" t="t" r="r" b="b"/>
              <a:pathLst>
                <a:path w="8146" h="8146" extrusionOk="0">
                  <a:moveTo>
                    <a:pt x="4061" y="0"/>
                  </a:moveTo>
                  <a:cubicBezTo>
                    <a:pt x="1780" y="0"/>
                    <a:pt x="0" y="1780"/>
                    <a:pt x="0" y="4060"/>
                  </a:cubicBezTo>
                  <a:cubicBezTo>
                    <a:pt x="0" y="6366"/>
                    <a:pt x="1780" y="8146"/>
                    <a:pt x="4061" y="8146"/>
                  </a:cubicBezTo>
                  <a:cubicBezTo>
                    <a:pt x="6266" y="8146"/>
                    <a:pt x="8146" y="6366"/>
                    <a:pt x="8146" y="4060"/>
                  </a:cubicBezTo>
                  <a:cubicBezTo>
                    <a:pt x="8146" y="1780"/>
                    <a:pt x="6266" y="0"/>
                    <a:pt x="4061" y="0"/>
                  </a:cubicBezTo>
                  <a:close/>
                </a:path>
              </a:pathLst>
            </a:custGeom>
            <a:solidFill>
              <a:srgbClr val="DB8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28"/>
            <p:cNvSpPr/>
            <p:nvPr/>
          </p:nvSpPr>
          <p:spPr>
            <a:xfrm>
              <a:off x="-1672700" y="3589800"/>
              <a:ext cx="117200" cy="73325"/>
            </a:xfrm>
            <a:custGeom>
              <a:avLst/>
              <a:gdLst/>
              <a:ahLst/>
              <a:cxnLst/>
              <a:rect l="l" t="t" r="r" b="b"/>
              <a:pathLst>
                <a:path w="4688" h="2933" extrusionOk="0">
                  <a:moveTo>
                    <a:pt x="1454" y="0"/>
                  </a:moveTo>
                  <a:cubicBezTo>
                    <a:pt x="1028" y="126"/>
                    <a:pt x="502" y="226"/>
                    <a:pt x="101" y="426"/>
                  </a:cubicBezTo>
                  <a:cubicBezTo>
                    <a:pt x="0" y="527"/>
                    <a:pt x="0" y="527"/>
                    <a:pt x="0" y="627"/>
                  </a:cubicBezTo>
                  <a:cubicBezTo>
                    <a:pt x="0" y="752"/>
                    <a:pt x="101" y="852"/>
                    <a:pt x="201" y="852"/>
                  </a:cubicBezTo>
                  <a:cubicBezTo>
                    <a:pt x="627" y="752"/>
                    <a:pt x="1028" y="752"/>
                    <a:pt x="1454" y="752"/>
                  </a:cubicBezTo>
                  <a:cubicBezTo>
                    <a:pt x="1880" y="852"/>
                    <a:pt x="2281" y="953"/>
                    <a:pt x="2607" y="1153"/>
                  </a:cubicBezTo>
                  <a:cubicBezTo>
                    <a:pt x="2908" y="1253"/>
                    <a:pt x="3233" y="1579"/>
                    <a:pt x="3534" y="1780"/>
                  </a:cubicBezTo>
                  <a:cubicBezTo>
                    <a:pt x="3634" y="2005"/>
                    <a:pt x="3760" y="2206"/>
                    <a:pt x="3960" y="2306"/>
                  </a:cubicBezTo>
                  <a:cubicBezTo>
                    <a:pt x="4060" y="2506"/>
                    <a:pt x="4161" y="2632"/>
                    <a:pt x="4261" y="2832"/>
                  </a:cubicBezTo>
                  <a:cubicBezTo>
                    <a:pt x="4386" y="2933"/>
                    <a:pt x="4487" y="2933"/>
                    <a:pt x="4487" y="2933"/>
                  </a:cubicBezTo>
                  <a:cubicBezTo>
                    <a:pt x="4587" y="2933"/>
                    <a:pt x="4687" y="2832"/>
                    <a:pt x="4687" y="2732"/>
                  </a:cubicBezTo>
                  <a:cubicBezTo>
                    <a:pt x="4587" y="2506"/>
                    <a:pt x="4587" y="2206"/>
                    <a:pt x="4487" y="2005"/>
                  </a:cubicBezTo>
                  <a:cubicBezTo>
                    <a:pt x="4386" y="1780"/>
                    <a:pt x="4261" y="1579"/>
                    <a:pt x="4060" y="1379"/>
                  </a:cubicBezTo>
                  <a:cubicBezTo>
                    <a:pt x="3860" y="953"/>
                    <a:pt x="3434" y="627"/>
                    <a:pt x="3008" y="326"/>
                  </a:cubicBezTo>
                  <a:cubicBezTo>
                    <a:pt x="2507" y="126"/>
                    <a:pt x="1980" y="0"/>
                    <a:pt x="1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28"/>
            <p:cNvSpPr/>
            <p:nvPr/>
          </p:nvSpPr>
          <p:spPr>
            <a:xfrm>
              <a:off x="-1633850" y="3498950"/>
              <a:ext cx="109675" cy="62675"/>
            </a:xfrm>
            <a:custGeom>
              <a:avLst/>
              <a:gdLst/>
              <a:ahLst/>
              <a:cxnLst/>
              <a:rect l="l" t="t" r="r" b="b"/>
              <a:pathLst>
                <a:path w="4387" h="2507" extrusionOk="0">
                  <a:moveTo>
                    <a:pt x="1354" y="0"/>
                  </a:moveTo>
                  <a:cubicBezTo>
                    <a:pt x="827" y="100"/>
                    <a:pt x="426" y="201"/>
                    <a:pt x="100" y="401"/>
                  </a:cubicBezTo>
                  <a:cubicBezTo>
                    <a:pt x="0" y="501"/>
                    <a:pt x="0" y="501"/>
                    <a:pt x="0" y="627"/>
                  </a:cubicBezTo>
                  <a:cubicBezTo>
                    <a:pt x="0" y="727"/>
                    <a:pt x="100" y="827"/>
                    <a:pt x="201" y="827"/>
                  </a:cubicBezTo>
                  <a:cubicBezTo>
                    <a:pt x="627" y="727"/>
                    <a:pt x="953" y="727"/>
                    <a:pt x="1354" y="727"/>
                  </a:cubicBezTo>
                  <a:cubicBezTo>
                    <a:pt x="1679" y="727"/>
                    <a:pt x="2080" y="827"/>
                    <a:pt x="2406" y="927"/>
                  </a:cubicBezTo>
                  <a:cubicBezTo>
                    <a:pt x="2707" y="1128"/>
                    <a:pt x="3033" y="1253"/>
                    <a:pt x="3233" y="1554"/>
                  </a:cubicBezTo>
                  <a:cubicBezTo>
                    <a:pt x="3334" y="1654"/>
                    <a:pt x="3459" y="1755"/>
                    <a:pt x="3659" y="1980"/>
                  </a:cubicBezTo>
                  <a:cubicBezTo>
                    <a:pt x="3760" y="2080"/>
                    <a:pt x="3860" y="2281"/>
                    <a:pt x="3960" y="2381"/>
                  </a:cubicBezTo>
                  <a:cubicBezTo>
                    <a:pt x="4085" y="2506"/>
                    <a:pt x="4085" y="2506"/>
                    <a:pt x="4186" y="2506"/>
                  </a:cubicBezTo>
                  <a:cubicBezTo>
                    <a:pt x="4286" y="2506"/>
                    <a:pt x="4386" y="2381"/>
                    <a:pt x="4386" y="2281"/>
                  </a:cubicBezTo>
                  <a:cubicBezTo>
                    <a:pt x="4286" y="2080"/>
                    <a:pt x="4186" y="1880"/>
                    <a:pt x="4186" y="1654"/>
                  </a:cubicBezTo>
                  <a:cubicBezTo>
                    <a:pt x="4085" y="1454"/>
                    <a:pt x="3960" y="1253"/>
                    <a:pt x="3760" y="1028"/>
                  </a:cubicBezTo>
                  <a:cubicBezTo>
                    <a:pt x="3559" y="627"/>
                    <a:pt x="3133" y="401"/>
                    <a:pt x="2707" y="201"/>
                  </a:cubicBezTo>
                  <a:cubicBezTo>
                    <a:pt x="2306" y="0"/>
                    <a:pt x="1780" y="0"/>
                    <a:pt x="13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28"/>
            <p:cNvSpPr/>
            <p:nvPr/>
          </p:nvSpPr>
          <p:spPr>
            <a:xfrm>
              <a:off x="-2884500" y="2197325"/>
              <a:ext cx="156675" cy="99050"/>
            </a:xfrm>
            <a:custGeom>
              <a:avLst/>
              <a:gdLst/>
              <a:ahLst/>
              <a:cxnLst/>
              <a:rect l="l" t="t" r="r" b="b"/>
              <a:pathLst>
                <a:path w="6267" h="3962" extrusionOk="0">
                  <a:moveTo>
                    <a:pt x="4176" y="0"/>
                  </a:moveTo>
                  <a:cubicBezTo>
                    <a:pt x="3659" y="0"/>
                    <a:pt x="3077" y="119"/>
                    <a:pt x="2507" y="361"/>
                  </a:cubicBezTo>
                  <a:cubicBezTo>
                    <a:pt x="953" y="1087"/>
                    <a:pt x="1" y="2240"/>
                    <a:pt x="427" y="3193"/>
                  </a:cubicBezTo>
                  <a:cubicBezTo>
                    <a:pt x="608" y="3691"/>
                    <a:pt x="1252" y="3961"/>
                    <a:pt x="2054" y="3961"/>
                  </a:cubicBezTo>
                  <a:cubicBezTo>
                    <a:pt x="2583" y="3961"/>
                    <a:pt x="3182" y="3843"/>
                    <a:pt x="3760" y="3594"/>
                  </a:cubicBezTo>
                  <a:cubicBezTo>
                    <a:pt x="5339" y="2967"/>
                    <a:pt x="6267" y="1714"/>
                    <a:pt x="5866" y="887"/>
                  </a:cubicBezTo>
                  <a:cubicBezTo>
                    <a:pt x="5665" y="302"/>
                    <a:pt x="5001" y="0"/>
                    <a:pt x="4176" y="0"/>
                  </a:cubicBezTo>
                  <a:close/>
                </a:path>
              </a:pathLst>
            </a:custGeom>
            <a:solidFill>
              <a:srgbClr val="5C2D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28"/>
            <p:cNvSpPr/>
            <p:nvPr/>
          </p:nvSpPr>
          <p:spPr>
            <a:xfrm>
              <a:off x="-2623200" y="3554925"/>
              <a:ext cx="33850" cy="16725"/>
            </a:xfrm>
            <a:custGeom>
              <a:avLst/>
              <a:gdLst/>
              <a:ahLst/>
              <a:cxnLst/>
              <a:rect l="l" t="t" r="r" b="b"/>
              <a:pathLst>
                <a:path w="1354" h="669" extrusionOk="0">
                  <a:moveTo>
                    <a:pt x="545" y="0"/>
                  </a:moveTo>
                  <a:cubicBezTo>
                    <a:pt x="396" y="0"/>
                    <a:pt x="242" y="71"/>
                    <a:pt x="100" y="142"/>
                  </a:cubicBezTo>
                  <a:lnTo>
                    <a:pt x="100" y="267"/>
                  </a:lnTo>
                  <a:cubicBezTo>
                    <a:pt x="0" y="368"/>
                    <a:pt x="100" y="468"/>
                    <a:pt x="100" y="468"/>
                  </a:cubicBezTo>
                  <a:cubicBezTo>
                    <a:pt x="301" y="568"/>
                    <a:pt x="526" y="568"/>
                    <a:pt x="627" y="668"/>
                  </a:cubicBezTo>
                  <a:lnTo>
                    <a:pt x="1253" y="668"/>
                  </a:lnTo>
                  <a:cubicBezTo>
                    <a:pt x="1353" y="568"/>
                    <a:pt x="1353" y="468"/>
                    <a:pt x="1353" y="368"/>
                  </a:cubicBezTo>
                  <a:cubicBezTo>
                    <a:pt x="1253" y="142"/>
                    <a:pt x="1053" y="42"/>
                    <a:pt x="727" y="42"/>
                  </a:cubicBezTo>
                  <a:cubicBezTo>
                    <a:pt x="668" y="12"/>
                    <a:pt x="607" y="0"/>
                    <a:pt x="5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28"/>
            <p:cNvSpPr/>
            <p:nvPr/>
          </p:nvSpPr>
          <p:spPr>
            <a:xfrm>
              <a:off x="-2549900" y="3595425"/>
              <a:ext cx="33850" cy="18200"/>
            </a:xfrm>
            <a:custGeom>
              <a:avLst/>
              <a:gdLst/>
              <a:ahLst/>
              <a:cxnLst/>
              <a:rect l="l" t="t" r="r" b="b"/>
              <a:pathLst>
                <a:path w="1354" h="728" extrusionOk="0">
                  <a:moveTo>
                    <a:pt x="201" y="1"/>
                  </a:moveTo>
                  <a:lnTo>
                    <a:pt x="101" y="101"/>
                  </a:lnTo>
                  <a:cubicBezTo>
                    <a:pt x="0" y="101"/>
                    <a:pt x="0" y="302"/>
                    <a:pt x="101" y="302"/>
                  </a:cubicBezTo>
                  <a:cubicBezTo>
                    <a:pt x="201" y="527"/>
                    <a:pt x="401" y="627"/>
                    <a:pt x="502" y="627"/>
                  </a:cubicBezTo>
                  <a:cubicBezTo>
                    <a:pt x="727" y="728"/>
                    <a:pt x="928" y="728"/>
                    <a:pt x="1128" y="728"/>
                  </a:cubicBezTo>
                  <a:cubicBezTo>
                    <a:pt x="1254" y="728"/>
                    <a:pt x="1354" y="627"/>
                    <a:pt x="1254" y="527"/>
                  </a:cubicBezTo>
                  <a:cubicBezTo>
                    <a:pt x="1128" y="302"/>
                    <a:pt x="1028" y="101"/>
                    <a:pt x="827" y="101"/>
                  </a:cubicBezTo>
                  <a:cubicBezTo>
                    <a:pt x="627" y="1"/>
                    <a:pt x="401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28"/>
            <p:cNvSpPr/>
            <p:nvPr/>
          </p:nvSpPr>
          <p:spPr>
            <a:xfrm>
              <a:off x="-2537375" y="3554075"/>
              <a:ext cx="28850" cy="17575"/>
            </a:xfrm>
            <a:custGeom>
              <a:avLst/>
              <a:gdLst/>
              <a:ahLst/>
              <a:cxnLst/>
              <a:rect l="l" t="t" r="r" b="b"/>
              <a:pathLst>
                <a:path w="1154" h="703" extrusionOk="0">
                  <a:moveTo>
                    <a:pt x="430" y="1"/>
                  </a:moveTo>
                  <a:cubicBezTo>
                    <a:pt x="326" y="1"/>
                    <a:pt x="226" y="26"/>
                    <a:pt x="126" y="76"/>
                  </a:cubicBezTo>
                  <a:cubicBezTo>
                    <a:pt x="1" y="176"/>
                    <a:pt x="1" y="301"/>
                    <a:pt x="126" y="301"/>
                  </a:cubicBezTo>
                  <a:cubicBezTo>
                    <a:pt x="226" y="502"/>
                    <a:pt x="326" y="602"/>
                    <a:pt x="527" y="602"/>
                  </a:cubicBezTo>
                  <a:cubicBezTo>
                    <a:pt x="627" y="702"/>
                    <a:pt x="753" y="702"/>
                    <a:pt x="953" y="702"/>
                  </a:cubicBezTo>
                  <a:lnTo>
                    <a:pt x="1053" y="702"/>
                  </a:lnTo>
                  <a:cubicBezTo>
                    <a:pt x="1154" y="702"/>
                    <a:pt x="1154" y="602"/>
                    <a:pt x="1154" y="502"/>
                  </a:cubicBezTo>
                  <a:cubicBezTo>
                    <a:pt x="1053" y="301"/>
                    <a:pt x="953" y="176"/>
                    <a:pt x="753" y="76"/>
                  </a:cubicBezTo>
                  <a:cubicBezTo>
                    <a:pt x="640" y="26"/>
                    <a:pt x="533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28"/>
            <p:cNvSpPr/>
            <p:nvPr/>
          </p:nvSpPr>
          <p:spPr>
            <a:xfrm>
              <a:off x="-2628225" y="3602950"/>
              <a:ext cx="20700" cy="15700"/>
            </a:xfrm>
            <a:custGeom>
              <a:avLst/>
              <a:gdLst/>
              <a:ahLst/>
              <a:cxnLst/>
              <a:rect l="l" t="t" r="r" b="b"/>
              <a:pathLst>
                <a:path w="828" h="628" extrusionOk="0">
                  <a:moveTo>
                    <a:pt x="101" y="1"/>
                  </a:moveTo>
                  <a:cubicBezTo>
                    <a:pt x="1" y="1"/>
                    <a:pt x="1" y="101"/>
                    <a:pt x="1" y="226"/>
                  </a:cubicBezTo>
                  <a:cubicBezTo>
                    <a:pt x="1" y="427"/>
                    <a:pt x="101" y="527"/>
                    <a:pt x="201" y="627"/>
                  </a:cubicBezTo>
                  <a:cubicBezTo>
                    <a:pt x="402" y="627"/>
                    <a:pt x="502" y="627"/>
                    <a:pt x="727" y="527"/>
                  </a:cubicBezTo>
                  <a:cubicBezTo>
                    <a:pt x="828" y="527"/>
                    <a:pt x="828" y="326"/>
                    <a:pt x="727" y="326"/>
                  </a:cubicBezTo>
                  <a:lnTo>
                    <a:pt x="727" y="226"/>
                  </a:lnTo>
                  <a:cubicBezTo>
                    <a:pt x="627" y="101"/>
                    <a:pt x="627" y="101"/>
                    <a:pt x="5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28"/>
            <p:cNvSpPr/>
            <p:nvPr/>
          </p:nvSpPr>
          <p:spPr>
            <a:xfrm>
              <a:off x="-2516075" y="3693400"/>
              <a:ext cx="23225" cy="19225"/>
            </a:xfrm>
            <a:custGeom>
              <a:avLst/>
              <a:gdLst/>
              <a:ahLst/>
              <a:cxnLst/>
              <a:rect l="l" t="t" r="r" b="b"/>
              <a:pathLst>
                <a:path w="929" h="769" extrusionOk="0">
                  <a:moveTo>
                    <a:pt x="359" y="0"/>
                  </a:moveTo>
                  <a:cubicBezTo>
                    <a:pt x="312" y="0"/>
                    <a:pt x="260" y="12"/>
                    <a:pt x="201" y="42"/>
                  </a:cubicBezTo>
                  <a:cubicBezTo>
                    <a:pt x="101" y="42"/>
                    <a:pt x="1" y="142"/>
                    <a:pt x="101" y="242"/>
                  </a:cubicBezTo>
                  <a:lnTo>
                    <a:pt x="101" y="368"/>
                  </a:lnTo>
                  <a:cubicBezTo>
                    <a:pt x="101" y="468"/>
                    <a:pt x="201" y="568"/>
                    <a:pt x="302" y="668"/>
                  </a:cubicBezTo>
                  <a:cubicBezTo>
                    <a:pt x="302" y="668"/>
                    <a:pt x="402" y="668"/>
                    <a:pt x="627" y="769"/>
                  </a:cubicBezTo>
                  <a:cubicBezTo>
                    <a:pt x="728" y="769"/>
                    <a:pt x="828" y="668"/>
                    <a:pt x="828" y="568"/>
                  </a:cubicBezTo>
                  <a:cubicBezTo>
                    <a:pt x="928" y="368"/>
                    <a:pt x="828" y="242"/>
                    <a:pt x="627" y="142"/>
                  </a:cubicBezTo>
                  <a:cubicBezTo>
                    <a:pt x="556" y="71"/>
                    <a:pt x="473" y="0"/>
                    <a:pt x="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28"/>
            <p:cNvSpPr/>
            <p:nvPr/>
          </p:nvSpPr>
          <p:spPr>
            <a:xfrm>
              <a:off x="-2471575" y="3660600"/>
              <a:ext cx="20700" cy="20700"/>
            </a:xfrm>
            <a:custGeom>
              <a:avLst/>
              <a:gdLst/>
              <a:ahLst/>
              <a:cxnLst/>
              <a:rect l="l" t="t" r="r" b="b"/>
              <a:pathLst>
                <a:path w="828" h="828" extrusionOk="0">
                  <a:moveTo>
                    <a:pt x="201" y="0"/>
                  </a:moveTo>
                  <a:cubicBezTo>
                    <a:pt x="100" y="0"/>
                    <a:pt x="0" y="101"/>
                    <a:pt x="0" y="201"/>
                  </a:cubicBezTo>
                  <a:cubicBezTo>
                    <a:pt x="0" y="426"/>
                    <a:pt x="100" y="527"/>
                    <a:pt x="201" y="627"/>
                  </a:cubicBezTo>
                  <a:cubicBezTo>
                    <a:pt x="301" y="727"/>
                    <a:pt x="401" y="827"/>
                    <a:pt x="627" y="827"/>
                  </a:cubicBezTo>
                  <a:cubicBezTo>
                    <a:pt x="727" y="827"/>
                    <a:pt x="827" y="727"/>
                    <a:pt x="827" y="627"/>
                  </a:cubicBezTo>
                  <a:cubicBezTo>
                    <a:pt x="827" y="426"/>
                    <a:pt x="727" y="301"/>
                    <a:pt x="627" y="201"/>
                  </a:cubicBezTo>
                  <a:cubicBezTo>
                    <a:pt x="501" y="101"/>
                    <a:pt x="401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28"/>
            <p:cNvSpPr/>
            <p:nvPr/>
          </p:nvSpPr>
          <p:spPr>
            <a:xfrm>
              <a:off x="-2450900" y="3621125"/>
              <a:ext cx="26325" cy="23825"/>
            </a:xfrm>
            <a:custGeom>
              <a:avLst/>
              <a:gdLst/>
              <a:ahLst/>
              <a:cxnLst/>
              <a:rect l="l" t="t" r="r" b="b"/>
              <a:pathLst>
                <a:path w="1053" h="953" extrusionOk="0">
                  <a:moveTo>
                    <a:pt x="201" y="0"/>
                  </a:moveTo>
                  <a:cubicBezTo>
                    <a:pt x="101" y="126"/>
                    <a:pt x="0" y="126"/>
                    <a:pt x="101" y="226"/>
                  </a:cubicBezTo>
                  <a:cubicBezTo>
                    <a:pt x="101" y="426"/>
                    <a:pt x="201" y="627"/>
                    <a:pt x="301" y="752"/>
                  </a:cubicBezTo>
                  <a:cubicBezTo>
                    <a:pt x="527" y="852"/>
                    <a:pt x="627" y="953"/>
                    <a:pt x="827" y="953"/>
                  </a:cubicBezTo>
                  <a:lnTo>
                    <a:pt x="928" y="953"/>
                  </a:lnTo>
                  <a:cubicBezTo>
                    <a:pt x="1053" y="953"/>
                    <a:pt x="1053" y="852"/>
                    <a:pt x="1053" y="752"/>
                  </a:cubicBezTo>
                  <a:cubicBezTo>
                    <a:pt x="1053" y="527"/>
                    <a:pt x="827" y="326"/>
                    <a:pt x="727" y="226"/>
                  </a:cubicBezTo>
                  <a:cubicBezTo>
                    <a:pt x="627" y="126"/>
                    <a:pt x="527" y="0"/>
                    <a:pt x="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28"/>
            <p:cNvSpPr/>
            <p:nvPr/>
          </p:nvSpPr>
          <p:spPr>
            <a:xfrm>
              <a:off x="-3646400" y="3479125"/>
              <a:ext cx="15700" cy="39050"/>
            </a:xfrm>
            <a:custGeom>
              <a:avLst/>
              <a:gdLst/>
              <a:ahLst/>
              <a:cxnLst/>
              <a:rect l="l" t="t" r="r" b="b"/>
              <a:pathLst>
                <a:path w="628" h="1562" extrusionOk="0">
                  <a:moveTo>
                    <a:pt x="279" y="0"/>
                  </a:moveTo>
                  <a:cubicBezTo>
                    <a:pt x="244" y="0"/>
                    <a:pt x="172" y="77"/>
                    <a:pt x="101" y="167"/>
                  </a:cubicBezTo>
                  <a:cubicBezTo>
                    <a:pt x="0" y="367"/>
                    <a:pt x="0" y="568"/>
                    <a:pt x="0" y="793"/>
                  </a:cubicBezTo>
                  <a:cubicBezTo>
                    <a:pt x="101" y="994"/>
                    <a:pt x="101" y="1294"/>
                    <a:pt x="201" y="1520"/>
                  </a:cubicBezTo>
                  <a:lnTo>
                    <a:pt x="301" y="1520"/>
                  </a:lnTo>
                  <a:cubicBezTo>
                    <a:pt x="331" y="1549"/>
                    <a:pt x="360" y="1561"/>
                    <a:pt x="387" y="1561"/>
                  </a:cubicBezTo>
                  <a:cubicBezTo>
                    <a:pt x="452" y="1561"/>
                    <a:pt x="502" y="1491"/>
                    <a:pt x="502" y="1420"/>
                  </a:cubicBezTo>
                  <a:cubicBezTo>
                    <a:pt x="627" y="1194"/>
                    <a:pt x="627" y="994"/>
                    <a:pt x="627" y="793"/>
                  </a:cubicBezTo>
                  <a:cubicBezTo>
                    <a:pt x="627" y="568"/>
                    <a:pt x="627" y="267"/>
                    <a:pt x="401" y="41"/>
                  </a:cubicBezTo>
                  <a:lnTo>
                    <a:pt x="301" y="41"/>
                  </a:lnTo>
                  <a:cubicBezTo>
                    <a:pt x="301" y="13"/>
                    <a:pt x="293" y="0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28"/>
            <p:cNvSpPr/>
            <p:nvPr/>
          </p:nvSpPr>
          <p:spPr>
            <a:xfrm>
              <a:off x="-3620700" y="3571625"/>
              <a:ext cx="21325" cy="31350"/>
            </a:xfrm>
            <a:custGeom>
              <a:avLst/>
              <a:gdLst/>
              <a:ahLst/>
              <a:cxnLst/>
              <a:rect l="l" t="t" r="r" b="b"/>
              <a:pathLst>
                <a:path w="853" h="1254" extrusionOk="0">
                  <a:moveTo>
                    <a:pt x="326" y="0"/>
                  </a:moveTo>
                  <a:cubicBezTo>
                    <a:pt x="226" y="0"/>
                    <a:pt x="100" y="0"/>
                    <a:pt x="100" y="101"/>
                  </a:cubicBezTo>
                  <a:cubicBezTo>
                    <a:pt x="0" y="326"/>
                    <a:pt x="100" y="527"/>
                    <a:pt x="100" y="727"/>
                  </a:cubicBezTo>
                  <a:cubicBezTo>
                    <a:pt x="226" y="953"/>
                    <a:pt x="326" y="1053"/>
                    <a:pt x="426" y="1254"/>
                  </a:cubicBezTo>
                  <a:lnTo>
                    <a:pt x="526" y="1254"/>
                  </a:lnTo>
                  <a:cubicBezTo>
                    <a:pt x="627" y="1254"/>
                    <a:pt x="727" y="1254"/>
                    <a:pt x="727" y="1153"/>
                  </a:cubicBezTo>
                  <a:cubicBezTo>
                    <a:pt x="852" y="953"/>
                    <a:pt x="727" y="727"/>
                    <a:pt x="727" y="527"/>
                  </a:cubicBezTo>
                  <a:cubicBezTo>
                    <a:pt x="627" y="326"/>
                    <a:pt x="526" y="226"/>
                    <a:pt x="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28"/>
            <p:cNvSpPr/>
            <p:nvPr/>
          </p:nvSpPr>
          <p:spPr>
            <a:xfrm>
              <a:off x="-3594400" y="3530275"/>
              <a:ext cx="15700" cy="28225"/>
            </a:xfrm>
            <a:custGeom>
              <a:avLst/>
              <a:gdLst/>
              <a:ahLst/>
              <a:cxnLst/>
              <a:rect l="l" t="t" r="r" b="b"/>
              <a:pathLst>
                <a:path w="628" h="1129" extrusionOk="0">
                  <a:moveTo>
                    <a:pt x="301" y="0"/>
                  </a:moveTo>
                  <a:cubicBezTo>
                    <a:pt x="201" y="0"/>
                    <a:pt x="101" y="0"/>
                    <a:pt x="1" y="100"/>
                  </a:cubicBezTo>
                  <a:lnTo>
                    <a:pt x="1" y="627"/>
                  </a:lnTo>
                  <a:cubicBezTo>
                    <a:pt x="101" y="827"/>
                    <a:pt x="101" y="928"/>
                    <a:pt x="301" y="1128"/>
                  </a:cubicBezTo>
                  <a:cubicBezTo>
                    <a:pt x="427" y="1128"/>
                    <a:pt x="527" y="1128"/>
                    <a:pt x="627" y="1028"/>
                  </a:cubicBezTo>
                  <a:lnTo>
                    <a:pt x="627" y="502"/>
                  </a:lnTo>
                  <a:cubicBezTo>
                    <a:pt x="527" y="301"/>
                    <a:pt x="527" y="201"/>
                    <a:pt x="301" y="100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28"/>
            <p:cNvSpPr/>
            <p:nvPr/>
          </p:nvSpPr>
          <p:spPr>
            <a:xfrm>
              <a:off x="-3539875" y="3535275"/>
              <a:ext cx="21325" cy="23225"/>
            </a:xfrm>
            <a:custGeom>
              <a:avLst/>
              <a:gdLst/>
              <a:ahLst/>
              <a:cxnLst/>
              <a:rect l="l" t="t" r="r" b="b"/>
              <a:pathLst>
                <a:path w="853" h="929" extrusionOk="0">
                  <a:moveTo>
                    <a:pt x="326" y="1"/>
                  </a:moveTo>
                  <a:cubicBezTo>
                    <a:pt x="226" y="1"/>
                    <a:pt x="125" y="1"/>
                    <a:pt x="125" y="101"/>
                  </a:cubicBezTo>
                  <a:cubicBezTo>
                    <a:pt x="0" y="302"/>
                    <a:pt x="125" y="527"/>
                    <a:pt x="125" y="627"/>
                  </a:cubicBezTo>
                  <a:cubicBezTo>
                    <a:pt x="226" y="728"/>
                    <a:pt x="326" y="828"/>
                    <a:pt x="526" y="928"/>
                  </a:cubicBezTo>
                  <a:cubicBezTo>
                    <a:pt x="627" y="928"/>
                    <a:pt x="752" y="928"/>
                    <a:pt x="752" y="828"/>
                  </a:cubicBezTo>
                  <a:cubicBezTo>
                    <a:pt x="852" y="627"/>
                    <a:pt x="752" y="427"/>
                    <a:pt x="752" y="302"/>
                  </a:cubicBezTo>
                  <a:cubicBezTo>
                    <a:pt x="627" y="201"/>
                    <a:pt x="526" y="101"/>
                    <a:pt x="3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28"/>
            <p:cNvSpPr/>
            <p:nvPr/>
          </p:nvSpPr>
          <p:spPr>
            <a:xfrm>
              <a:off x="-3573725" y="3438800"/>
              <a:ext cx="15700" cy="20075"/>
            </a:xfrm>
            <a:custGeom>
              <a:avLst/>
              <a:gdLst/>
              <a:ahLst/>
              <a:cxnLst/>
              <a:rect l="l" t="t" r="r" b="b"/>
              <a:pathLst>
                <a:path w="628" h="803" extrusionOk="0">
                  <a:moveTo>
                    <a:pt x="427" y="0"/>
                  </a:moveTo>
                  <a:cubicBezTo>
                    <a:pt x="327" y="0"/>
                    <a:pt x="226" y="0"/>
                    <a:pt x="101" y="100"/>
                  </a:cubicBezTo>
                  <a:cubicBezTo>
                    <a:pt x="1" y="201"/>
                    <a:pt x="1" y="301"/>
                    <a:pt x="1" y="401"/>
                  </a:cubicBezTo>
                  <a:cubicBezTo>
                    <a:pt x="101" y="526"/>
                    <a:pt x="101" y="627"/>
                    <a:pt x="226" y="727"/>
                  </a:cubicBezTo>
                  <a:cubicBezTo>
                    <a:pt x="276" y="777"/>
                    <a:pt x="352" y="802"/>
                    <a:pt x="414" y="802"/>
                  </a:cubicBezTo>
                  <a:cubicBezTo>
                    <a:pt x="477" y="802"/>
                    <a:pt x="527" y="777"/>
                    <a:pt x="527" y="727"/>
                  </a:cubicBezTo>
                  <a:cubicBezTo>
                    <a:pt x="627" y="627"/>
                    <a:pt x="627" y="401"/>
                    <a:pt x="627" y="301"/>
                  </a:cubicBezTo>
                  <a:cubicBezTo>
                    <a:pt x="627" y="201"/>
                    <a:pt x="627" y="100"/>
                    <a:pt x="4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28"/>
            <p:cNvSpPr/>
            <p:nvPr/>
          </p:nvSpPr>
          <p:spPr>
            <a:xfrm>
              <a:off x="-3461550" y="3788425"/>
              <a:ext cx="21325" cy="20700"/>
            </a:xfrm>
            <a:custGeom>
              <a:avLst/>
              <a:gdLst/>
              <a:ahLst/>
              <a:cxnLst/>
              <a:rect l="l" t="t" r="r" b="b"/>
              <a:pathLst>
                <a:path w="853" h="828" extrusionOk="0">
                  <a:moveTo>
                    <a:pt x="326" y="0"/>
                  </a:moveTo>
                  <a:cubicBezTo>
                    <a:pt x="226" y="0"/>
                    <a:pt x="125" y="100"/>
                    <a:pt x="125" y="201"/>
                  </a:cubicBezTo>
                  <a:cubicBezTo>
                    <a:pt x="0" y="326"/>
                    <a:pt x="125" y="526"/>
                    <a:pt x="226" y="627"/>
                  </a:cubicBezTo>
                  <a:cubicBezTo>
                    <a:pt x="226" y="727"/>
                    <a:pt x="326" y="827"/>
                    <a:pt x="526" y="827"/>
                  </a:cubicBezTo>
                  <a:cubicBezTo>
                    <a:pt x="627" y="827"/>
                    <a:pt x="752" y="827"/>
                    <a:pt x="852" y="727"/>
                  </a:cubicBezTo>
                  <a:cubicBezTo>
                    <a:pt x="852" y="526"/>
                    <a:pt x="752" y="326"/>
                    <a:pt x="627" y="201"/>
                  </a:cubicBezTo>
                  <a:cubicBezTo>
                    <a:pt x="627" y="100"/>
                    <a:pt x="526" y="0"/>
                    <a:pt x="3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28"/>
            <p:cNvSpPr/>
            <p:nvPr/>
          </p:nvSpPr>
          <p:spPr>
            <a:xfrm>
              <a:off x="-3422100" y="3746425"/>
              <a:ext cx="20725" cy="26350"/>
            </a:xfrm>
            <a:custGeom>
              <a:avLst/>
              <a:gdLst/>
              <a:ahLst/>
              <a:cxnLst/>
              <a:rect l="l" t="t" r="r" b="b"/>
              <a:pathLst>
                <a:path w="829" h="1054" extrusionOk="0">
                  <a:moveTo>
                    <a:pt x="201" y="1"/>
                  </a:moveTo>
                  <a:cubicBezTo>
                    <a:pt x="101" y="1"/>
                    <a:pt x="101" y="126"/>
                    <a:pt x="1" y="226"/>
                  </a:cubicBezTo>
                  <a:cubicBezTo>
                    <a:pt x="1" y="427"/>
                    <a:pt x="101" y="527"/>
                    <a:pt x="201" y="753"/>
                  </a:cubicBezTo>
                  <a:cubicBezTo>
                    <a:pt x="302" y="853"/>
                    <a:pt x="427" y="953"/>
                    <a:pt x="628" y="1054"/>
                  </a:cubicBezTo>
                  <a:lnTo>
                    <a:pt x="728" y="1054"/>
                  </a:lnTo>
                  <a:cubicBezTo>
                    <a:pt x="828" y="1054"/>
                    <a:pt x="828" y="1054"/>
                    <a:pt x="828" y="953"/>
                  </a:cubicBezTo>
                  <a:cubicBezTo>
                    <a:pt x="828" y="753"/>
                    <a:pt x="828" y="527"/>
                    <a:pt x="728" y="427"/>
                  </a:cubicBezTo>
                  <a:cubicBezTo>
                    <a:pt x="628" y="226"/>
                    <a:pt x="527" y="126"/>
                    <a:pt x="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28"/>
            <p:cNvSpPr/>
            <p:nvPr/>
          </p:nvSpPr>
          <p:spPr>
            <a:xfrm>
              <a:off x="-3466575" y="3683775"/>
              <a:ext cx="20700" cy="28850"/>
            </a:xfrm>
            <a:custGeom>
              <a:avLst/>
              <a:gdLst/>
              <a:ahLst/>
              <a:cxnLst/>
              <a:rect l="l" t="t" r="r" b="b"/>
              <a:pathLst>
                <a:path w="828" h="1154" extrusionOk="0">
                  <a:moveTo>
                    <a:pt x="326" y="1"/>
                  </a:moveTo>
                  <a:cubicBezTo>
                    <a:pt x="201" y="1"/>
                    <a:pt x="101" y="1"/>
                    <a:pt x="101" y="126"/>
                  </a:cubicBezTo>
                  <a:cubicBezTo>
                    <a:pt x="1" y="326"/>
                    <a:pt x="101" y="527"/>
                    <a:pt x="101" y="753"/>
                  </a:cubicBezTo>
                  <a:cubicBezTo>
                    <a:pt x="201" y="853"/>
                    <a:pt x="326" y="953"/>
                    <a:pt x="527" y="1053"/>
                  </a:cubicBezTo>
                  <a:lnTo>
                    <a:pt x="527" y="1154"/>
                  </a:lnTo>
                  <a:cubicBezTo>
                    <a:pt x="627" y="1154"/>
                    <a:pt x="727" y="1053"/>
                    <a:pt x="727" y="953"/>
                  </a:cubicBezTo>
                  <a:cubicBezTo>
                    <a:pt x="828" y="753"/>
                    <a:pt x="727" y="627"/>
                    <a:pt x="727" y="427"/>
                  </a:cubicBezTo>
                  <a:cubicBezTo>
                    <a:pt x="627" y="326"/>
                    <a:pt x="527" y="126"/>
                    <a:pt x="3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28"/>
            <p:cNvSpPr/>
            <p:nvPr/>
          </p:nvSpPr>
          <p:spPr>
            <a:xfrm>
              <a:off x="-3536750" y="3683775"/>
              <a:ext cx="18200" cy="31350"/>
            </a:xfrm>
            <a:custGeom>
              <a:avLst/>
              <a:gdLst/>
              <a:ahLst/>
              <a:cxnLst/>
              <a:rect l="l" t="t" r="r" b="b"/>
              <a:pathLst>
                <a:path w="728" h="1254" extrusionOk="0">
                  <a:moveTo>
                    <a:pt x="401" y="1"/>
                  </a:moveTo>
                  <a:cubicBezTo>
                    <a:pt x="301" y="1"/>
                    <a:pt x="201" y="1"/>
                    <a:pt x="101" y="126"/>
                  </a:cubicBezTo>
                  <a:cubicBezTo>
                    <a:pt x="0" y="326"/>
                    <a:pt x="0" y="527"/>
                    <a:pt x="101" y="753"/>
                  </a:cubicBezTo>
                  <a:cubicBezTo>
                    <a:pt x="101" y="953"/>
                    <a:pt x="201" y="1154"/>
                    <a:pt x="401" y="1254"/>
                  </a:cubicBezTo>
                  <a:lnTo>
                    <a:pt x="502" y="1254"/>
                  </a:lnTo>
                  <a:cubicBezTo>
                    <a:pt x="627" y="1254"/>
                    <a:pt x="727" y="1154"/>
                    <a:pt x="727" y="1053"/>
                  </a:cubicBezTo>
                  <a:lnTo>
                    <a:pt x="727" y="527"/>
                  </a:lnTo>
                  <a:cubicBezTo>
                    <a:pt x="627" y="427"/>
                    <a:pt x="627" y="226"/>
                    <a:pt x="401" y="126"/>
                  </a:cubicBezTo>
                  <a:lnTo>
                    <a:pt x="4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28"/>
            <p:cNvSpPr/>
            <p:nvPr/>
          </p:nvSpPr>
          <p:spPr>
            <a:xfrm>
              <a:off x="-3346275" y="3874875"/>
              <a:ext cx="20700" cy="25725"/>
            </a:xfrm>
            <a:custGeom>
              <a:avLst/>
              <a:gdLst/>
              <a:ahLst/>
              <a:cxnLst/>
              <a:rect l="l" t="t" r="r" b="b"/>
              <a:pathLst>
                <a:path w="828" h="1029" extrusionOk="0">
                  <a:moveTo>
                    <a:pt x="101" y="1"/>
                  </a:moveTo>
                  <a:cubicBezTo>
                    <a:pt x="1" y="1"/>
                    <a:pt x="1" y="101"/>
                    <a:pt x="1" y="201"/>
                  </a:cubicBezTo>
                  <a:cubicBezTo>
                    <a:pt x="1" y="402"/>
                    <a:pt x="101" y="627"/>
                    <a:pt x="201" y="728"/>
                  </a:cubicBezTo>
                  <a:cubicBezTo>
                    <a:pt x="301" y="828"/>
                    <a:pt x="402" y="928"/>
                    <a:pt x="627" y="1028"/>
                  </a:cubicBezTo>
                  <a:lnTo>
                    <a:pt x="727" y="1028"/>
                  </a:lnTo>
                  <a:cubicBezTo>
                    <a:pt x="828" y="1028"/>
                    <a:pt x="828" y="928"/>
                    <a:pt x="828" y="828"/>
                  </a:cubicBezTo>
                  <a:cubicBezTo>
                    <a:pt x="828" y="627"/>
                    <a:pt x="727" y="402"/>
                    <a:pt x="627" y="302"/>
                  </a:cubicBezTo>
                  <a:cubicBezTo>
                    <a:pt x="527" y="201"/>
                    <a:pt x="402" y="10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28"/>
            <p:cNvSpPr/>
            <p:nvPr/>
          </p:nvSpPr>
          <p:spPr>
            <a:xfrm>
              <a:off x="-3296775" y="3856075"/>
              <a:ext cx="20700" cy="18825"/>
            </a:xfrm>
            <a:custGeom>
              <a:avLst/>
              <a:gdLst/>
              <a:ahLst/>
              <a:cxnLst/>
              <a:rect l="l" t="t" r="r" b="b"/>
              <a:pathLst>
                <a:path w="828" h="753" extrusionOk="0">
                  <a:moveTo>
                    <a:pt x="201" y="1"/>
                  </a:moveTo>
                  <a:cubicBezTo>
                    <a:pt x="101" y="1"/>
                    <a:pt x="1" y="126"/>
                    <a:pt x="1" y="226"/>
                  </a:cubicBezTo>
                  <a:cubicBezTo>
                    <a:pt x="1" y="427"/>
                    <a:pt x="101" y="527"/>
                    <a:pt x="201" y="627"/>
                  </a:cubicBezTo>
                  <a:cubicBezTo>
                    <a:pt x="301" y="627"/>
                    <a:pt x="427" y="753"/>
                    <a:pt x="627" y="753"/>
                  </a:cubicBezTo>
                  <a:cubicBezTo>
                    <a:pt x="727" y="753"/>
                    <a:pt x="828" y="627"/>
                    <a:pt x="828" y="427"/>
                  </a:cubicBezTo>
                  <a:cubicBezTo>
                    <a:pt x="828" y="327"/>
                    <a:pt x="727" y="226"/>
                    <a:pt x="627" y="126"/>
                  </a:cubicBezTo>
                  <a:cubicBezTo>
                    <a:pt x="527" y="1"/>
                    <a:pt x="427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28"/>
            <p:cNvSpPr/>
            <p:nvPr/>
          </p:nvSpPr>
          <p:spPr>
            <a:xfrm>
              <a:off x="-3267950" y="3936150"/>
              <a:ext cx="18200" cy="17075"/>
            </a:xfrm>
            <a:custGeom>
              <a:avLst/>
              <a:gdLst/>
              <a:ahLst/>
              <a:cxnLst/>
              <a:rect l="l" t="t" r="r" b="b"/>
              <a:pathLst>
                <a:path w="728" h="683" extrusionOk="0">
                  <a:moveTo>
                    <a:pt x="378" y="0"/>
                  </a:moveTo>
                  <a:cubicBezTo>
                    <a:pt x="326" y="0"/>
                    <a:pt x="268" y="14"/>
                    <a:pt x="201" y="56"/>
                  </a:cubicBezTo>
                  <a:cubicBezTo>
                    <a:pt x="101" y="56"/>
                    <a:pt x="0" y="156"/>
                    <a:pt x="0" y="257"/>
                  </a:cubicBezTo>
                  <a:cubicBezTo>
                    <a:pt x="0" y="357"/>
                    <a:pt x="101" y="457"/>
                    <a:pt x="201" y="557"/>
                  </a:cubicBezTo>
                  <a:cubicBezTo>
                    <a:pt x="301" y="557"/>
                    <a:pt x="401" y="683"/>
                    <a:pt x="527" y="683"/>
                  </a:cubicBezTo>
                  <a:cubicBezTo>
                    <a:pt x="627" y="557"/>
                    <a:pt x="727" y="457"/>
                    <a:pt x="727" y="357"/>
                  </a:cubicBezTo>
                  <a:cubicBezTo>
                    <a:pt x="727" y="257"/>
                    <a:pt x="627" y="156"/>
                    <a:pt x="627" y="56"/>
                  </a:cubicBezTo>
                  <a:cubicBezTo>
                    <a:pt x="560" y="56"/>
                    <a:pt x="482" y="0"/>
                    <a:pt x="3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28"/>
            <p:cNvSpPr/>
            <p:nvPr/>
          </p:nvSpPr>
          <p:spPr>
            <a:xfrm>
              <a:off x="-3372600" y="3960725"/>
              <a:ext cx="31375" cy="31350"/>
            </a:xfrm>
            <a:custGeom>
              <a:avLst/>
              <a:gdLst/>
              <a:ahLst/>
              <a:cxnLst/>
              <a:rect l="l" t="t" r="r" b="b"/>
              <a:pathLst>
                <a:path w="1255" h="1254" extrusionOk="0">
                  <a:moveTo>
                    <a:pt x="1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01" y="426"/>
                    <a:pt x="201" y="627"/>
                    <a:pt x="427" y="827"/>
                  </a:cubicBezTo>
                  <a:cubicBezTo>
                    <a:pt x="527" y="1053"/>
                    <a:pt x="728" y="1153"/>
                    <a:pt x="953" y="1254"/>
                  </a:cubicBezTo>
                  <a:lnTo>
                    <a:pt x="1054" y="1254"/>
                  </a:lnTo>
                  <a:cubicBezTo>
                    <a:pt x="1154" y="1254"/>
                    <a:pt x="1254" y="1153"/>
                    <a:pt x="1254" y="1053"/>
                  </a:cubicBezTo>
                  <a:cubicBezTo>
                    <a:pt x="1154" y="827"/>
                    <a:pt x="1054" y="627"/>
                    <a:pt x="828" y="426"/>
                  </a:cubicBezTo>
                  <a:cubicBezTo>
                    <a:pt x="728" y="201"/>
                    <a:pt x="527" y="101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28"/>
            <p:cNvSpPr/>
            <p:nvPr/>
          </p:nvSpPr>
          <p:spPr>
            <a:xfrm>
              <a:off x="-2717200" y="3558475"/>
              <a:ext cx="36375" cy="15675"/>
            </a:xfrm>
            <a:custGeom>
              <a:avLst/>
              <a:gdLst/>
              <a:ahLst/>
              <a:cxnLst/>
              <a:rect l="l" t="t" r="r" b="b"/>
              <a:pathLst>
                <a:path w="1455" h="627" extrusionOk="0">
                  <a:moveTo>
                    <a:pt x="727" y="0"/>
                  </a:moveTo>
                  <a:cubicBezTo>
                    <a:pt x="527" y="0"/>
                    <a:pt x="301" y="0"/>
                    <a:pt x="101" y="226"/>
                  </a:cubicBezTo>
                  <a:lnTo>
                    <a:pt x="1" y="226"/>
                  </a:lnTo>
                  <a:cubicBezTo>
                    <a:pt x="1" y="326"/>
                    <a:pt x="1" y="426"/>
                    <a:pt x="101" y="526"/>
                  </a:cubicBezTo>
                  <a:cubicBezTo>
                    <a:pt x="301" y="627"/>
                    <a:pt x="527" y="627"/>
                    <a:pt x="727" y="627"/>
                  </a:cubicBezTo>
                  <a:cubicBezTo>
                    <a:pt x="928" y="627"/>
                    <a:pt x="1153" y="627"/>
                    <a:pt x="1354" y="526"/>
                  </a:cubicBezTo>
                  <a:lnTo>
                    <a:pt x="1454" y="526"/>
                  </a:lnTo>
                  <a:cubicBezTo>
                    <a:pt x="1454" y="426"/>
                    <a:pt x="1454" y="326"/>
                    <a:pt x="1354" y="226"/>
                  </a:cubicBezTo>
                  <a:cubicBezTo>
                    <a:pt x="1254" y="125"/>
                    <a:pt x="928" y="0"/>
                    <a:pt x="7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28"/>
            <p:cNvSpPr/>
            <p:nvPr/>
          </p:nvSpPr>
          <p:spPr>
            <a:xfrm>
              <a:off x="-2667700" y="3517100"/>
              <a:ext cx="28850" cy="15700"/>
            </a:xfrm>
            <a:custGeom>
              <a:avLst/>
              <a:gdLst/>
              <a:ahLst/>
              <a:cxnLst/>
              <a:rect l="l" t="t" r="r" b="b"/>
              <a:pathLst>
                <a:path w="1154" h="628" extrusionOk="0">
                  <a:moveTo>
                    <a:pt x="627" y="1"/>
                  </a:moveTo>
                  <a:cubicBezTo>
                    <a:pt x="427" y="1"/>
                    <a:pt x="326" y="1"/>
                    <a:pt x="101" y="101"/>
                  </a:cubicBezTo>
                  <a:cubicBezTo>
                    <a:pt x="1" y="201"/>
                    <a:pt x="1" y="302"/>
                    <a:pt x="101" y="402"/>
                  </a:cubicBezTo>
                  <a:cubicBezTo>
                    <a:pt x="201" y="527"/>
                    <a:pt x="427" y="627"/>
                    <a:pt x="527" y="627"/>
                  </a:cubicBezTo>
                  <a:cubicBezTo>
                    <a:pt x="727" y="627"/>
                    <a:pt x="828" y="627"/>
                    <a:pt x="1053" y="527"/>
                  </a:cubicBezTo>
                  <a:cubicBezTo>
                    <a:pt x="1153" y="402"/>
                    <a:pt x="1153" y="302"/>
                    <a:pt x="1053" y="201"/>
                  </a:cubicBezTo>
                  <a:cubicBezTo>
                    <a:pt x="953" y="101"/>
                    <a:pt x="727" y="1"/>
                    <a:pt x="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28"/>
            <p:cNvSpPr/>
            <p:nvPr/>
          </p:nvSpPr>
          <p:spPr>
            <a:xfrm>
              <a:off x="-2793000" y="3527125"/>
              <a:ext cx="28825" cy="17100"/>
            </a:xfrm>
            <a:custGeom>
              <a:avLst/>
              <a:gdLst/>
              <a:ahLst/>
              <a:cxnLst/>
              <a:rect l="l" t="t" r="r" b="b"/>
              <a:pathLst>
                <a:path w="1153" h="684" extrusionOk="0">
                  <a:moveTo>
                    <a:pt x="526" y="1"/>
                  </a:moveTo>
                  <a:cubicBezTo>
                    <a:pt x="326" y="126"/>
                    <a:pt x="201" y="126"/>
                    <a:pt x="0" y="327"/>
                  </a:cubicBezTo>
                  <a:cubicBezTo>
                    <a:pt x="0" y="427"/>
                    <a:pt x="0" y="527"/>
                    <a:pt x="100" y="628"/>
                  </a:cubicBezTo>
                  <a:cubicBezTo>
                    <a:pt x="175" y="669"/>
                    <a:pt x="237" y="683"/>
                    <a:pt x="292" y="683"/>
                  </a:cubicBezTo>
                  <a:cubicBezTo>
                    <a:pt x="404" y="683"/>
                    <a:pt x="493" y="628"/>
                    <a:pt x="627" y="628"/>
                  </a:cubicBezTo>
                  <a:cubicBezTo>
                    <a:pt x="727" y="628"/>
                    <a:pt x="952" y="628"/>
                    <a:pt x="1053" y="427"/>
                  </a:cubicBezTo>
                  <a:lnTo>
                    <a:pt x="1153" y="427"/>
                  </a:lnTo>
                  <a:cubicBezTo>
                    <a:pt x="1153" y="327"/>
                    <a:pt x="1153" y="226"/>
                    <a:pt x="1053" y="126"/>
                  </a:cubicBezTo>
                  <a:cubicBezTo>
                    <a:pt x="952" y="1"/>
                    <a:pt x="727" y="1"/>
                    <a:pt x="5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28"/>
            <p:cNvSpPr/>
            <p:nvPr/>
          </p:nvSpPr>
          <p:spPr>
            <a:xfrm>
              <a:off x="-2813700" y="3569125"/>
              <a:ext cx="20700" cy="15675"/>
            </a:xfrm>
            <a:custGeom>
              <a:avLst/>
              <a:gdLst/>
              <a:ahLst/>
              <a:cxnLst/>
              <a:rect l="l" t="t" r="r" b="b"/>
              <a:pathLst>
                <a:path w="828" h="627" extrusionOk="0">
                  <a:moveTo>
                    <a:pt x="302" y="0"/>
                  </a:moveTo>
                  <a:cubicBezTo>
                    <a:pt x="201" y="100"/>
                    <a:pt x="101" y="100"/>
                    <a:pt x="1" y="326"/>
                  </a:cubicBezTo>
                  <a:cubicBezTo>
                    <a:pt x="1" y="426"/>
                    <a:pt x="101" y="526"/>
                    <a:pt x="201" y="526"/>
                  </a:cubicBezTo>
                  <a:cubicBezTo>
                    <a:pt x="302" y="627"/>
                    <a:pt x="402" y="627"/>
                    <a:pt x="527" y="627"/>
                  </a:cubicBezTo>
                  <a:cubicBezTo>
                    <a:pt x="628" y="627"/>
                    <a:pt x="628" y="526"/>
                    <a:pt x="728" y="426"/>
                  </a:cubicBezTo>
                  <a:cubicBezTo>
                    <a:pt x="828" y="326"/>
                    <a:pt x="728" y="201"/>
                    <a:pt x="728" y="100"/>
                  </a:cubicBezTo>
                  <a:cubicBezTo>
                    <a:pt x="527" y="0"/>
                    <a:pt x="402" y="0"/>
                    <a:pt x="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28"/>
            <p:cNvSpPr/>
            <p:nvPr/>
          </p:nvSpPr>
          <p:spPr>
            <a:xfrm>
              <a:off x="-2902650" y="3566600"/>
              <a:ext cx="15675" cy="15700"/>
            </a:xfrm>
            <a:custGeom>
              <a:avLst/>
              <a:gdLst/>
              <a:ahLst/>
              <a:cxnLst/>
              <a:rect l="l" t="t" r="r" b="b"/>
              <a:pathLst>
                <a:path w="627" h="628" extrusionOk="0">
                  <a:moveTo>
                    <a:pt x="201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302"/>
                    <a:pt x="0" y="427"/>
                    <a:pt x="100" y="527"/>
                  </a:cubicBezTo>
                  <a:cubicBezTo>
                    <a:pt x="201" y="627"/>
                    <a:pt x="326" y="627"/>
                    <a:pt x="426" y="627"/>
                  </a:cubicBezTo>
                  <a:lnTo>
                    <a:pt x="627" y="427"/>
                  </a:lnTo>
                  <a:cubicBezTo>
                    <a:pt x="627" y="302"/>
                    <a:pt x="627" y="201"/>
                    <a:pt x="526" y="101"/>
                  </a:cubicBezTo>
                  <a:cubicBezTo>
                    <a:pt x="426" y="1"/>
                    <a:pt x="326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28"/>
            <p:cNvSpPr/>
            <p:nvPr/>
          </p:nvSpPr>
          <p:spPr>
            <a:xfrm>
              <a:off x="-2547400" y="3649950"/>
              <a:ext cx="20700" cy="18200"/>
            </a:xfrm>
            <a:custGeom>
              <a:avLst/>
              <a:gdLst/>
              <a:ahLst/>
              <a:cxnLst/>
              <a:rect l="l" t="t" r="r" b="b"/>
              <a:pathLst>
                <a:path w="828" h="728" extrusionOk="0">
                  <a:moveTo>
                    <a:pt x="201" y="0"/>
                  </a:moveTo>
                  <a:cubicBezTo>
                    <a:pt x="101" y="0"/>
                    <a:pt x="1" y="100"/>
                    <a:pt x="1" y="226"/>
                  </a:cubicBezTo>
                  <a:cubicBezTo>
                    <a:pt x="1" y="426"/>
                    <a:pt x="101" y="527"/>
                    <a:pt x="201" y="627"/>
                  </a:cubicBezTo>
                  <a:cubicBezTo>
                    <a:pt x="301" y="727"/>
                    <a:pt x="402" y="727"/>
                    <a:pt x="627" y="727"/>
                  </a:cubicBezTo>
                  <a:cubicBezTo>
                    <a:pt x="727" y="627"/>
                    <a:pt x="828" y="527"/>
                    <a:pt x="828" y="426"/>
                  </a:cubicBezTo>
                  <a:lnTo>
                    <a:pt x="727" y="426"/>
                  </a:lnTo>
                  <a:cubicBezTo>
                    <a:pt x="727" y="326"/>
                    <a:pt x="627" y="226"/>
                    <a:pt x="627" y="100"/>
                  </a:cubicBezTo>
                  <a:cubicBezTo>
                    <a:pt x="527" y="0"/>
                    <a:pt x="402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28"/>
            <p:cNvSpPr/>
            <p:nvPr/>
          </p:nvSpPr>
          <p:spPr>
            <a:xfrm>
              <a:off x="-2396400" y="3628225"/>
              <a:ext cx="18825" cy="16725"/>
            </a:xfrm>
            <a:custGeom>
              <a:avLst/>
              <a:gdLst/>
              <a:ahLst/>
              <a:cxnLst/>
              <a:rect l="l" t="t" r="r" b="b"/>
              <a:pathLst>
                <a:path w="753" h="669" extrusionOk="0">
                  <a:moveTo>
                    <a:pt x="415" y="1"/>
                  </a:moveTo>
                  <a:cubicBezTo>
                    <a:pt x="385" y="1"/>
                    <a:pt x="356" y="13"/>
                    <a:pt x="327" y="42"/>
                  </a:cubicBezTo>
                  <a:cubicBezTo>
                    <a:pt x="226" y="42"/>
                    <a:pt x="126" y="142"/>
                    <a:pt x="126" y="243"/>
                  </a:cubicBezTo>
                  <a:cubicBezTo>
                    <a:pt x="1" y="343"/>
                    <a:pt x="126" y="468"/>
                    <a:pt x="226" y="568"/>
                  </a:cubicBezTo>
                  <a:cubicBezTo>
                    <a:pt x="226" y="669"/>
                    <a:pt x="327" y="669"/>
                    <a:pt x="527" y="669"/>
                  </a:cubicBezTo>
                  <a:cubicBezTo>
                    <a:pt x="627" y="669"/>
                    <a:pt x="753" y="568"/>
                    <a:pt x="753" y="468"/>
                  </a:cubicBezTo>
                  <a:cubicBezTo>
                    <a:pt x="753" y="243"/>
                    <a:pt x="627" y="142"/>
                    <a:pt x="627" y="142"/>
                  </a:cubicBezTo>
                  <a:cubicBezTo>
                    <a:pt x="556" y="72"/>
                    <a:pt x="486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28"/>
            <p:cNvSpPr/>
            <p:nvPr/>
          </p:nvSpPr>
          <p:spPr>
            <a:xfrm>
              <a:off x="-2385750" y="3686900"/>
              <a:ext cx="20700" cy="19250"/>
            </a:xfrm>
            <a:custGeom>
              <a:avLst/>
              <a:gdLst/>
              <a:ahLst/>
              <a:cxnLst/>
              <a:rect l="l" t="t" r="r" b="b"/>
              <a:pathLst>
                <a:path w="828" h="770" extrusionOk="0">
                  <a:moveTo>
                    <a:pt x="201" y="1"/>
                  </a:moveTo>
                  <a:cubicBezTo>
                    <a:pt x="101" y="101"/>
                    <a:pt x="1" y="101"/>
                    <a:pt x="1" y="201"/>
                  </a:cubicBezTo>
                  <a:lnTo>
                    <a:pt x="101" y="302"/>
                  </a:lnTo>
                  <a:lnTo>
                    <a:pt x="101" y="628"/>
                  </a:lnTo>
                  <a:cubicBezTo>
                    <a:pt x="201" y="628"/>
                    <a:pt x="327" y="728"/>
                    <a:pt x="427" y="728"/>
                  </a:cubicBezTo>
                  <a:cubicBezTo>
                    <a:pt x="456" y="757"/>
                    <a:pt x="486" y="769"/>
                    <a:pt x="515" y="769"/>
                  </a:cubicBezTo>
                  <a:cubicBezTo>
                    <a:pt x="586" y="769"/>
                    <a:pt x="657" y="698"/>
                    <a:pt x="728" y="628"/>
                  </a:cubicBezTo>
                  <a:cubicBezTo>
                    <a:pt x="828" y="502"/>
                    <a:pt x="728" y="302"/>
                    <a:pt x="627" y="201"/>
                  </a:cubicBezTo>
                  <a:cubicBezTo>
                    <a:pt x="527" y="101"/>
                    <a:pt x="427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28"/>
            <p:cNvSpPr/>
            <p:nvPr/>
          </p:nvSpPr>
          <p:spPr>
            <a:xfrm>
              <a:off x="-2424600" y="3712600"/>
              <a:ext cx="20700" cy="21325"/>
            </a:xfrm>
            <a:custGeom>
              <a:avLst/>
              <a:gdLst/>
              <a:ahLst/>
              <a:cxnLst/>
              <a:rect l="l" t="t" r="r" b="b"/>
              <a:pathLst>
                <a:path w="828" h="853" extrusionOk="0">
                  <a:moveTo>
                    <a:pt x="201" y="1"/>
                  </a:moveTo>
                  <a:cubicBezTo>
                    <a:pt x="101" y="1"/>
                    <a:pt x="1" y="101"/>
                    <a:pt x="1" y="226"/>
                  </a:cubicBezTo>
                  <a:cubicBezTo>
                    <a:pt x="1" y="427"/>
                    <a:pt x="1" y="527"/>
                    <a:pt x="101" y="627"/>
                  </a:cubicBezTo>
                  <a:cubicBezTo>
                    <a:pt x="201" y="727"/>
                    <a:pt x="402" y="853"/>
                    <a:pt x="502" y="853"/>
                  </a:cubicBezTo>
                  <a:lnTo>
                    <a:pt x="627" y="853"/>
                  </a:lnTo>
                  <a:cubicBezTo>
                    <a:pt x="728" y="853"/>
                    <a:pt x="828" y="727"/>
                    <a:pt x="828" y="627"/>
                  </a:cubicBezTo>
                  <a:cubicBezTo>
                    <a:pt x="828" y="527"/>
                    <a:pt x="728" y="326"/>
                    <a:pt x="627" y="226"/>
                  </a:cubicBezTo>
                  <a:cubicBezTo>
                    <a:pt x="502" y="101"/>
                    <a:pt x="402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28"/>
            <p:cNvSpPr/>
            <p:nvPr/>
          </p:nvSpPr>
          <p:spPr>
            <a:xfrm>
              <a:off x="-2367575" y="3741425"/>
              <a:ext cx="15700" cy="14300"/>
            </a:xfrm>
            <a:custGeom>
              <a:avLst/>
              <a:gdLst/>
              <a:ahLst/>
              <a:cxnLst/>
              <a:rect l="l" t="t" r="r" b="b"/>
              <a:pathLst>
                <a:path w="628" h="572" extrusionOk="0">
                  <a:moveTo>
                    <a:pt x="527" y="0"/>
                  </a:moveTo>
                  <a:cubicBezTo>
                    <a:pt x="427" y="0"/>
                    <a:pt x="427" y="0"/>
                    <a:pt x="326" y="101"/>
                  </a:cubicBezTo>
                  <a:cubicBezTo>
                    <a:pt x="226" y="101"/>
                    <a:pt x="101" y="201"/>
                    <a:pt x="101" y="326"/>
                  </a:cubicBezTo>
                  <a:cubicBezTo>
                    <a:pt x="1" y="426"/>
                    <a:pt x="101" y="527"/>
                    <a:pt x="101" y="527"/>
                  </a:cubicBezTo>
                  <a:cubicBezTo>
                    <a:pt x="184" y="527"/>
                    <a:pt x="212" y="571"/>
                    <a:pt x="281" y="571"/>
                  </a:cubicBezTo>
                  <a:cubicBezTo>
                    <a:pt x="315" y="571"/>
                    <a:pt x="360" y="560"/>
                    <a:pt x="427" y="527"/>
                  </a:cubicBezTo>
                  <a:cubicBezTo>
                    <a:pt x="427" y="527"/>
                    <a:pt x="527" y="426"/>
                    <a:pt x="527" y="326"/>
                  </a:cubicBezTo>
                  <a:cubicBezTo>
                    <a:pt x="627" y="101"/>
                    <a:pt x="527" y="101"/>
                    <a:pt x="5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28"/>
            <p:cNvSpPr/>
            <p:nvPr/>
          </p:nvSpPr>
          <p:spPr>
            <a:xfrm>
              <a:off x="-2847525" y="3524625"/>
              <a:ext cx="12550" cy="15700"/>
            </a:xfrm>
            <a:custGeom>
              <a:avLst/>
              <a:gdLst/>
              <a:ahLst/>
              <a:cxnLst/>
              <a:rect l="l" t="t" r="r" b="b"/>
              <a:pathLst>
                <a:path w="502" h="628" extrusionOk="0">
                  <a:moveTo>
                    <a:pt x="201" y="1"/>
                  </a:moveTo>
                  <a:cubicBezTo>
                    <a:pt x="201" y="101"/>
                    <a:pt x="101" y="101"/>
                    <a:pt x="1" y="226"/>
                  </a:cubicBezTo>
                  <a:cubicBezTo>
                    <a:pt x="1" y="326"/>
                    <a:pt x="1" y="427"/>
                    <a:pt x="101" y="527"/>
                  </a:cubicBezTo>
                  <a:cubicBezTo>
                    <a:pt x="201" y="627"/>
                    <a:pt x="201" y="627"/>
                    <a:pt x="301" y="627"/>
                  </a:cubicBezTo>
                  <a:cubicBezTo>
                    <a:pt x="301" y="627"/>
                    <a:pt x="402" y="627"/>
                    <a:pt x="502" y="527"/>
                  </a:cubicBezTo>
                  <a:lnTo>
                    <a:pt x="502" y="226"/>
                  </a:lnTo>
                  <a:cubicBezTo>
                    <a:pt x="402" y="101"/>
                    <a:pt x="301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28"/>
            <p:cNvSpPr/>
            <p:nvPr/>
          </p:nvSpPr>
          <p:spPr>
            <a:xfrm>
              <a:off x="-3229100" y="3125500"/>
              <a:ext cx="21325" cy="20700"/>
            </a:xfrm>
            <a:custGeom>
              <a:avLst/>
              <a:gdLst/>
              <a:ahLst/>
              <a:cxnLst/>
              <a:rect l="l" t="t" r="r" b="b"/>
              <a:pathLst>
                <a:path w="853" h="828" extrusionOk="0">
                  <a:moveTo>
                    <a:pt x="101" y="1"/>
                  </a:moveTo>
                  <a:cubicBezTo>
                    <a:pt x="0" y="1"/>
                    <a:pt x="0" y="101"/>
                    <a:pt x="0" y="201"/>
                  </a:cubicBezTo>
                  <a:cubicBezTo>
                    <a:pt x="101" y="402"/>
                    <a:pt x="101" y="527"/>
                    <a:pt x="226" y="627"/>
                  </a:cubicBezTo>
                  <a:cubicBezTo>
                    <a:pt x="326" y="728"/>
                    <a:pt x="426" y="828"/>
                    <a:pt x="627" y="828"/>
                  </a:cubicBezTo>
                  <a:cubicBezTo>
                    <a:pt x="727" y="828"/>
                    <a:pt x="852" y="828"/>
                    <a:pt x="852" y="728"/>
                  </a:cubicBezTo>
                  <a:cubicBezTo>
                    <a:pt x="852" y="527"/>
                    <a:pt x="852" y="301"/>
                    <a:pt x="627" y="201"/>
                  </a:cubicBezTo>
                  <a:cubicBezTo>
                    <a:pt x="527" y="101"/>
                    <a:pt x="426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28"/>
            <p:cNvSpPr/>
            <p:nvPr/>
          </p:nvSpPr>
          <p:spPr>
            <a:xfrm>
              <a:off x="-3200275" y="3128000"/>
              <a:ext cx="23825" cy="23225"/>
            </a:xfrm>
            <a:custGeom>
              <a:avLst/>
              <a:gdLst/>
              <a:ahLst/>
              <a:cxnLst/>
              <a:rect l="l" t="t" r="r" b="b"/>
              <a:pathLst>
                <a:path w="953" h="929" extrusionOk="0">
                  <a:moveTo>
                    <a:pt x="326" y="1"/>
                  </a:moveTo>
                  <a:cubicBezTo>
                    <a:pt x="201" y="1"/>
                    <a:pt x="100" y="1"/>
                    <a:pt x="100" y="101"/>
                  </a:cubicBezTo>
                  <a:cubicBezTo>
                    <a:pt x="0" y="427"/>
                    <a:pt x="100" y="527"/>
                    <a:pt x="201" y="728"/>
                  </a:cubicBezTo>
                  <a:cubicBezTo>
                    <a:pt x="326" y="828"/>
                    <a:pt x="527" y="928"/>
                    <a:pt x="727" y="928"/>
                  </a:cubicBezTo>
                  <a:lnTo>
                    <a:pt x="827" y="928"/>
                  </a:lnTo>
                  <a:cubicBezTo>
                    <a:pt x="953" y="928"/>
                    <a:pt x="953" y="828"/>
                    <a:pt x="953" y="728"/>
                  </a:cubicBezTo>
                  <a:cubicBezTo>
                    <a:pt x="953" y="527"/>
                    <a:pt x="827" y="427"/>
                    <a:pt x="727" y="302"/>
                  </a:cubicBezTo>
                  <a:cubicBezTo>
                    <a:pt x="627" y="201"/>
                    <a:pt x="527" y="101"/>
                    <a:pt x="3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28"/>
            <p:cNvSpPr/>
            <p:nvPr/>
          </p:nvSpPr>
          <p:spPr>
            <a:xfrm>
              <a:off x="-3179600" y="3175000"/>
              <a:ext cx="21325" cy="20700"/>
            </a:xfrm>
            <a:custGeom>
              <a:avLst/>
              <a:gdLst/>
              <a:ahLst/>
              <a:cxnLst/>
              <a:rect l="l" t="t" r="r" b="b"/>
              <a:pathLst>
                <a:path w="853" h="828" extrusionOk="0">
                  <a:moveTo>
                    <a:pt x="226" y="1"/>
                  </a:moveTo>
                  <a:cubicBezTo>
                    <a:pt x="126" y="1"/>
                    <a:pt x="0" y="101"/>
                    <a:pt x="0" y="201"/>
                  </a:cubicBezTo>
                  <a:cubicBezTo>
                    <a:pt x="0" y="427"/>
                    <a:pt x="126" y="527"/>
                    <a:pt x="226" y="627"/>
                  </a:cubicBezTo>
                  <a:cubicBezTo>
                    <a:pt x="326" y="727"/>
                    <a:pt x="426" y="828"/>
                    <a:pt x="627" y="828"/>
                  </a:cubicBezTo>
                  <a:cubicBezTo>
                    <a:pt x="752" y="828"/>
                    <a:pt x="852" y="727"/>
                    <a:pt x="852" y="627"/>
                  </a:cubicBezTo>
                  <a:cubicBezTo>
                    <a:pt x="852" y="427"/>
                    <a:pt x="752" y="301"/>
                    <a:pt x="627" y="201"/>
                  </a:cubicBezTo>
                  <a:cubicBezTo>
                    <a:pt x="527" y="101"/>
                    <a:pt x="426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28"/>
            <p:cNvSpPr/>
            <p:nvPr/>
          </p:nvSpPr>
          <p:spPr>
            <a:xfrm>
              <a:off x="-3126975" y="3182525"/>
              <a:ext cx="25725" cy="21325"/>
            </a:xfrm>
            <a:custGeom>
              <a:avLst/>
              <a:gdLst/>
              <a:ahLst/>
              <a:cxnLst/>
              <a:rect l="l" t="t" r="r" b="b"/>
              <a:pathLst>
                <a:path w="1029" h="853" extrusionOk="0">
                  <a:moveTo>
                    <a:pt x="201" y="0"/>
                  </a:moveTo>
                  <a:cubicBezTo>
                    <a:pt x="101" y="0"/>
                    <a:pt x="1" y="126"/>
                    <a:pt x="1" y="226"/>
                  </a:cubicBezTo>
                  <a:cubicBezTo>
                    <a:pt x="101" y="426"/>
                    <a:pt x="201" y="527"/>
                    <a:pt x="301" y="627"/>
                  </a:cubicBezTo>
                  <a:cubicBezTo>
                    <a:pt x="402" y="853"/>
                    <a:pt x="627" y="853"/>
                    <a:pt x="828" y="853"/>
                  </a:cubicBezTo>
                  <a:lnTo>
                    <a:pt x="928" y="853"/>
                  </a:lnTo>
                  <a:cubicBezTo>
                    <a:pt x="928" y="853"/>
                    <a:pt x="1028" y="752"/>
                    <a:pt x="1028" y="627"/>
                  </a:cubicBezTo>
                  <a:cubicBezTo>
                    <a:pt x="928" y="426"/>
                    <a:pt x="828" y="326"/>
                    <a:pt x="727" y="226"/>
                  </a:cubicBezTo>
                  <a:cubicBezTo>
                    <a:pt x="627" y="126"/>
                    <a:pt x="402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28"/>
            <p:cNvSpPr/>
            <p:nvPr/>
          </p:nvSpPr>
          <p:spPr>
            <a:xfrm>
              <a:off x="-3142650" y="3151200"/>
              <a:ext cx="20725" cy="18825"/>
            </a:xfrm>
            <a:custGeom>
              <a:avLst/>
              <a:gdLst/>
              <a:ahLst/>
              <a:cxnLst/>
              <a:rect l="l" t="t" r="r" b="b"/>
              <a:pathLst>
                <a:path w="829" h="753" extrusionOk="0">
                  <a:moveTo>
                    <a:pt x="201" y="0"/>
                  </a:moveTo>
                  <a:cubicBezTo>
                    <a:pt x="101" y="0"/>
                    <a:pt x="1" y="0"/>
                    <a:pt x="1" y="126"/>
                  </a:cubicBezTo>
                  <a:cubicBezTo>
                    <a:pt x="1" y="326"/>
                    <a:pt x="101" y="527"/>
                    <a:pt x="201" y="627"/>
                  </a:cubicBezTo>
                  <a:cubicBezTo>
                    <a:pt x="302" y="752"/>
                    <a:pt x="527" y="752"/>
                    <a:pt x="728" y="752"/>
                  </a:cubicBezTo>
                  <a:cubicBezTo>
                    <a:pt x="828" y="752"/>
                    <a:pt x="828" y="627"/>
                    <a:pt x="828" y="527"/>
                  </a:cubicBezTo>
                  <a:lnTo>
                    <a:pt x="828" y="426"/>
                  </a:lnTo>
                  <a:cubicBezTo>
                    <a:pt x="728" y="326"/>
                    <a:pt x="728" y="226"/>
                    <a:pt x="628" y="126"/>
                  </a:cubicBezTo>
                  <a:cubicBezTo>
                    <a:pt x="527" y="126"/>
                    <a:pt x="402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28"/>
            <p:cNvSpPr/>
            <p:nvPr/>
          </p:nvSpPr>
          <p:spPr>
            <a:xfrm>
              <a:off x="-3069950" y="3198175"/>
              <a:ext cx="34475" cy="22375"/>
            </a:xfrm>
            <a:custGeom>
              <a:avLst/>
              <a:gdLst/>
              <a:ahLst/>
              <a:cxnLst/>
              <a:rect l="l" t="t" r="r" b="b"/>
              <a:pathLst>
                <a:path w="1379" h="895" extrusionOk="0">
                  <a:moveTo>
                    <a:pt x="126" y="1"/>
                  </a:moveTo>
                  <a:cubicBezTo>
                    <a:pt x="126" y="126"/>
                    <a:pt x="0" y="227"/>
                    <a:pt x="0" y="227"/>
                  </a:cubicBezTo>
                  <a:cubicBezTo>
                    <a:pt x="126" y="527"/>
                    <a:pt x="326" y="628"/>
                    <a:pt x="527" y="753"/>
                  </a:cubicBezTo>
                  <a:cubicBezTo>
                    <a:pt x="686" y="824"/>
                    <a:pt x="833" y="895"/>
                    <a:pt x="976" y="895"/>
                  </a:cubicBezTo>
                  <a:cubicBezTo>
                    <a:pt x="1036" y="895"/>
                    <a:pt x="1094" y="882"/>
                    <a:pt x="1153" y="853"/>
                  </a:cubicBezTo>
                  <a:lnTo>
                    <a:pt x="1253" y="853"/>
                  </a:lnTo>
                  <a:cubicBezTo>
                    <a:pt x="1379" y="853"/>
                    <a:pt x="1379" y="753"/>
                    <a:pt x="1253" y="628"/>
                  </a:cubicBezTo>
                  <a:cubicBezTo>
                    <a:pt x="1153" y="427"/>
                    <a:pt x="953" y="327"/>
                    <a:pt x="852" y="227"/>
                  </a:cubicBezTo>
                  <a:cubicBezTo>
                    <a:pt x="627" y="126"/>
                    <a:pt x="426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28"/>
            <p:cNvSpPr/>
            <p:nvPr/>
          </p:nvSpPr>
          <p:spPr>
            <a:xfrm>
              <a:off x="-3077475" y="3168675"/>
              <a:ext cx="23200" cy="19500"/>
            </a:xfrm>
            <a:custGeom>
              <a:avLst/>
              <a:gdLst/>
              <a:ahLst/>
              <a:cxnLst/>
              <a:rect l="l" t="t" r="r" b="b"/>
              <a:pathLst>
                <a:path w="928" h="780" extrusionOk="0">
                  <a:moveTo>
                    <a:pt x="373" y="1"/>
                  </a:moveTo>
                  <a:cubicBezTo>
                    <a:pt x="325" y="1"/>
                    <a:pt x="269" y="16"/>
                    <a:pt x="201" y="53"/>
                  </a:cubicBezTo>
                  <a:lnTo>
                    <a:pt x="101" y="53"/>
                  </a:lnTo>
                  <a:cubicBezTo>
                    <a:pt x="0" y="53"/>
                    <a:pt x="0" y="153"/>
                    <a:pt x="0" y="254"/>
                  </a:cubicBezTo>
                  <a:cubicBezTo>
                    <a:pt x="101" y="454"/>
                    <a:pt x="201" y="554"/>
                    <a:pt x="301" y="680"/>
                  </a:cubicBezTo>
                  <a:cubicBezTo>
                    <a:pt x="427" y="680"/>
                    <a:pt x="527" y="780"/>
                    <a:pt x="727" y="780"/>
                  </a:cubicBezTo>
                  <a:lnTo>
                    <a:pt x="828" y="780"/>
                  </a:lnTo>
                  <a:cubicBezTo>
                    <a:pt x="928" y="780"/>
                    <a:pt x="928" y="680"/>
                    <a:pt x="928" y="554"/>
                  </a:cubicBezTo>
                  <a:cubicBezTo>
                    <a:pt x="928" y="354"/>
                    <a:pt x="828" y="254"/>
                    <a:pt x="627" y="153"/>
                  </a:cubicBezTo>
                  <a:cubicBezTo>
                    <a:pt x="557" y="83"/>
                    <a:pt x="487" y="1"/>
                    <a:pt x="3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28"/>
            <p:cNvSpPr/>
            <p:nvPr/>
          </p:nvSpPr>
          <p:spPr>
            <a:xfrm>
              <a:off x="-3072450" y="3235150"/>
              <a:ext cx="18175" cy="15700"/>
            </a:xfrm>
            <a:custGeom>
              <a:avLst/>
              <a:gdLst/>
              <a:ahLst/>
              <a:cxnLst/>
              <a:rect l="l" t="t" r="r" b="b"/>
              <a:pathLst>
                <a:path w="727" h="628" extrusionOk="0">
                  <a:moveTo>
                    <a:pt x="426" y="1"/>
                  </a:moveTo>
                  <a:cubicBezTo>
                    <a:pt x="326" y="1"/>
                    <a:pt x="226" y="1"/>
                    <a:pt x="100" y="101"/>
                  </a:cubicBezTo>
                  <a:cubicBezTo>
                    <a:pt x="0" y="101"/>
                    <a:pt x="0" y="201"/>
                    <a:pt x="0" y="301"/>
                  </a:cubicBezTo>
                  <a:cubicBezTo>
                    <a:pt x="0" y="527"/>
                    <a:pt x="100" y="627"/>
                    <a:pt x="226" y="627"/>
                  </a:cubicBezTo>
                  <a:cubicBezTo>
                    <a:pt x="426" y="627"/>
                    <a:pt x="526" y="627"/>
                    <a:pt x="627" y="527"/>
                  </a:cubicBezTo>
                  <a:cubicBezTo>
                    <a:pt x="727" y="402"/>
                    <a:pt x="727" y="301"/>
                    <a:pt x="627" y="201"/>
                  </a:cubicBezTo>
                  <a:cubicBezTo>
                    <a:pt x="526" y="101"/>
                    <a:pt x="526" y="1"/>
                    <a:pt x="4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28"/>
            <p:cNvSpPr/>
            <p:nvPr/>
          </p:nvSpPr>
          <p:spPr>
            <a:xfrm>
              <a:off x="-2370075" y="2626750"/>
              <a:ext cx="18200" cy="22575"/>
            </a:xfrm>
            <a:custGeom>
              <a:avLst/>
              <a:gdLst/>
              <a:ahLst/>
              <a:cxnLst/>
              <a:rect l="l" t="t" r="r" b="b"/>
              <a:pathLst>
                <a:path w="728" h="903" extrusionOk="0">
                  <a:moveTo>
                    <a:pt x="426" y="1"/>
                  </a:moveTo>
                  <a:cubicBezTo>
                    <a:pt x="326" y="1"/>
                    <a:pt x="201" y="1"/>
                    <a:pt x="101" y="101"/>
                  </a:cubicBezTo>
                  <a:cubicBezTo>
                    <a:pt x="0" y="301"/>
                    <a:pt x="0" y="427"/>
                    <a:pt x="101" y="527"/>
                  </a:cubicBezTo>
                  <a:cubicBezTo>
                    <a:pt x="101" y="627"/>
                    <a:pt x="101" y="728"/>
                    <a:pt x="201" y="828"/>
                  </a:cubicBezTo>
                  <a:cubicBezTo>
                    <a:pt x="264" y="878"/>
                    <a:pt x="320" y="903"/>
                    <a:pt x="373" y="903"/>
                  </a:cubicBezTo>
                  <a:cubicBezTo>
                    <a:pt x="426" y="903"/>
                    <a:pt x="477" y="878"/>
                    <a:pt x="527" y="828"/>
                  </a:cubicBezTo>
                  <a:cubicBezTo>
                    <a:pt x="627" y="728"/>
                    <a:pt x="727" y="627"/>
                    <a:pt x="627" y="427"/>
                  </a:cubicBezTo>
                  <a:cubicBezTo>
                    <a:pt x="627" y="301"/>
                    <a:pt x="627" y="101"/>
                    <a:pt x="4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28"/>
            <p:cNvSpPr/>
            <p:nvPr/>
          </p:nvSpPr>
          <p:spPr>
            <a:xfrm>
              <a:off x="-2370075" y="2677650"/>
              <a:ext cx="15675" cy="22450"/>
            </a:xfrm>
            <a:custGeom>
              <a:avLst/>
              <a:gdLst/>
              <a:ahLst/>
              <a:cxnLst/>
              <a:rect l="l" t="t" r="r" b="b"/>
              <a:pathLst>
                <a:path w="627" h="898" extrusionOk="0">
                  <a:moveTo>
                    <a:pt x="368" y="0"/>
                  </a:moveTo>
                  <a:cubicBezTo>
                    <a:pt x="301" y="0"/>
                    <a:pt x="201" y="45"/>
                    <a:pt x="201" y="45"/>
                  </a:cubicBezTo>
                  <a:lnTo>
                    <a:pt x="201" y="145"/>
                  </a:lnTo>
                  <a:cubicBezTo>
                    <a:pt x="101" y="270"/>
                    <a:pt x="0" y="371"/>
                    <a:pt x="0" y="471"/>
                  </a:cubicBezTo>
                  <a:cubicBezTo>
                    <a:pt x="0" y="571"/>
                    <a:pt x="0" y="571"/>
                    <a:pt x="101" y="772"/>
                  </a:cubicBezTo>
                  <a:cubicBezTo>
                    <a:pt x="201" y="897"/>
                    <a:pt x="326" y="897"/>
                    <a:pt x="426" y="897"/>
                  </a:cubicBezTo>
                  <a:cubicBezTo>
                    <a:pt x="527" y="772"/>
                    <a:pt x="627" y="671"/>
                    <a:pt x="627" y="471"/>
                  </a:cubicBezTo>
                  <a:cubicBezTo>
                    <a:pt x="627" y="371"/>
                    <a:pt x="627" y="145"/>
                    <a:pt x="426" y="45"/>
                  </a:cubicBezTo>
                  <a:cubicBezTo>
                    <a:pt x="426" y="11"/>
                    <a:pt x="401" y="0"/>
                    <a:pt x="3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28"/>
            <p:cNvSpPr/>
            <p:nvPr/>
          </p:nvSpPr>
          <p:spPr>
            <a:xfrm>
              <a:off x="-2346275" y="2658700"/>
              <a:ext cx="15700" cy="24950"/>
            </a:xfrm>
            <a:custGeom>
              <a:avLst/>
              <a:gdLst/>
              <a:ahLst/>
              <a:cxnLst/>
              <a:rect l="l" t="t" r="r" b="b"/>
              <a:pathLst>
                <a:path w="628" h="998" extrusionOk="0">
                  <a:moveTo>
                    <a:pt x="302" y="1"/>
                  </a:moveTo>
                  <a:cubicBezTo>
                    <a:pt x="251" y="1"/>
                    <a:pt x="201" y="26"/>
                    <a:pt x="201" y="76"/>
                  </a:cubicBezTo>
                  <a:cubicBezTo>
                    <a:pt x="1" y="176"/>
                    <a:pt x="1" y="402"/>
                    <a:pt x="1" y="502"/>
                  </a:cubicBezTo>
                  <a:cubicBezTo>
                    <a:pt x="1" y="602"/>
                    <a:pt x="1" y="703"/>
                    <a:pt x="201" y="903"/>
                  </a:cubicBezTo>
                  <a:cubicBezTo>
                    <a:pt x="201" y="966"/>
                    <a:pt x="251" y="997"/>
                    <a:pt x="302" y="997"/>
                  </a:cubicBezTo>
                  <a:cubicBezTo>
                    <a:pt x="352" y="997"/>
                    <a:pt x="402" y="966"/>
                    <a:pt x="402" y="903"/>
                  </a:cubicBezTo>
                  <a:cubicBezTo>
                    <a:pt x="627" y="703"/>
                    <a:pt x="627" y="602"/>
                    <a:pt x="627" y="502"/>
                  </a:cubicBezTo>
                  <a:cubicBezTo>
                    <a:pt x="627" y="402"/>
                    <a:pt x="627" y="176"/>
                    <a:pt x="402" y="76"/>
                  </a:cubicBezTo>
                  <a:cubicBezTo>
                    <a:pt x="402" y="26"/>
                    <a:pt x="352" y="1"/>
                    <a:pt x="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28"/>
            <p:cNvSpPr/>
            <p:nvPr/>
          </p:nvSpPr>
          <p:spPr>
            <a:xfrm>
              <a:off x="-2333725" y="2616725"/>
              <a:ext cx="15675" cy="22575"/>
            </a:xfrm>
            <a:custGeom>
              <a:avLst/>
              <a:gdLst/>
              <a:ahLst/>
              <a:cxnLst/>
              <a:rect l="l" t="t" r="r" b="b"/>
              <a:pathLst>
                <a:path w="627" h="903" extrusionOk="0">
                  <a:moveTo>
                    <a:pt x="276" y="1"/>
                  </a:moveTo>
                  <a:cubicBezTo>
                    <a:pt x="226" y="1"/>
                    <a:pt x="175" y="26"/>
                    <a:pt x="125" y="76"/>
                  </a:cubicBezTo>
                  <a:cubicBezTo>
                    <a:pt x="0" y="301"/>
                    <a:pt x="0" y="402"/>
                    <a:pt x="0" y="502"/>
                  </a:cubicBezTo>
                  <a:cubicBezTo>
                    <a:pt x="0" y="602"/>
                    <a:pt x="125" y="702"/>
                    <a:pt x="226" y="828"/>
                  </a:cubicBezTo>
                  <a:cubicBezTo>
                    <a:pt x="276" y="878"/>
                    <a:pt x="326" y="903"/>
                    <a:pt x="376" y="903"/>
                  </a:cubicBezTo>
                  <a:cubicBezTo>
                    <a:pt x="426" y="903"/>
                    <a:pt x="476" y="878"/>
                    <a:pt x="526" y="828"/>
                  </a:cubicBezTo>
                  <a:cubicBezTo>
                    <a:pt x="627" y="602"/>
                    <a:pt x="627" y="502"/>
                    <a:pt x="627" y="402"/>
                  </a:cubicBezTo>
                  <a:cubicBezTo>
                    <a:pt x="627" y="301"/>
                    <a:pt x="526" y="201"/>
                    <a:pt x="426" y="76"/>
                  </a:cubicBezTo>
                  <a:cubicBezTo>
                    <a:pt x="376" y="26"/>
                    <a:pt x="326" y="1"/>
                    <a:pt x="2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28"/>
            <p:cNvSpPr/>
            <p:nvPr/>
          </p:nvSpPr>
          <p:spPr>
            <a:xfrm>
              <a:off x="-2318075" y="2695050"/>
              <a:ext cx="15700" cy="15075"/>
            </a:xfrm>
            <a:custGeom>
              <a:avLst/>
              <a:gdLst/>
              <a:ahLst/>
              <a:cxnLst/>
              <a:rect l="l" t="t" r="r" b="b"/>
              <a:pathLst>
                <a:path w="628" h="603" extrusionOk="0">
                  <a:moveTo>
                    <a:pt x="377" y="1"/>
                  </a:moveTo>
                  <a:cubicBezTo>
                    <a:pt x="326" y="1"/>
                    <a:pt x="276" y="26"/>
                    <a:pt x="226" y="76"/>
                  </a:cubicBezTo>
                  <a:cubicBezTo>
                    <a:pt x="126" y="76"/>
                    <a:pt x="1" y="201"/>
                    <a:pt x="1" y="301"/>
                  </a:cubicBezTo>
                  <a:cubicBezTo>
                    <a:pt x="1" y="402"/>
                    <a:pt x="126" y="402"/>
                    <a:pt x="226" y="502"/>
                  </a:cubicBezTo>
                  <a:cubicBezTo>
                    <a:pt x="226" y="602"/>
                    <a:pt x="427" y="602"/>
                    <a:pt x="527" y="602"/>
                  </a:cubicBezTo>
                  <a:cubicBezTo>
                    <a:pt x="627" y="502"/>
                    <a:pt x="627" y="402"/>
                    <a:pt x="627" y="301"/>
                  </a:cubicBezTo>
                  <a:cubicBezTo>
                    <a:pt x="627" y="301"/>
                    <a:pt x="627" y="201"/>
                    <a:pt x="527" y="76"/>
                  </a:cubicBezTo>
                  <a:cubicBezTo>
                    <a:pt x="477" y="26"/>
                    <a:pt x="427" y="1"/>
                    <a:pt x="3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28"/>
            <p:cNvSpPr/>
            <p:nvPr/>
          </p:nvSpPr>
          <p:spPr>
            <a:xfrm>
              <a:off x="-3573725" y="2230125"/>
              <a:ext cx="18200" cy="33250"/>
            </a:xfrm>
            <a:custGeom>
              <a:avLst/>
              <a:gdLst/>
              <a:ahLst/>
              <a:cxnLst/>
              <a:rect l="l" t="t" r="r" b="b"/>
              <a:pathLst>
                <a:path w="728" h="1330" extrusionOk="0">
                  <a:moveTo>
                    <a:pt x="427" y="1"/>
                  </a:moveTo>
                  <a:cubicBezTo>
                    <a:pt x="226" y="201"/>
                    <a:pt x="101" y="402"/>
                    <a:pt x="101" y="502"/>
                  </a:cubicBezTo>
                  <a:cubicBezTo>
                    <a:pt x="1" y="728"/>
                    <a:pt x="1" y="1029"/>
                    <a:pt x="101" y="1254"/>
                  </a:cubicBezTo>
                  <a:lnTo>
                    <a:pt x="226" y="1254"/>
                  </a:lnTo>
                  <a:cubicBezTo>
                    <a:pt x="226" y="1304"/>
                    <a:pt x="251" y="1329"/>
                    <a:pt x="289" y="1329"/>
                  </a:cubicBezTo>
                  <a:cubicBezTo>
                    <a:pt x="327" y="1329"/>
                    <a:pt x="377" y="1304"/>
                    <a:pt x="427" y="1254"/>
                  </a:cubicBezTo>
                  <a:cubicBezTo>
                    <a:pt x="527" y="1029"/>
                    <a:pt x="627" y="828"/>
                    <a:pt x="627" y="728"/>
                  </a:cubicBezTo>
                  <a:cubicBezTo>
                    <a:pt x="728" y="502"/>
                    <a:pt x="728" y="302"/>
                    <a:pt x="627" y="101"/>
                  </a:cubicBezTo>
                  <a:lnTo>
                    <a:pt x="6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28"/>
            <p:cNvSpPr/>
            <p:nvPr/>
          </p:nvSpPr>
          <p:spPr>
            <a:xfrm>
              <a:off x="-3605050" y="2321775"/>
              <a:ext cx="18200" cy="32925"/>
            </a:xfrm>
            <a:custGeom>
              <a:avLst/>
              <a:gdLst/>
              <a:ahLst/>
              <a:cxnLst/>
              <a:rect l="l" t="t" r="r" b="b"/>
              <a:pathLst>
                <a:path w="728" h="1317" extrusionOk="0">
                  <a:moveTo>
                    <a:pt x="565" y="0"/>
                  </a:moveTo>
                  <a:cubicBezTo>
                    <a:pt x="527" y="0"/>
                    <a:pt x="477" y="32"/>
                    <a:pt x="427" y="94"/>
                  </a:cubicBezTo>
                  <a:cubicBezTo>
                    <a:pt x="226" y="195"/>
                    <a:pt x="101" y="395"/>
                    <a:pt x="101" y="596"/>
                  </a:cubicBezTo>
                  <a:cubicBezTo>
                    <a:pt x="1" y="721"/>
                    <a:pt x="1" y="921"/>
                    <a:pt x="101" y="1122"/>
                  </a:cubicBezTo>
                  <a:lnTo>
                    <a:pt x="101" y="1222"/>
                  </a:lnTo>
                  <a:cubicBezTo>
                    <a:pt x="101" y="1285"/>
                    <a:pt x="132" y="1316"/>
                    <a:pt x="176" y="1316"/>
                  </a:cubicBezTo>
                  <a:cubicBezTo>
                    <a:pt x="220" y="1316"/>
                    <a:pt x="276" y="1285"/>
                    <a:pt x="326" y="1222"/>
                  </a:cubicBezTo>
                  <a:cubicBezTo>
                    <a:pt x="527" y="1122"/>
                    <a:pt x="627" y="921"/>
                    <a:pt x="727" y="721"/>
                  </a:cubicBezTo>
                  <a:lnTo>
                    <a:pt x="727" y="195"/>
                  </a:lnTo>
                  <a:lnTo>
                    <a:pt x="627" y="94"/>
                  </a:lnTo>
                  <a:cubicBezTo>
                    <a:pt x="627" y="32"/>
                    <a:pt x="602" y="0"/>
                    <a:pt x="5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28"/>
            <p:cNvSpPr/>
            <p:nvPr/>
          </p:nvSpPr>
          <p:spPr>
            <a:xfrm>
              <a:off x="-3555550" y="2295300"/>
              <a:ext cx="18825" cy="35750"/>
            </a:xfrm>
            <a:custGeom>
              <a:avLst/>
              <a:gdLst/>
              <a:ahLst/>
              <a:cxnLst/>
              <a:rect l="l" t="t" r="r" b="b"/>
              <a:pathLst>
                <a:path w="753" h="1430" extrusionOk="0">
                  <a:moveTo>
                    <a:pt x="427" y="0"/>
                  </a:moveTo>
                  <a:cubicBezTo>
                    <a:pt x="226" y="201"/>
                    <a:pt x="126" y="401"/>
                    <a:pt x="126" y="627"/>
                  </a:cubicBezTo>
                  <a:cubicBezTo>
                    <a:pt x="1" y="828"/>
                    <a:pt x="1" y="1028"/>
                    <a:pt x="1" y="1254"/>
                  </a:cubicBezTo>
                  <a:lnTo>
                    <a:pt x="126" y="1354"/>
                  </a:lnTo>
                  <a:cubicBezTo>
                    <a:pt x="126" y="1404"/>
                    <a:pt x="151" y="1429"/>
                    <a:pt x="189" y="1429"/>
                  </a:cubicBezTo>
                  <a:cubicBezTo>
                    <a:pt x="226" y="1429"/>
                    <a:pt x="276" y="1404"/>
                    <a:pt x="326" y="1354"/>
                  </a:cubicBezTo>
                  <a:cubicBezTo>
                    <a:pt x="527" y="1254"/>
                    <a:pt x="627" y="1028"/>
                    <a:pt x="752" y="828"/>
                  </a:cubicBezTo>
                  <a:cubicBezTo>
                    <a:pt x="752" y="627"/>
                    <a:pt x="752" y="301"/>
                    <a:pt x="627" y="101"/>
                  </a:cubicBezTo>
                  <a:lnTo>
                    <a:pt x="6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28"/>
            <p:cNvSpPr/>
            <p:nvPr/>
          </p:nvSpPr>
          <p:spPr>
            <a:xfrm>
              <a:off x="-3534250" y="2257300"/>
              <a:ext cx="15700" cy="14225"/>
            </a:xfrm>
            <a:custGeom>
              <a:avLst/>
              <a:gdLst/>
              <a:ahLst/>
              <a:cxnLst/>
              <a:rect l="l" t="t" r="r" b="b"/>
              <a:pathLst>
                <a:path w="628" h="569" extrusionOk="0">
                  <a:moveTo>
                    <a:pt x="390" y="1"/>
                  </a:moveTo>
                  <a:cubicBezTo>
                    <a:pt x="361" y="1"/>
                    <a:pt x="330" y="13"/>
                    <a:pt x="301" y="42"/>
                  </a:cubicBezTo>
                  <a:cubicBezTo>
                    <a:pt x="101" y="42"/>
                    <a:pt x="101" y="167"/>
                    <a:pt x="101" y="167"/>
                  </a:cubicBezTo>
                  <a:cubicBezTo>
                    <a:pt x="1" y="267"/>
                    <a:pt x="1" y="368"/>
                    <a:pt x="101" y="468"/>
                  </a:cubicBezTo>
                  <a:cubicBezTo>
                    <a:pt x="201" y="568"/>
                    <a:pt x="301" y="568"/>
                    <a:pt x="402" y="568"/>
                  </a:cubicBezTo>
                  <a:cubicBezTo>
                    <a:pt x="527" y="468"/>
                    <a:pt x="627" y="468"/>
                    <a:pt x="627" y="368"/>
                  </a:cubicBezTo>
                  <a:cubicBezTo>
                    <a:pt x="627" y="267"/>
                    <a:pt x="627" y="267"/>
                    <a:pt x="527" y="167"/>
                  </a:cubicBezTo>
                  <a:cubicBezTo>
                    <a:pt x="527" y="78"/>
                    <a:pt x="463" y="1"/>
                    <a:pt x="3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28"/>
            <p:cNvSpPr/>
            <p:nvPr/>
          </p:nvSpPr>
          <p:spPr>
            <a:xfrm>
              <a:off x="-3605050" y="2460850"/>
              <a:ext cx="18200" cy="35600"/>
            </a:xfrm>
            <a:custGeom>
              <a:avLst/>
              <a:gdLst/>
              <a:ahLst/>
              <a:cxnLst/>
              <a:rect l="l" t="t" r="r" b="b"/>
              <a:pathLst>
                <a:path w="728" h="1424" extrusionOk="0">
                  <a:moveTo>
                    <a:pt x="427" y="1"/>
                  </a:moveTo>
                  <a:cubicBezTo>
                    <a:pt x="360" y="1"/>
                    <a:pt x="293" y="45"/>
                    <a:pt x="226" y="45"/>
                  </a:cubicBezTo>
                  <a:cubicBezTo>
                    <a:pt x="101" y="271"/>
                    <a:pt x="101" y="471"/>
                    <a:pt x="101" y="672"/>
                  </a:cubicBezTo>
                  <a:cubicBezTo>
                    <a:pt x="1" y="897"/>
                    <a:pt x="1" y="998"/>
                    <a:pt x="1" y="1298"/>
                  </a:cubicBezTo>
                  <a:lnTo>
                    <a:pt x="101" y="1298"/>
                  </a:lnTo>
                  <a:cubicBezTo>
                    <a:pt x="101" y="1424"/>
                    <a:pt x="226" y="1424"/>
                    <a:pt x="326" y="1424"/>
                  </a:cubicBezTo>
                  <a:cubicBezTo>
                    <a:pt x="527" y="1198"/>
                    <a:pt x="627" y="998"/>
                    <a:pt x="627" y="797"/>
                  </a:cubicBezTo>
                  <a:cubicBezTo>
                    <a:pt x="727" y="572"/>
                    <a:pt x="727" y="271"/>
                    <a:pt x="527" y="45"/>
                  </a:cubicBezTo>
                  <a:cubicBezTo>
                    <a:pt x="494" y="12"/>
                    <a:pt x="460" y="1"/>
                    <a:pt x="4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28"/>
            <p:cNvSpPr/>
            <p:nvPr/>
          </p:nvSpPr>
          <p:spPr>
            <a:xfrm>
              <a:off x="-3636375" y="2391800"/>
              <a:ext cx="21325" cy="33225"/>
            </a:xfrm>
            <a:custGeom>
              <a:avLst/>
              <a:gdLst/>
              <a:ahLst/>
              <a:cxnLst/>
              <a:rect l="l" t="t" r="r" b="b"/>
              <a:pathLst>
                <a:path w="853" h="1329" extrusionOk="0">
                  <a:moveTo>
                    <a:pt x="527" y="0"/>
                  </a:moveTo>
                  <a:cubicBezTo>
                    <a:pt x="326" y="100"/>
                    <a:pt x="226" y="301"/>
                    <a:pt x="101" y="526"/>
                  </a:cubicBezTo>
                  <a:cubicBezTo>
                    <a:pt x="101" y="727"/>
                    <a:pt x="0" y="927"/>
                    <a:pt x="101" y="1253"/>
                  </a:cubicBezTo>
                  <a:cubicBezTo>
                    <a:pt x="163" y="1303"/>
                    <a:pt x="220" y="1328"/>
                    <a:pt x="273" y="1328"/>
                  </a:cubicBezTo>
                  <a:cubicBezTo>
                    <a:pt x="326" y="1328"/>
                    <a:pt x="376" y="1303"/>
                    <a:pt x="427" y="1253"/>
                  </a:cubicBezTo>
                  <a:cubicBezTo>
                    <a:pt x="527" y="1153"/>
                    <a:pt x="627" y="927"/>
                    <a:pt x="727" y="727"/>
                  </a:cubicBezTo>
                  <a:cubicBezTo>
                    <a:pt x="727" y="627"/>
                    <a:pt x="853" y="426"/>
                    <a:pt x="853" y="201"/>
                  </a:cubicBezTo>
                  <a:lnTo>
                    <a:pt x="853" y="100"/>
                  </a:lnTo>
                  <a:cubicBezTo>
                    <a:pt x="727" y="0"/>
                    <a:pt x="627" y="0"/>
                    <a:pt x="5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28"/>
            <p:cNvSpPr/>
            <p:nvPr/>
          </p:nvSpPr>
          <p:spPr>
            <a:xfrm>
              <a:off x="-3578725" y="2388250"/>
              <a:ext cx="18200" cy="26125"/>
            </a:xfrm>
            <a:custGeom>
              <a:avLst/>
              <a:gdLst/>
              <a:ahLst/>
              <a:cxnLst/>
              <a:rect l="l" t="t" r="r" b="b"/>
              <a:pathLst>
                <a:path w="728" h="1045" extrusionOk="0">
                  <a:moveTo>
                    <a:pt x="468" y="0"/>
                  </a:moveTo>
                  <a:cubicBezTo>
                    <a:pt x="444" y="0"/>
                    <a:pt x="426" y="13"/>
                    <a:pt x="426" y="42"/>
                  </a:cubicBezTo>
                  <a:cubicBezTo>
                    <a:pt x="201" y="142"/>
                    <a:pt x="101" y="242"/>
                    <a:pt x="0" y="443"/>
                  </a:cubicBezTo>
                  <a:lnTo>
                    <a:pt x="0" y="869"/>
                  </a:lnTo>
                  <a:lnTo>
                    <a:pt x="0" y="969"/>
                  </a:lnTo>
                  <a:cubicBezTo>
                    <a:pt x="50" y="1019"/>
                    <a:pt x="101" y="1044"/>
                    <a:pt x="151" y="1044"/>
                  </a:cubicBezTo>
                  <a:cubicBezTo>
                    <a:pt x="201" y="1044"/>
                    <a:pt x="251" y="1019"/>
                    <a:pt x="301" y="969"/>
                  </a:cubicBezTo>
                  <a:cubicBezTo>
                    <a:pt x="527" y="869"/>
                    <a:pt x="527" y="769"/>
                    <a:pt x="627" y="668"/>
                  </a:cubicBezTo>
                  <a:cubicBezTo>
                    <a:pt x="727" y="443"/>
                    <a:pt x="727" y="343"/>
                    <a:pt x="627" y="142"/>
                  </a:cubicBezTo>
                  <a:cubicBezTo>
                    <a:pt x="627" y="71"/>
                    <a:pt x="527" y="0"/>
                    <a:pt x="4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28"/>
            <p:cNvSpPr/>
            <p:nvPr/>
          </p:nvSpPr>
          <p:spPr>
            <a:xfrm>
              <a:off x="-3657050" y="2532775"/>
              <a:ext cx="15675" cy="28850"/>
            </a:xfrm>
            <a:custGeom>
              <a:avLst/>
              <a:gdLst/>
              <a:ahLst/>
              <a:cxnLst/>
              <a:rect l="l" t="t" r="r" b="b"/>
              <a:pathLst>
                <a:path w="627" h="1154" extrusionOk="0">
                  <a:moveTo>
                    <a:pt x="426" y="0"/>
                  </a:moveTo>
                  <a:cubicBezTo>
                    <a:pt x="301" y="0"/>
                    <a:pt x="201" y="0"/>
                    <a:pt x="101" y="101"/>
                  </a:cubicBezTo>
                  <a:cubicBezTo>
                    <a:pt x="0" y="201"/>
                    <a:pt x="0" y="426"/>
                    <a:pt x="0" y="527"/>
                  </a:cubicBezTo>
                  <a:lnTo>
                    <a:pt x="0" y="1053"/>
                  </a:lnTo>
                  <a:cubicBezTo>
                    <a:pt x="101" y="1153"/>
                    <a:pt x="201" y="1153"/>
                    <a:pt x="301" y="1153"/>
                  </a:cubicBezTo>
                  <a:cubicBezTo>
                    <a:pt x="527" y="1053"/>
                    <a:pt x="527" y="827"/>
                    <a:pt x="627" y="627"/>
                  </a:cubicBezTo>
                  <a:cubicBezTo>
                    <a:pt x="627" y="426"/>
                    <a:pt x="627" y="201"/>
                    <a:pt x="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28"/>
            <p:cNvSpPr/>
            <p:nvPr/>
          </p:nvSpPr>
          <p:spPr>
            <a:xfrm>
              <a:off x="-3560550" y="2454450"/>
              <a:ext cx="20700" cy="35725"/>
            </a:xfrm>
            <a:custGeom>
              <a:avLst/>
              <a:gdLst/>
              <a:ahLst/>
              <a:cxnLst/>
              <a:rect l="l" t="t" r="r" b="b"/>
              <a:pathLst>
                <a:path w="828" h="1429" extrusionOk="0">
                  <a:moveTo>
                    <a:pt x="426" y="0"/>
                  </a:moveTo>
                  <a:lnTo>
                    <a:pt x="326" y="101"/>
                  </a:lnTo>
                  <a:cubicBezTo>
                    <a:pt x="201" y="201"/>
                    <a:pt x="201" y="427"/>
                    <a:pt x="100" y="627"/>
                  </a:cubicBezTo>
                  <a:cubicBezTo>
                    <a:pt x="100" y="828"/>
                    <a:pt x="0" y="1053"/>
                    <a:pt x="0" y="1254"/>
                  </a:cubicBezTo>
                  <a:lnTo>
                    <a:pt x="100" y="1354"/>
                  </a:lnTo>
                  <a:cubicBezTo>
                    <a:pt x="100" y="1404"/>
                    <a:pt x="125" y="1429"/>
                    <a:pt x="166" y="1429"/>
                  </a:cubicBezTo>
                  <a:cubicBezTo>
                    <a:pt x="207" y="1429"/>
                    <a:pt x="263" y="1404"/>
                    <a:pt x="326" y="1354"/>
                  </a:cubicBezTo>
                  <a:cubicBezTo>
                    <a:pt x="526" y="1254"/>
                    <a:pt x="627" y="1053"/>
                    <a:pt x="727" y="828"/>
                  </a:cubicBezTo>
                  <a:cubicBezTo>
                    <a:pt x="727" y="527"/>
                    <a:pt x="827" y="301"/>
                    <a:pt x="627" y="101"/>
                  </a:cubicBezTo>
                  <a:lnTo>
                    <a:pt x="6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28"/>
            <p:cNvSpPr/>
            <p:nvPr/>
          </p:nvSpPr>
          <p:spPr>
            <a:xfrm>
              <a:off x="-3594400" y="2559075"/>
              <a:ext cx="15700" cy="20075"/>
            </a:xfrm>
            <a:custGeom>
              <a:avLst/>
              <a:gdLst/>
              <a:ahLst/>
              <a:cxnLst/>
              <a:rect l="l" t="t" r="r" b="b"/>
              <a:pathLst>
                <a:path w="628" h="803" extrusionOk="0">
                  <a:moveTo>
                    <a:pt x="101" y="1"/>
                  </a:moveTo>
                  <a:cubicBezTo>
                    <a:pt x="1" y="201"/>
                    <a:pt x="1" y="302"/>
                    <a:pt x="1" y="402"/>
                  </a:cubicBezTo>
                  <a:cubicBezTo>
                    <a:pt x="1" y="502"/>
                    <a:pt x="1" y="627"/>
                    <a:pt x="101" y="728"/>
                  </a:cubicBezTo>
                  <a:cubicBezTo>
                    <a:pt x="151" y="778"/>
                    <a:pt x="201" y="803"/>
                    <a:pt x="254" y="803"/>
                  </a:cubicBezTo>
                  <a:cubicBezTo>
                    <a:pt x="308" y="803"/>
                    <a:pt x="364" y="778"/>
                    <a:pt x="427" y="728"/>
                  </a:cubicBezTo>
                  <a:cubicBezTo>
                    <a:pt x="527" y="627"/>
                    <a:pt x="627" y="502"/>
                    <a:pt x="627" y="402"/>
                  </a:cubicBezTo>
                  <a:cubicBezTo>
                    <a:pt x="627" y="302"/>
                    <a:pt x="527" y="201"/>
                    <a:pt x="4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28"/>
            <p:cNvSpPr/>
            <p:nvPr/>
          </p:nvSpPr>
          <p:spPr>
            <a:xfrm>
              <a:off x="-3513575" y="2363600"/>
              <a:ext cx="18200" cy="30100"/>
            </a:xfrm>
            <a:custGeom>
              <a:avLst/>
              <a:gdLst/>
              <a:ahLst/>
              <a:cxnLst/>
              <a:rect l="l" t="t" r="r" b="b"/>
              <a:pathLst>
                <a:path w="728" h="1204" extrusionOk="0">
                  <a:moveTo>
                    <a:pt x="477" y="0"/>
                  </a:moveTo>
                  <a:cubicBezTo>
                    <a:pt x="427" y="0"/>
                    <a:pt x="377" y="25"/>
                    <a:pt x="327" y="76"/>
                  </a:cubicBezTo>
                  <a:cubicBezTo>
                    <a:pt x="201" y="176"/>
                    <a:pt x="101" y="401"/>
                    <a:pt x="101" y="602"/>
                  </a:cubicBezTo>
                  <a:cubicBezTo>
                    <a:pt x="1" y="702"/>
                    <a:pt x="1" y="928"/>
                    <a:pt x="101" y="1128"/>
                  </a:cubicBezTo>
                  <a:cubicBezTo>
                    <a:pt x="151" y="1178"/>
                    <a:pt x="208" y="1203"/>
                    <a:pt x="264" y="1203"/>
                  </a:cubicBezTo>
                  <a:cubicBezTo>
                    <a:pt x="320" y="1203"/>
                    <a:pt x="377" y="1178"/>
                    <a:pt x="427" y="1128"/>
                  </a:cubicBezTo>
                  <a:cubicBezTo>
                    <a:pt x="527" y="1028"/>
                    <a:pt x="627" y="928"/>
                    <a:pt x="627" y="702"/>
                  </a:cubicBezTo>
                  <a:cubicBezTo>
                    <a:pt x="728" y="502"/>
                    <a:pt x="728" y="401"/>
                    <a:pt x="627" y="176"/>
                  </a:cubicBezTo>
                  <a:lnTo>
                    <a:pt x="627" y="76"/>
                  </a:lnTo>
                  <a:cubicBezTo>
                    <a:pt x="577" y="25"/>
                    <a:pt x="527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28"/>
            <p:cNvSpPr/>
            <p:nvPr/>
          </p:nvSpPr>
          <p:spPr>
            <a:xfrm>
              <a:off x="-3667700" y="2626750"/>
              <a:ext cx="15675" cy="37475"/>
            </a:xfrm>
            <a:custGeom>
              <a:avLst/>
              <a:gdLst/>
              <a:ahLst/>
              <a:cxnLst/>
              <a:rect l="l" t="t" r="r" b="b"/>
              <a:pathLst>
                <a:path w="627" h="1499" extrusionOk="0">
                  <a:moveTo>
                    <a:pt x="426" y="1"/>
                  </a:moveTo>
                  <a:cubicBezTo>
                    <a:pt x="326" y="1"/>
                    <a:pt x="226" y="1"/>
                    <a:pt x="226" y="101"/>
                  </a:cubicBezTo>
                  <a:cubicBezTo>
                    <a:pt x="0" y="301"/>
                    <a:pt x="0" y="527"/>
                    <a:pt x="0" y="728"/>
                  </a:cubicBezTo>
                  <a:cubicBezTo>
                    <a:pt x="0" y="928"/>
                    <a:pt x="0" y="1154"/>
                    <a:pt x="101" y="1354"/>
                  </a:cubicBezTo>
                  <a:lnTo>
                    <a:pt x="101" y="1454"/>
                  </a:lnTo>
                  <a:cubicBezTo>
                    <a:pt x="142" y="1488"/>
                    <a:pt x="181" y="1499"/>
                    <a:pt x="218" y="1499"/>
                  </a:cubicBezTo>
                  <a:cubicBezTo>
                    <a:pt x="293" y="1499"/>
                    <a:pt x="360" y="1454"/>
                    <a:pt x="426" y="1454"/>
                  </a:cubicBezTo>
                  <a:cubicBezTo>
                    <a:pt x="527" y="1254"/>
                    <a:pt x="527" y="1053"/>
                    <a:pt x="627" y="728"/>
                  </a:cubicBezTo>
                  <a:cubicBezTo>
                    <a:pt x="627" y="527"/>
                    <a:pt x="627" y="301"/>
                    <a:pt x="426" y="101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28"/>
            <p:cNvSpPr/>
            <p:nvPr/>
          </p:nvSpPr>
          <p:spPr>
            <a:xfrm>
              <a:off x="-3722225" y="2644925"/>
              <a:ext cx="15700" cy="35750"/>
            </a:xfrm>
            <a:custGeom>
              <a:avLst/>
              <a:gdLst/>
              <a:ahLst/>
              <a:cxnLst/>
              <a:rect l="l" t="t" r="r" b="b"/>
              <a:pathLst>
                <a:path w="628" h="1430" extrusionOk="0">
                  <a:moveTo>
                    <a:pt x="402" y="1"/>
                  </a:moveTo>
                  <a:cubicBezTo>
                    <a:pt x="402" y="1"/>
                    <a:pt x="201" y="1"/>
                    <a:pt x="201" y="101"/>
                  </a:cubicBezTo>
                  <a:cubicBezTo>
                    <a:pt x="101" y="326"/>
                    <a:pt x="1" y="527"/>
                    <a:pt x="1" y="727"/>
                  </a:cubicBezTo>
                  <a:cubicBezTo>
                    <a:pt x="1" y="953"/>
                    <a:pt x="101" y="1153"/>
                    <a:pt x="201" y="1354"/>
                  </a:cubicBezTo>
                  <a:lnTo>
                    <a:pt x="302" y="1354"/>
                  </a:lnTo>
                  <a:cubicBezTo>
                    <a:pt x="302" y="1404"/>
                    <a:pt x="327" y="1429"/>
                    <a:pt x="367" y="1429"/>
                  </a:cubicBezTo>
                  <a:cubicBezTo>
                    <a:pt x="408" y="1429"/>
                    <a:pt x="465" y="1404"/>
                    <a:pt x="527" y="1354"/>
                  </a:cubicBezTo>
                  <a:cubicBezTo>
                    <a:pt x="627" y="1153"/>
                    <a:pt x="627" y="953"/>
                    <a:pt x="627" y="727"/>
                  </a:cubicBezTo>
                  <a:cubicBezTo>
                    <a:pt x="627" y="527"/>
                    <a:pt x="627" y="326"/>
                    <a:pt x="527" y="101"/>
                  </a:cubicBezTo>
                  <a:lnTo>
                    <a:pt x="4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28"/>
            <p:cNvSpPr/>
            <p:nvPr/>
          </p:nvSpPr>
          <p:spPr>
            <a:xfrm>
              <a:off x="-3612575" y="2672625"/>
              <a:ext cx="15700" cy="45625"/>
            </a:xfrm>
            <a:custGeom>
              <a:avLst/>
              <a:gdLst/>
              <a:ahLst/>
              <a:cxnLst/>
              <a:rect l="l" t="t" r="r" b="b"/>
              <a:pathLst>
                <a:path w="628" h="1825" extrusionOk="0">
                  <a:moveTo>
                    <a:pt x="272" y="1"/>
                  </a:moveTo>
                  <a:cubicBezTo>
                    <a:pt x="235" y="1"/>
                    <a:pt x="168" y="45"/>
                    <a:pt x="101" y="45"/>
                  </a:cubicBezTo>
                  <a:cubicBezTo>
                    <a:pt x="1" y="346"/>
                    <a:pt x="1" y="672"/>
                    <a:pt x="1" y="872"/>
                  </a:cubicBezTo>
                  <a:cubicBezTo>
                    <a:pt x="1" y="1198"/>
                    <a:pt x="1" y="1499"/>
                    <a:pt x="201" y="1725"/>
                  </a:cubicBezTo>
                  <a:cubicBezTo>
                    <a:pt x="201" y="1725"/>
                    <a:pt x="201" y="1825"/>
                    <a:pt x="302" y="1825"/>
                  </a:cubicBezTo>
                  <a:cubicBezTo>
                    <a:pt x="402" y="1825"/>
                    <a:pt x="527" y="1725"/>
                    <a:pt x="527" y="1725"/>
                  </a:cubicBezTo>
                  <a:cubicBezTo>
                    <a:pt x="627" y="1399"/>
                    <a:pt x="627" y="1098"/>
                    <a:pt x="627" y="872"/>
                  </a:cubicBezTo>
                  <a:cubicBezTo>
                    <a:pt x="527" y="672"/>
                    <a:pt x="527" y="346"/>
                    <a:pt x="402" y="146"/>
                  </a:cubicBezTo>
                  <a:lnTo>
                    <a:pt x="302" y="45"/>
                  </a:lnTo>
                  <a:cubicBezTo>
                    <a:pt x="302" y="12"/>
                    <a:pt x="290" y="1"/>
                    <a:pt x="2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28"/>
            <p:cNvSpPr/>
            <p:nvPr/>
          </p:nvSpPr>
          <p:spPr>
            <a:xfrm>
              <a:off x="-3529225" y="2606075"/>
              <a:ext cx="15675" cy="32475"/>
            </a:xfrm>
            <a:custGeom>
              <a:avLst/>
              <a:gdLst/>
              <a:ahLst/>
              <a:cxnLst/>
              <a:rect l="l" t="t" r="r" b="b"/>
              <a:pathLst>
                <a:path w="627" h="1299" extrusionOk="0">
                  <a:moveTo>
                    <a:pt x="326" y="1"/>
                  </a:moveTo>
                  <a:cubicBezTo>
                    <a:pt x="201" y="1"/>
                    <a:pt x="100" y="1"/>
                    <a:pt x="100" y="101"/>
                  </a:cubicBezTo>
                  <a:cubicBezTo>
                    <a:pt x="0" y="301"/>
                    <a:pt x="0" y="502"/>
                    <a:pt x="0" y="727"/>
                  </a:cubicBezTo>
                  <a:cubicBezTo>
                    <a:pt x="0" y="828"/>
                    <a:pt x="100" y="1028"/>
                    <a:pt x="201" y="1254"/>
                  </a:cubicBezTo>
                  <a:lnTo>
                    <a:pt x="326" y="1254"/>
                  </a:lnTo>
                  <a:cubicBezTo>
                    <a:pt x="359" y="1287"/>
                    <a:pt x="393" y="1298"/>
                    <a:pt x="423" y="1298"/>
                  </a:cubicBezTo>
                  <a:cubicBezTo>
                    <a:pt x="482" y="1298"/>
                    <a:pt x="527" y="1254"/>
                    <a:pt x="527" y="1254"/>
                  </a:cubicBezTo>
                  <a:cubicBezTo>
                    <a:pt x="627" y="1028"/>
                    <a:pt x="627" y="828"/>
                    <a:pt x="627" y="627"/>
                  </a:cubicBezTo>
                  <a:cubicBezTo>
                    <a:pt x="627" y="402"/>
                    <a:pt x="527" y="201"/>
                    <a:pt x="4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28"/>
            <p:cNvSpPr/>
            <p:nvPr/>
          </p:nvSpPr>
          <p:spPr>
            <a:xfrm>
              <a:off x="-3675225" y="2757075"/>
              <a:ext cx="18200" cy="37000"/>
            </a:xfrm>
            <a:custGeom>
              <a:avLst/>
              <a:gdLst/>
              <a:ahLst/>
              <a:cxnLst/>
              <a:rect l="l" t="t" r="r" b="b"/>
              <a:pathLst>
                <a:path w="728" h="1480" extrusionOk="0">
                  <a:moveTo>
                    <a:pt x="402" y="1"/>
                  </a:moveTo>
                  <a:cubicBezTo>
                    <a:pt x="301" y="1"/>
                    <a:pt x="201" y="1"/>
                    <a:pt x="101" y="101"/>
                  </a:cubicBezTo>
                  <a:cubicBezTo>
                    <a:pt x="1" y="327"/>
                    <a:pt x="1" y="527"/>
                    <a:pt x="101" y="853"/>
                  </a:cubicBezTo>
                  <a:cubicBezTo>
                    <a:pt x="101" y="1053"/>
                    <a:pt x="201" y="1254"/>
                    <a:pt x="402" y="1479"/>
                  </a:cubicBezTo>
                  <a:cubicBezTo>
                    <a:pt x="527" y="1479"/>
                    <a:pt x="627" y="1479"/>
                    <a:pt x="627" y="1354"/>
                  </a:cubicBezTo>
                  <a:cubicBezTo>
                    <a:pt x="727" y="1053"/>
                    <a:pt x="727" y="853"/>
                    <a:pt x="627" y="627"/>
                  </a:cubicBezTo>
                  <a:cubicBezTo>
                    <a:pt x="627" y="427"/>
                    <a:pt x="627" y="327"/>
                    <a:pt x="402" y="101"/>
                  </a:cubicBezTo>
                  <a:lnTo>
                    <a:pt x="4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28"/>
            <p:cNvSpPr/>
            <p:nvPr/>
          </p:nvSpPr>
          <p:spPr>
            <a:xfrm>
              <a:off x="-3594400" y="2757700"/>
              <a:ext cx="18200" cy="28225"/>
            </a:xfrm>
            <a:custGeom>
              <a:avLst/>
              <a:gdLst/>
              <a:ahLst/>
              <a:cxnLst/>
              <a:rect l="l" t="t" r="r" b="b"/>
              <a:pathLst>
                <a:path w="728" h="1129" extrusionOk="0">
                  <a:moveTo>
                    <a:pt x="352" y="1"/>
                  </a:moveTo>
                  <a:cubicBezTo>
                    <a:pt x="308" y="1"/>
                    <a:pt x="251" y="26"/>
                    <a:pt x="201" y="76"/>
                  </a:cubicBezTo>
                  <a:cubicBezTo>
                    <a:pt x="1" y="302"/>
                    <a:pt x="1" y="502"/>
                    <a:pt x="101" y="703"/>
                  </a:cubicBezTo>
                  <a:cubicBezTo>
                    <a:pt x="101" y="928"/>
                    <a:pt x="201" y="1028"/>
                    <a:pt x="427" y="1129"/>
                  </a:cubicBezTo>
                  <a:lnTo>
                    <a:pt x="527" y="1129"/>
                  </a:lnTo>
                  <a:cubicBezTo>
                    <a:pt x="627" y="1129"/>
                    <a:pt x="627" y="1129"/>
                    <a:pt x="728" y="1028"/>
                  </a:cubicBezTo>
                  <a:lnTo>
                    <a:pt x="728" y="502"/>
                  </a:lnTo>
                  <a:cubicBezTo>
                    <a:pt x="627" y="402"/>
                    <a:pt x="627" y="302"/>
                    <a:pt x="527" y="76"/>
                  </a:cubicBezTo>
                  <a:lnTo>
                    <a:pt x="427" y="76"/>
                  </a:lnTo>
                  <a:cubicBezTo>
                    <a:pt x="427" y="26"/>
                    <a:pt x="395" y="1"/>
                    <a:pt x="3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28"/>
            <p:cNvSpPr/>
            <p:nvPr/>
          </p:nvSpPr>
          <p:spPr>
            <a:xfrm>
              <a:off x="-3560550" y="2696925"/>
              <a:ext cx="18175" cy="23850"/>
            </a:xfrm>
            <a:custGeom>
              <a:avLst/>
              <a:gdLst/>
              <a:ahLst/>
              <a:cxnLst/>
              <a:rect l="l" t="t" r="r" b="b"/>
              <a:pathLst>
                <a:path w="727" h="954" extrusionOk="0">
                  <a:moveTo>
                    <a:pt x="426" y="1"/>
                  </a:moveTo>
                  <a:cubicBezTo>
                    <a:pt x="326" y="1"/>
                    <a:pt x="201" y="1"/>
                    <a:pt x="201" y="126"/>
                  </a:cubicBezTo>
                  <a:cubicBezTo>
                    <a:pt x="100" y="226"/>
                    <a:pt x="0" y="427"/>
                    <a:pt x="100" y="527"/>
                  </a:cubicBezTo>
                  <a:cubicBezTo>
                    <a:pt x="100" y="627"/>
                    <a:pt x="100" y="753"/>
                    <a:pt x="326" y="853"/>
                  </a:cubicBezTo>
                  <a:lnTo>
                    <a:pt x="326" y="953"/>
                  </a:lnTo>
                  <a:cubicBezTo>
                    <a:pt x="426" y="953"/>
                    <a:pt x="526" y="953"/>
                    <a:pt x="627" y="853"/>
                  </a:cubicBezTo>
                  <a:cubicBezTo>
                    <a:pt x="727" y="753"/>
                    <a:pt x="727" y="527"/>
                    <a:pt x="727" y="427"/>
                  </a:cubicBezTo>
                  <a:cubicBezTo>
                    <a:pt x="627" y="327"/>
                    <a:pt x="627" y="126"/>
                    <a:pt x="4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28"/>
            <p:cNvSpPr/>
            <p:nvPr/>
          </p:nvSpPr>
          <p:spPr>
            <a:xfrm>
              <a:off x="-3735375" y="2790925"/>
              <a:ext cx="15700" cy="38025"/>
            </a:xfrm>
            <a:custGeom>
              <a:avLst/>
              <a:gdLst/>
              <a:ahLst/>
              <a:cxnLst/>
              <a:rect l="l" t="t" r="r" b="b"/>
              <a:pathLst>
                <a:path w="628" h="1521" extrusionOk="0">
                  <a:moveTo>
                    <a:pt x="427" y="0"/>
                  </a:moveTo>
                  <a:cubicBezTo>
                    <a:pt x="301" y="0"/>
                    <a:pt x="201" y="0"/>
                    <a:pt x="101" y="125"/>
                  </a:cubicBezTo>
                  <a:cubicBezTo>
                    <a:pt x="1" y="326"/>
                    <a:pt x="1" y="526"/>
                    <a:pt x="1" y="752"/>
                  </a:cubicBezTo>
                  <a:cubicBezTo>
                    <a:pt x="1" y="1053"/>
                    <a:pt x="101" y="1253"/>
                    <a:pt x="201" y="1479"/>
                  </a:cubicBezTo>
                  <a:lnTo>
                    <a:pt x="301" y="1479"/>
                  </a:lnTo>
                  <a:cubicBezTo>
                    <a:pt x="338" y="1508"/>
                    <a:pt x="373" y="1520"/>
                    <a:pt x="403" y="1520"/>
                  </a:cubicBezTo>
                  <a:cubicBezTo>
                    <a:pt x="477" y="1520"/>
                    <a:pt x="527" y="1449"/>
                    <a:pt x="527" y="1379"/>
                  </a:cubicBezTo>
                  <a:cubicBezTo>
                    <a:pt x="627" y="1153"/>
                    <a:pt x="627" y="953"/>
                    <a:pt x="627" y="752"/>
                  </a:cubicBezTo>
                  <a:cubicBezTo>
                    <a:pt x="627" y="526"/>
                    <a:pt x="627" y="326"/>
                    <a:pt x="427" y="125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28"/>
            <p:cNvSpPr/>
            <p:nvPr/>
          </p:nvSpPr>
          <p:spPr>
            <a:xfrm>
              <a:off x="-3693400" y="2855400"/>
              <a:ext cx="15700" cy="29525"/>
            </a:xfrm>
            <a:custGeom>
              <a:avLst/>
              <a:gdLst/>
              <a:ahLst/>
              <a:cxnLst/>
              <a:rect l="l" t="t" r="r" b="b"/>
              <a:pathLst>
                <a:path w="628" h="1181" extrusionOk="0">
                  <a:moveTo>
                    <a:pt x="214" y="0"/>
                  </a:moveTo>
                  <a:cubicBezTo>
                    <a:pt x="150" y="0"/>
                    <a:pt x="101" y="83"/>
                    <a:pt x="101" y="153"/>
                  </a:cubicBezTo>
                  <a:cubicBezTo>
                    <a:pt x="1" y="253"/>
                    <a:pt x="1" y="454"/>
                    <a:pt x="1" y="679"/>
                  </a:cubicBezTo>
                  <a:cubicBezTo>
                    <a:pt x="1" y="780"/>
                    <a:pt x="101" y="980"/>
                    <a:pt x="201" y="1080"/>
                  </a:cubicBezTo>
                  <a:lnTo>
                    <a:pt x="201" y="1181"/>
                  </a:lnTo>
                  <a:cubicBezTo>
                    <a:pt x="302" y="1181"/>
                    <a:pt x="402" y="1181"/>
                    <a:pt x="502" y="1080"/>
                  </a:cubicBezTo>
                  <a:cubicBezTo>
                    <a:pt x="627" y="880"/>
                    <a:pt x="627" y="780"/>
                    <a:pt x="627" y="554"/>
                  </a:cubicBezTo>
                  <a:cubicBezTo>
                    <a:pt x="502" y="354"/>
                    <a:pt x="502" y="253"/>
                    <a:pt x="302" y="53"/>
                  </a:cubicBezTo>
                  <a:cubicBezTo>
                    <a:pt x="272" y="15"/>
                    <a:pt x="242" y="0"/>
                    <a:pt x="2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28"/>
            <p:cNvSpPr/>
            <p:nvPr/>
          </p:nvSpPr>
          <p:spPr>
            <a:xfrm>
              <a:off x="-3620700" y="2846675"/>
              <a:ext cx="15675" cy="21200"/>
            </a:xfrm>
            <a:custGeom>
              <a:avLst/>
              <a:gdLst/>
              <a:ahLst/>
              <a:cxnLst/>
              <a:rect l="l" t="t" r="r" b="b"/>
              <a:pathLst>
                <a:path w="627" h="848" extrusionOk="0">
                  <a:moveTo>
                    <a:pt x="226" y="1"/>
                  </a:moveTo>
                  <a:cubicBezTo>
                    <a:pt x="157" y="1"/>
                    <a:pt x="100" y="26"/>
                    <a:pt x="100" y="76"/>
                  </a:cubicBezTo>
                  <a:cubicBezTo>
                    <a:pt x="0" y="276"/>
                    <a:pt x="0" y="402"/>
                    <a:pt x="0" y="502"/>
                  </a:cubicBezTo>
                  <a:cubicBezTo>
                    <a:pt x="0" y="602"/>
                    <a:pt x="100" y="703"/>
                    <a:pt x="226" y="803"/>
                  </a:cubicBezTo>
                  <a:cubicBezTo>
                    <a:pt x="259" y="836"/>
                    <a:pt x="292" y="847"/>
                    <a:pt x="326" y="847"/>
                  </a:cubicBezTo>
                  <a:cubicBezTo>
                    <a:pt x="393" y="847"/>
                    <a:pt x="460" y="803"/>
                    <a:pt x="526" y="803"/>
                  </a:cubicBezTo>
                  <a:cubicBezTo>
                    <a:pt x="627" y="602"/>
                    <a:pt x="627" y="502"/>
                    <a:pt x="627" y="402"/>
                  </a:cubicBezTo>
                  <a:cubicBezTo>
                    <a:pt x="627" y="276"/>
                    <a:pt x="526" y="76"/>
                    <a:pt x="426" y="76"/>
                  </a:cubicBezTo>
                  <a:cubicBezTo>
                    <a:pt x="376" y="26"/>
                    <a:pt x="295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28"/>
            <p:cNvSpPr/>
            <p:nvPr/>
          </p:nvSpPr>
          <p:spPr>
            <a:xfrm>
              <a:off x="-3737875" y="2919375"/>
              <a:ext cx="18200" cy="47000"/>
            </a:xfrm>
            <a:custGeom>
              <a:avLst/>
              <a:gdLst/>
              <a:ahLst/>
              <a:cxnLst/>
              <a:rect l="l" t="t" r="r" b="b"/>
              <a:pathLst>
                <a:path w="728" h="1880" extrusionOk="0">
                  <a:moveTo>
                    <a:pt x="301" y="0"/>
                  </a:moveTo>
                  <a:cubicBezTo>
                    <a:pt x="201" y="0"/>
                    <a:pt x="101" y="0"/>
                    <a:pt x="101" y="100"/>
                  </a:cubicBezTo>
                  <a:cubicBezTo>
                    <a:pt x="0" y="401"/>
                    <a:pt x="0" y="727"/>
                    <a:pt x="0" y="1028"/>
                  </a:cubicBezTo>
                  <a:cubicBezTo>
                    <a:pt x="101" y="1253"/>
                    <a:pt x="201" y="1554"/>
                    <a:pt x="401" y="1754"/>
                  </a:cubicBezTo>
                  <a:cubicBezTo>
                    <a:pt x="401" y="1880"/>
                    <a:pt x="527" y="1880"/>
                    <a:pt x="527" y="1880"/>
                  </a:cubicBezTo>
                  <a:cubicBezTo>
                    <a:pt x="627" y="1880"/>
                    <a:pt x="727" y="1754"/>
                    <a:pt x="727" y="1654"/>
                  </a:cubicBezTo>
                  <a:cubicBezTo>
                    <a:pt x="727" y="1353"/>
                    <a:pt x="727" y="1128"/>
                    <a:pt x="627" y="827"/>
                  </a:cubicBezTo>
                  <a:cubicBezTo>
                    <a:pt x="627" y="627"/>
                    <a:pt x="527" y="301"/>
                    <a:pt x="401" y="100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28"/>
            <p:cNvSpPr/>
            <p:nvPr/>
          </p:nvSpPr>
          <p:spPr>
            <a:xfrm>
              <a:off x="-3992600" y="1911825"/>
              <a:ext cx="194600" cy="345300"/>
            </a:xfrm>
            <a:custGeom>
              <a:avLst/>
              <a:gdLst/>
              <a:ahLst/>
              <a:cxnLst/>
              <a:rect l="l" t="t" r="r" b="b"/>
              <a:pathLst>
                <a:path w="7784" h="13812" extrusionOk="0">
                  <a:moveTo>
                    <a:pt x="4978" y="0"/>
                  </a:moveTo>
                  <a:cubicBezTo>
                    <a:pt x="4012" y="0"/>
                    <a:pt x="1" y="5315"/>
                    <a:pt x="565" y="10101"/>
                  </a:cubicBezTo>
                  <a:cubicBezTo>
                    <a:pt x="873" y="12678"/>
                    <a:pt x="2195" y="13812"/>
                    <a:pt x="3556" y="13812"/>
                  </a:cubicBezTo>
                  <a:cubicBezTo>
                    <a:pt x="4962" y="13812"/>
                    <a:pt x="6411" y="12603"/>
                    <a:pt x="6831" y="10527"/>
                  </a:cubicBezTo>
                  <a:cubicBezTo>
                    <a:pt x="7783" y="6467"/>
                    <a:pt x="5377" y="2182"/>
                    <a:pt x="5177" y="202"/>
                  </a:cubicBezTo>
                  <a:cubicBezTo>
                    <a:pt x="5154" y="65"/>
                    <a:pt x="5085" y="0"/>
                    <a:pt x="4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28"/>
            <p:cNvSpPr/>
            <p:nvPr/>
          </p:nvSpPr>
          <p:spPr>
            <a:xfrm>
              <a:off x="-3915825" y="1781500"/>
              <a:ext cx="133475" cy="401675"/>
            </a:xfrm>
            <a:custGeom>
              <a:avLst/>
              <a:gdLst/>
              <a:ahLst/>
              <a:cxnLst/>
              <a:rect l="l" t="t" r="r" b="b"/>
              <a:pathLst>
                <a:path w="5339" h="16067" extrusionOk="0">
                  <a:moveTo>
                    <a:pt x="5076" y="1"/>
                  </a:moveTo>
                  <a:cubicBezTo>
                    <a:pt x="5019" y="1"/>
                    <a:pt x="4963" y="26"/>
                    <a:pt x="4913" y="76"/>
                  </a:cubicBezTo>
                  <a:cubicBezTo>
                    <a:pt x="3885" y="1029"/>
                    <a:pt x="2833" y="2056"/>
                    <a:pt x="2206" y="3309"/>
                  </a:cubicBezTo>
                  <a:cubicBezTo>
                    <a:pt x="1479" y="4562"/>
                    <a:pt x="853" y="5916"/>
                    <a:pt x="527" y="7395"/>
                  </a:cubicBezTo>
                  <a:cubicBezTo>
                    <a:pt x="226" y="8748"/>
                    <a:pt x="0" y="10202"/>
                    <a:pt x="0" y="11680"/>
                  </a:cubicBezTo>
                  <a:cubicBezTo>
                    <a:pt x="0" y="13134"/>
                    <a:pt x="126" y="14487"/>
                    <a:pt x="527" y="15941"/>
                  </a:cubicBezTo>
                  <a:cubicBezTo>
                    <a:pt x="527" y="16066"/>
                    <a:pt x="627" y="16066"/>
                    <a:pt x="752" y="16066"/>
                  </a:cubicBezTo>
                  <a:cubicBezTo>
                    <a:pt x="853" y="16066"/>
                    <a:pt x="953" y="15941"/>
                    <a:pt x="953" y="15841"/>
                  </a:cubicBezTo>
                  <a:cubicBezTo>
                    <a:pt x="853" y="15114"/>
                    <a:pt x="752" y="14487"/>
                    <a:pt x="752" y="13760"/>
                  </a:cubicBezTo>
                  <a:lnTo>
                    <a:pt x="752" y="11680"/>
                  </a:lnTo>
                  <a:cubicBezTo>
                    <a:pt x="853" y="10302"/>
                    <a:pt x="953" y="8848"/>
                    <a:pt x="1379" y="7595"/>
                  </a:cubicBezTo>
                  <a:cubicBezTo>
                    <a:pt x="1680" y="6242"/>
                    <a:pt x="2206" y="4888"/>
                    <a:pt x="2833" y="3735"/>
                  </a:cubicBezTo>
                  <a:lnTo>
                    <a:pt x="3359" y="2783"/>
                  </a:lnTo>
                  <a:lnTo>
                    <a:pt x="3885" y="1956"/>
                  </a:lnTo>
                  <a:cubicBezTo>
                    <a:pt x="3985" y="1856"/>
                    <a:pt x="4086" y="1655"/>
                    <a:pt x="4186" y="1530"/>
                  </a:cubicBezTo>
                  <a:lnTo>
                    <a:pt x="4612" y="1129"/>
                  </a:lnTo>
                  <a:cubicBezTo>
                    <a:pt x="4813" y="903"/>
                    <a:pt x="5013" y="603"/>
                    <a:pt x="5239" y="277"/>
                  </a:cubicBezTo>
                  <a:cubicBezTo>
                    <a:pt x="5339" y="277"/>
                    <a:pt x="5339" y="76"/>
                    <a:pt x="5239" y="76"/>
                  </a:cubicBezTo>
                  <a:cubicBezTo>
                    <a:pt x="5188" y="26"/>
                    <a:pt x="5132" y="1"/>
                    <a:pt x="5076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28"/>
            <p:cNvSpPr/>
            <p:nvPr/>
          </p:nvSpPr>
          <p:spPr>
            <a:xfrm>
              <a:off x="-4088825" y="1647325"/>
              <a:ext cx="145225" cy="221250"/>
            </a:xfrm>
            <a:custGeom>
              <a:avLst/>
              <a:gdLst/>
              <a:ahLst/>
              <a:cxnLst/>
              <a:rect l="l" t="t" r="r" b="b"/>
              <a:pathLst>
                <a:path w="5809" h="8850" extrusionOk="0">
                  <a:moveTo>
                    <a:pt x="1901" y="1"/>
                  </a:moveTo>
                  <a:cubicBezTo>
                    <a:pt x="1616" y="1"/>
                    <a:pt x="1365" y="166"/>
                    <a:pt x="1181" y="531"/>
                  </a:cubicBezTo>
                  <a:cubicBezTo>
                    <a:pt x="0" y="2609"/>
                    <a:pt x="3649" y="8849"/>
                    <a:pt x="4241" y="8849"/>
                  </a:cubicBezTo>
                  <a:cubicBezTo>
                    <a:pt x="4278" y="8849"/>
                    <a:pt x="4302" y="8826"/>
                    <a:pt x="4314" y="8777"/>
                  </a:cubicBezTo>
                  <a:cubicBezTo>
                    <a:pt x="5809" y="4566"/>
                    <a:pt x="3395" y="1"/>
                    <a:pt x="19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28"/>
            <p:cNvSpPr/>
            <p:nvPr/>
          </p:nvSpPr>
          <p:spPr>
            <a:xfrm>
              <a:off x="-4033000" y="1706550"/>
              <a:ext cx="62700" cy="244150"/>
            </a:xfrm>
            <a:custGeom>
              <a:avLst/>
              <a:gdLst/>
              <a:ahLst/>
              <a:cxnLst/>
              <a:rect l="l" t="t" r="r" b="b"/>
              <a:pathLst>
                <a:path w="2508" h="9766" extrusionOk="0">
                  <a:moveTo>
                    <a:pt x="292" y="0"/>
                  </a:moveTo>
                  <a:cubicBezTo>
                    <a:pt x="262" y="0"/>
                    <a:pt x="231" y="12"/>
                    <a:pt x="201" y="42"/>
                  </a:cubicBezTo>
                  <a:cubicBezTo>
                    <a:pt x="101" y="42"/>
                    <a:pt x="1" y="142"/>
                    <a:pt x="1" y="267"/>
                  </a:cubicBezTo>
                  <a:lnTo>
                    <a:pt x="728" y="2548"/>
                  </a:lnTo>
                  <a:cubicBezTo>
                    <a:pt x="928" y="3400"/>
                    <a:pt x="1154" y="4127"/>
                    <a:pt x="1254" y="4954"/>
                  </a:cubicBezTo>
                  <a:cubicBezTo>
                    <a:pt x="1454" y="5681"/>
                    <a:pt x="1680" y="6408"/>
                    <a:pt x="1780" y="7260"/>
                  </a:cubicBezTo>
                  <a:cubicBezTo>
                    <a:pt x="1880" y="7986"/>
                    <a:pt x="1981" y="8814"/>
                    <a:pt x="1981" y="9540"/>
                  </a:cubicBezTo>
                  <a:cubicBezTo>
                    <a:pt x="1981" y="9666"/>
                    <a:pt x="1981" y="9766"/>
                    <a:pt x="2081" y="9766"/>
                  </a:cubicBezTo>
                  <a:cubicBezTo>
                    <a:pt x="2181" y="9766"/>
                    <a:pt x="2307" y="9766"/>
                    <a:pt x="2307" y="9666"/>
                  </a:cubicBezTo>
                  <a:cubicBezTo>
                    <a:pt x="2507" y="8814"/>
                    <a:pt x="2507" y="7986"/>
                    <a:pt x="2507" y="7159"/>
                  </a:cubicBezTo>
                  <a:cubicBezTo>
                    <a:pt x="2407" y="6307"/>
                    <a:pt x="2307" y="5480"/>
                    <a:pt x="2081" y="4753"/>
                  </a:cubicBezTo>
                  <a:cubicBezTo>
                    <a:pt x="1880" y="3901"/>
                    <a:pt x="1680" y="3174"/>
                    <a:pt x="1354" y="2347"/>
                  </a:cubicBezTo>
                  <a:cubicBezTo>
                    <a:pt x="1154" y="1621"/>
                    <a:pt x="828" y="894"/>
                    <a:pt x="427" y="142"/>
                  </a:cubicBezTo>
                  <a:cubicBezTo>
                    <a:pt x="427" y="71"/>
                    <a:pt x="364" y="0"/>
                    <a:pt x="292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28"/>
            <p:cNvSpPr/>
            <p:nvPr/>
          </p:nvSpPr>
          <p:spPr>
            <a:xfrm>
              <a:off x="-3944025" y="1532775"/>
              <a:ext cx="78350" cy="82725"/>
            </a:xfrm>
            <a:custGeom>
              <a:avLst/>
              <a:gdLst/>
              <a:ahLst/>
              <a:cxnLst/>
              <a:rect l="l" t="t" r="r" b="b"/>
              <a:pathLst>
                <a:path w="3134" h="3309" extrusionOk="0">
                  <a:moveTo>
                    <a:pt x="1454" y="0"/>
                  </a:moveTo>
                  <a:cubicBezTo>
                    <a:pt x="1254" y="0"/>
                    <a:pt x="1128" y="100"/>
                    <a:pt x="1028" y="100"/>
                  </a:cubicBezTo>
                  <a:cubicBezTo>
                    <a:pt x="828" y="201"/>
                    <a:pt x="627" y="326"/>
                    <a:pt x="502" y="426"/>
                  </a:cubicBezTo>
                  <a:cubicBezTo>
                    <a:pt x="301" y="627"/>
                    <a:pt x="101" y="827"/>
                    <a:pt x="101" y="1153"/>
                  </a:cubicBezTo>
                  <a:cubicBezTo>
                    <a:pt x="1" y="1353"/>
                    <a:pt x="1" y="1679"/>
                    <a:pt x="101" y="1880"/>
                  </a:cubicBezTo>
                  <a:cubicBezTo>
                    <a:pt x="101" y="2080"/>
                    <a:pt x="101" y="2206"/>
                    <a:pt x="201" y="2406"/>
                  </a:cubicBezTo>
                  <a:cubicBezTo>
                    <a:pt x="301" y="2607"/>
                    <a:pt x="402" y="2832"/>
                    <a:pt x="627" y="2932"/>
                  </a:cubicBezTo>
                  <a:cubicBezTo>
                    <a:pt x="828" y="3133"/>
                    <a:pt x="1028" y="3233"/>
                    <a:pt x="1254" y="3233"/>
                  </a:cubicBezTo>
                  <a:cubicBezTo>
                    <a:pt x="1404" y="3283"/>
                    <a:pt x="1529" y="3308"/>
                    <a:pt x="1645" y="3308"/>
                  </a:cubicBezTo>
                  <a:cubicBezTo>
                    <a:pt x="1761" y="3308"/>
                    <a:pt x="1868" y="3283"/>
                    <a:pt x="1981" y="3233"/>
                  </a:cubicBezTo>
                  <a:cubicBezTo>
                    <a:pt x="2507" y="3133"/>
                    <a:pt x="2908" y="2707"/>
                    <a:pt x="3134" y="2206"/>
                  </a:cubicBezTo>
                  <a:lnTo>
                    <a:pt x="3134" y="1353"/>
                  </a:lnTo>
                  <a:cubicBezTo>
                    <a:pt x="3134" y="1253"/>
                    <a:pt x="3008" y="1153"/>
                    <a:pt x="3008" y="1053"/>
                  </a:cubicBezTo>
                  <a:cubicBezTo>
                    <a:pt x="3008" y="952"/>
                    <a:pt x="2908" y="827"/>
                    <a:pt x="2808" y="727"/>
                  </a:cubicBezTo>
                  <a:cubicBezTo>
                    <a:pt x="2707" y="526"/>
                    <a:pt x="2507" y="326"/>
                    <a:pt x="2281" y="201"/>
                  </a:cubicBezTo>
                  <a:cubicBezTo>
                    <a:pt x="1981" y="100"/>
                    <a:pt x="1655" y="0"/>
                    <a:pt x="14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28"/>
            <p:cNvSpPr/>
            <p:nvPr/>
          </p:nvSpPr>
          <p:spPr>
            <a:xfrm>
              <a:off x="-3900150" y="1686900"/>
              <a:ext cx="57650" cy="57675"/>
            </a:xfrm>
            <a:custGeom>
              <a:avLst/>
              <a:gdLst/>
              <a:ahLst/>
              <a:cxnLst/>
              <a:rect l="l" t="t" r="r" b="b"/>
              <a:pathLst>
                <a:path w="2306" h="2307" extrusionOk="0">
                  <a:moveTo>
                    <a:pt x="852" y="1"/>
                  </a:moveTo>
                  <a:cubicBezTo>
                    <a:pt x="752" y="101"/>
                    <a:pt x="752" y="101"/>
                    <a:pt x="627" y="101"/>
                  </a:cubicBezTo>
                  <a:cubicBezTo>
                    <a:pt x="526" y="201"/>
                    <a:pt x="426" y="201"/>
                    <a:pt x="426" y="301"/>
                  </a:cubicBezTo>
                  <a:lnTo>
                    <a:pt x="326" y="427"/>
                  </a:lnTo>
                  <a:cubicBezTo>
                    <a:pt x="226" y="527"/>
                    <a:pt x="226" y="527"/>
                    <a:pt x="125" y="727"/>
                  </a:cubicBezTo>
                  <a:cubicBezTo>
                    <a:pt x="125" y="828"/>
                    <a:pt x="0" y="928"/>
                    <a:pt x="0" y="928"/>
                  </a:cubicBezTo>
                  <a:lnTo>
                    <a:pt x="0" y="1153"/>
                  </a:lnTo>
                  <a:lnTo>
                    <a:pt x="0" y="1254"/>
                  </a:lnTo>
                  <a:lnTo>
                    <a:pt x="0" y="1454"/>
                  </a:lnTo>
                  <a:cubicBezTo>
                    <a:pt x="125" y="1554"/>
                    <a:pt x="125" y="1680"/>
                    <a:pt x="125" y="1680"/>
                  </a:cubicBezTo>
                  <a:lnTo>
                    <a:pt x="125" y="1780"/>
                  </a:lnTo>
                  <a:lnTo>
                    <a:pt x="226" y="1880"/>
                  </a:lnTo>
                  <a:lnTo>
                    <a:pt x="326" y="1880"/>
                  </a:lnTo>
                  <a:cubicBezTo>
                    <a:pt x="326" y="1980"/>
                    <a:pt x="426" y="2081"/>
                    <a:pt x="526" y="2081"/>
                  </a:cubicBezTo>
                  <a:cubicBezTo>
                    <a:pt x="627" y="2181"/>
                    <a:pt x="752" y="2181"/>
                    <a:pt x="852" y="2181"/>
                  </a:cubicBezTo>
                  <a:cubicBezTo>
                    <a:pt x="952" y="2306"/>
                    <a:pt x="1053" y="2306"/>
                    <a:pt x="1053" y="2306"/>
                  </a:cubicBezTo>
                  <a:lnTo>
                    <a:pt x="1153" y="2306"/>
                  </a:lnTo>
                  <a:cubicBezTo>
                    <a:pt x="1379" y="2306"/>
                    <a:pt x="1479" y="2181"/>
                    <a:pt x="1679" y="2181"/>
                  </a:cubicBezTo>
                  <a:lnTo>
                    <a:pt x="1780" y="2081"/>
                  </a:lnTo>
                  <a:lnTo>
                    <a:pt x="2005" y="1880"/>
                  </a:lnTo>
                  <a:cubicBezTo>
                    <a:pt x="2005" y="1880"/>
                    <a:pt x="2105" y="1780"/>
                    <a:pt x="2105" y="1680"/>
                  </a:cubicBezTo>
                  <a:cubicBezTo>
                    <a:pt x="2206" y="1680"/>
                    <a:pt x="2206" y="1554"/>
                    <a:pt x="2206" y="1454"/>
                  </a:cubicBezTo>
                  <a:cubicBezTo>
                    <a:pt x="2306" y="1354"/>
                    <a:pt x="2306" y="1254"/>
                    <a:pt x="2306" y="1153"/>
                  </a:cubicBezTo>
                  <a:lnTo>
                    <a:pt x="2306" y="828"/>
                  </a:lnTo>
                  <a:lnTo>
                    <a:pt x="2206" y="727"/>
                  </a:lnTo>
                  <a:cubicBezTo>
                    <a:pt x="2206" y="627"/>
                    <a:pt x="2105" y="427"/>
                    <a:pt x="2005" y="301"/>
                  </a:cubicBezTo>
                  <a:cubicBezTo>
                    <a:pt x="1880" y="201"/>
                    <a:pt x="1679" y="101"/>
                    <a:pt x="14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28"/>
            <p:cNvSpPr/>
            <p:nvPr/>
          </p:nvSpPr>
          <p:spPr>
            <a:xfrm>
              <a:off x="-4129475" y="2436325"/>
              <a:ext cx="280200" cy="1177725"/>
            </a:xfrm>
            <a:custGeom>
              <a:avLst/>
              <a:gdLst/>
              <a:ahLst/>
              <a:cxnLst/>
              <a:rect l="l" t="t" r="r" b="b"/>
              <a:pathLst>
                <a:path w="11208" h="47109" extrusionOk="0">
                  <a:moveTo>
                    <a:pt x="8829" y="1"/>
                  </a:moveTo>
                  <a:cubicBezTo>
                    <a:pt x="8458" y="1"/>
                    <a:pt x="7993" y="203"/>
                    <a:pt x="7419" y="625"/>
                  </a:cubicBezTo>
                  <a:cubicBezTo>
                    <a:pt x="2181" y="4485"/>
                    <a:pt x="0" y="29974"/>
                    <a:pt x="9800" y="46991"/>
                  </a:cubicBezTo>
                  <a:cubicBezTo>
                    <a:pt x="9846" y="47070"/>
                    <a:pt x="9877" y="47109"/>
                    <a:pt x="9894" y="47109"/>
                  </a:cubicBezTo>
                  <a:cubicBezTo>
                    <a:pt x="10194" y="47109"/>
                    <a:pt x="6373" y="35377"/>
                    <a:pt x="8246" y="20350"/>
                  </a:cubicBezTo>
                  <a:cubicBezTo>
                    <a:pt x="9699" y="8336"/>
                    <a:pt x="11208" y="1"/>
                    <a:pt x="88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28"/>
            <p:cNvSpPr/>
            <p:nvPr/>
          </p:nvSpPr>
          <p:spPr>
            <a:xfrm>
              <a:off x="-3994150" y="2616100"/>
              <a:ext cx="167325" cy="1121375"/>
            </a:xfrm>
            <a:custGeom>
              <a:avLst/>
              <a:gdLst/>
              <a:ahLst/>
              <a:cxnLst/>
              <a:rect l="l" t="t" r="r" b="b"/>
              <a:pathLst>
                <a:path w="6693" h="44855" extrusionOk="0">
                  <a:moveTo>
                    <a:pt x="1479" y="1"/>
                  </a:moveTo>
                  <a:cubicBezTo>
                    <a:pt x="1379" y="1"/>
                    <a:pt x="1254" y="101"/>
                    <a:pt x="1254" y="226"/>
                  </a:cubicBezTo>
                  <a:cubicBezTo>
                    <a:pt x="627" y="3986"/>
                    <a:pt x="326" y="7745"/>
                    <a:pt x="226" y="11504"/>
                  </a:cubicBezTo>
                  <a:cubicBezTo>
                    <a:pt x="1" y="15364"/>
                    <a:pt x="126" y="19124"/>
                    <a:pt x="326" y="22883"/>
                  </a:cubicBezTo>
                  <a:cubicBezTo>
                    <a:pt x="427" y="24863"/>
                    <a:pt x="627" y="26743"/>
                    <a:pt x="953" y="28622"/>
                  </a:cubicBezTo>
                  <a:cubicBezTo>
                    <a:pt x="1254" y="30502"/>
                    <a:pt x="1580" y="32382"/>
                    <a:pt x="2106" y="34161"/>
                  </a:cubicBezTo>
                  <a:cubicBezTo>
                    <a:pt x="2933" y="37921"/>
                    <a:pt x="4286" y="41454"/>
                    <a:pt x="6392" y="44713"/>
                  </a:cubicBezTo>
                  <a:cubicBezTo>
                    <a:pt x="6392" y="44784"/>
                    <a:pt x="6442" y="44854"/>
                    <a:pt x="6507" y="44854"/>
                  </a:cubicBezTo>
                  <a:cubicBezTo>
                    <a:pt x="6533" y="44854"/>
                    <a:pt x="6563" y="44842"/>
                    <a:pt x="6592" y="44813"/>
                  </a:cubicBezTo>
                  <a:cubicBezTo>
                    <a:pt x="6692" y="44713"/>
                    <a:pt x="6692" y="44587"/>
                    <a:pt x="6692" y="44487"/>
                  </a:cubicBezTo>
                  <a:cubicBezTo>
                    <a:pt x="5765" y="42933"/>
                    <a:pt x="5013" y="41154"/>
                    <a:pt x="4387" y="39374"/>
                  </a:cubicBezTo>
                  <a:cubicBezTo>
                    <a:pt x="3660" y="37695"/>
                    <a:pt x="3133" y="35815"/>
                    <a:pt x="2732" y="34061"/>
                  </a:cubicBezTo>
                  <a:cubicBezTo>
                    <a:pt x="2306" y="32181"/>
                    <a:pt x="2006" y="30302"/>
                    <a:pt x="1780" y="28522"/>
                  </a:cubicBezTo>
                  <a:cubicBezTo>
                    <a:pt x="1479" y="26642"/>
                    <a:pt x="1254" y="24763"/>
                    <a:pt x="1154" y="22883"/>
                  </a:cubicBezTo>
                  <a:cubicBezTo>
                    <a:pt x="853" y="19124"/>
                    <a:pt x="853" y="15364"/>
                    <a:pt x="953" y="11605"/>
                  </a:cubicBezTo>
                  <a:cubicBezTo>
                    <a:pt x="953" y="9725"/>
                    <a:pt x="1053" y="7845"/>
                    <a:pt x="1154" y="5966"/>
                  </a:cubicBezTo>
                  <a:cubicBezTo>
                    <a:pt x="1254" y="4086"/>
                    <a:pt x="1479" y="2206"/>
                    <a:pt x="1680" y="326"/>
                  </a:cubicBezTo>
                  <a:cubicBezTo>
                    <a:pt x="1680" y="226"/>
                    <a:pt x="1580" y="101"/>
                    <a:pt x="1479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28"/>
            <p:cNvSpPr/>
            <p:nvPr/>
          </p:nvSpPr>
          <p:spPr>
            <a:xfrm>
              <a:off x="-3800525" y="4245175"/>
              <a:ext cx="203650" cy="268825"/>
            </a:xfrm>
            <a:custGeom>
              <a:avLst/>
              <a:gdLst/>
              <a:ahLst/>
              <a:cxnLst/>
              <a:rect l="l" t="t" r="r" b="b"/>
              <a:pathLst>
                <a:path w="8146" h="10753" extrusionOk="0">
                  <a:moveTo>
                    <a:pt x="2406" y="1"/>
                  </a:moveTo>
                  <a:cubicBezTo>
                    <a:pt x="1654" y="527"/>
                    <a:pt x="827" y="953"/>
                    <a:pt x="0" y="1254"/>
                  </a:cubicBezTo>
                  <a:cubicBezTo>
                    <a:pt x="401" y="5339"/>
                    <a:pt x="1654" y="10352"/>
                    <a:pt x="2406" y="10653"/>
                  </a:cubicBezTo>
                  <a:cubicBezTo>
                    <a:pt x="2530" y="10717"/>
                    <a:pt x="2798" y="10752"/>
                    <a:pt x="3151" y="10752"/>
                  </a:cubicBezTo>
                  <a:cubicBezTo>
                    <a:pt x="4580" y="10752"/>
                    <a:pt x="7418" y="10180"/>
                    <a:pt x="7920" y="8673"/>
                  </a:cubicBezTo>
                  <a:cubicBezTo>
                    <a:pt x="8145" y="8146"/>
                    <a:pt x="4587" y="7520"/>
                    <a:pt x="2406" y="1"/>
                  </a:cubicBezTo>
                  <a:close/>
                </a:path>
              </a:pathLst>
            </a:custGeom>
            <a:solidFill>
              <a:srgbClr val="AF79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28"/>
            <p:cNvSpPr/>
            <p:nvPr/>
          </p:nvSpPr>
          <p:spPr>
            <a:xfrm>
              <a:off x="-3984400" y="3895775"/>
              <a:ext cx="358700" cy="389375"/>
            </a:xfrm>
            <a:custGeom>
              <a:avLst/>
              <a:gdLst/>
              <a:ahLst/>
              <a:cxnLst/>
              <a:rect l="l" t="t" r="r" b="b"/>
              <a:pathLst>
                <a:path w="14348" h="15575" extrusionOk="0">
                  <a:moveTo>
                    <a:pt x="5592" y="1"/>
                  </a:moveTo>
                  <a:cubicBezTo>
                    <a:pt x="5127" y="1"/>
                    <a:pt x="4601" y="91"/>
                    <a:pt x="3997" y="293"/>
                  </a:cubicBezTo>
                  <a:cubicBezTo>
                    <a:pt x="1616" y="1044"/>
                    <a:pt x="1089" y="3325"/>
                    <a:pt x="864" y="5430"/>
                  </a:cubicBezTo>
                  <a:cubicBezTo>
                    <a:pt x="663" y="7511"/>
                    <a:pt x="1716" y="12197"/>
                    <a:pt x="237" y="13977"/>
                  </a:cubicBezTo>
                  <a:cubicBezTo>
                    <a:pt x="1" y="14233"/>
                    <a:pt x="2276" y="15575"/>
                    <a:pt x="5039" y="15575"/>
                  </a:cubicBezTo>
                  <a:cubicBezTo>
                    <a:pt x="5789" y="15575"/>
                    <a:pt x="6574" y="15476"/>
                    <a:pt x="7355" y="15230"/>
                  </a:cubicBezTo>
                  <a:cubicBezTo>
                    <a:pt x="8182" y="14929"/>
                    <a:pt x="9009" y="14503"/>
                    <a:pt x="9761" y="13977"/>
                  </a:cubicBezTo>
                  <a:cubicBezTo>
                    <a:pt x="13921" y="10543"/>
                    <a:pt x="14348" y="7711"/>
                    <a:pt x="14147" y="7310"/>
                  </a:cubicBezTo>
                  <a:cubicBezTo>
                    <a:pt x="13821" y="6984"/>
                    <a:pt x="11641" y="6984"/>
                    <a:pt x="10062" y="4578"/>
                  </a:cubicBezTo>
                  <a:cubicBezTo>
                    <a:pt x="8758" y="2475"/>
                    <a:pt x="8018" y="1"/>
                    <a:pt x="55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28"/>
            <p:cNvSpPr/>
            <p:nvPr/>
          </p:nvSpPr>
          <p:spPr>
            <a:xfrm>
              <a:off x="-3931500" y="3906200"/>
              <a:ext cx="37000" cy="367825"/>
            </a:xfrm>
            <a:custGeom>
              <a:avLst/>
              <a:gdLst/>
              <a:ahLst/>
              <a:cxnLst/>
              <a:rect l="l" t="t" r="r" b="b"/>
              <a:pathLst>
                <a:path w="1480" h="14713" extrusionOk="0">
                  <a:moveTo>
                    <a:pt x="1379" y="1"/>
                  </a:moveTo>
                  <a:cubicBezTo>
                    <a:pt x="853" y="402"/>
                    <a:pt x="527" y="1028"/>
                    <a:pt x="427" y="1655"/>
                  </a:cubicBezTo>
                  <a:cubicBezTo>
                    <a:pt x="226" y="2282"/>
                    <a:pt x="126" y="2908"/>
                    <a:pt x="126" y="3535"/>
                  </a:cubicBezTo>
                  <a:cubicBezTo>
                    <a:pt x="126" y="4888"/>
                    <a:pt x="327" y="6141"/>
                    <a:pt x="627" y="7394"/>
                  </a:cubicBezTo>
                  <a:cubicBezTo>
                    <a:pt x="953" y="8648"/>
                    <a:pt x="1254" y="9901"/>
                    <a:pt x="1254" y="11154"/>
                  </a:cubicBezTo>
                  <a:cubicBezTo>
                    <a:pt x="1254" y="11780"/>
                    <a:pt x="1154" y="12407"/>
                    <a:pt x="953" y="12933"/>
                  </a:cubicBezTo>
                  <a:cubicBezTo>
                    <a:pt x="753" y="13560"/>
                    <a:pt x="527" y="14186"/>
                    <a:pt x="1" y="14613"/>
                  </a:cubicBezTo>
                  <a:lnTo>
                    <a:pt x="1" y="14713"/>
                  </a:lnTo>
                  <a:lnTo>
                    <a:pt x="126" y="14713"/>
                  </a:lnTo>
                  <a:cubicBezTo>
                    <a:pt x="753" y="14287"/>
                    <a:pt x="953" y="13660"/>
                    <a:pt x="1154" y="13034"/>
                  </a:cubicBezTo>
                  <a:cubicBezTo>
                    <a:pt x="1379" y="12407"/>
                    <a:pt x="1480" y="11780"/>
                    <a:pt x="1480" y="11154"/>
                  </a:cubicBezTo>
                  <a:cubicBezTo>
                    <a:pt x="1480" y="9800"/>
                    <a:pt x="1254" y="8547"/>
                    <a:pt x="953" y="7294"/>
                  </a:cubicBezTo>
                  <a:cubicBezTo>
                    <a:pt x="627" y="6041"/>
                    <a:pt x="327" y="4888"/>
                    <a:pt x="427" y="3635"/>
                  </a:cubicBezTo>
                  <a:cubicBezTo>
                    <a:pt x="427" y="2908"/>
                    <a:pt x="527" y="2382"/>
                    <a:pt x="627" y="1755"/>
                  </a:cubicBezTo>
                  <a:cubicBezTo>
                    <a:pt x="753" y="1129"/>
                    <a:pt x="1054" y="502"/>
                    <a:pt x="1480" y="101"/>
                  </a:cubicBezTo>
                  <a:lnTo>
                    <a:pt x="14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28"/>
            <p:cNvSpPr/>
            <p:nvPr/>
          </p:nvSpPr>
          <p:spPr>
            <a:xfrm>
              <a:off x="-3905175" y="3900575"/>
              <a:ext cx="44525" cy="386625"/>
            </a:xfrm>
            <a:custGeom>
              <a:avLst/>
              <a:gdLst/>
              <a:ahLst/>
              <a:cxnLst/>
              <a:rect l="l" t="t" r="r" b="b"/>
              <a:pathLst>
                <a:path w="1781" h="15465" extrusionOk="0">
                  <a:moveTo>
                    <a:pt x="953" y="0"/>
                  </a:moveTo>
                  <a:cubicBezTo>
                    <a:pt x="527" y="527"/>
                    <a:pt x="326" y="1253"/>
                    <a:pt x="201" y="1880"/>
                  </a:cubicBezTo>
                  <a:cubicBezTo>
                    <a:pt x="1" y="2507"/>
                    <a:pt x="1" y="3233"/>
                    <a:pt x="101" y="3860"/>
                  </a:cubicBezTo>
                  <a:cubicBezTo>
                    <a:pt x="201" y="5238"/>
                    <a:pt x="627" y="6492"/>
                    <a:pt x="953" y="7745"/>
                  </a:cubicBezTo>
                  <a:cubicBezTo>
                    <a:pt x="1254" y="8998"/>
                    <a:pt x="1580" y="10251"/>
                    <a:pt x="1580" y="11604"/>
                  </a:cubicBezTo>
                  <a:cubicBezTo>
                    <a:pt x="1580" y="12231"/>
                    <a:pt x="1454" y="12858"/>
                    <a:pt x="1454" y="13584"/>
                  </a:cubicBezTo>
                  <a:cubicBezTo>
                    <a:pt x="1354" y="14211"/>
                    <a:pt x="1254" y="14838"/>
                    <a:pt x="828" y="15364"/>
                  </a:cubicBezTo>
                  <a:lnTo>
                    <a:pt x="828" y="15464"/>
                  </a:lnTo>
                  <a:lnTo>
                    <a:pt x="953" y="15464"/>
                  </a:lnTo>
                  <a:cubicBezTo>
                    <a:pt x="1454" y="14938"/>
                    <a:pt x="1580" y="14211"/>
                    <a:pt x="1680" y="13584"/>
                  </a:cubicBezTo>
                  <a:cubicBezTo>
                    <a:pt x="1780" y="12958"/>
                    <a:pt x="1780" y="12231"/>
                    <a:pt x="1780" y="11604"/>
                  </a:cubicBezTo>
                  <a:cubicBezTo>
                    <a:pt x="1780" y="10251"/>
                    <a:pt x="1580" y="8998"/>
                    <a:pt x="1254" y="7619"/>
                  </a:cubicBezTo>
                  <a:cubicBezTo>
                    <a:pt x="953" y="6366"/>
                    <a:pt x="427" y="5113"/>
                    <a:pt x="326" y="3860"/>
                  </a:cubicBezTo>
                  <a:cubicBezTo>
                    <a:pt x="201" y="2607"/>
                    <a:pt x="427" y="1253"/>
                    <a:pt x="1053" y="101"/>
                  </a:cubicBezTo>
                  <a:lnTo>
                    <a:pt x="10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28"/>
            <p:cNvSpPr/>
            <p:nvPr/>
          </p:nvSpPr>
          <p:spPr>
            <a:xfrm>
              <a:off x="-3865700" y="3893050"/>
              <a:ext cx="70200" cy="391625"/>
            </a:xfrm>
            <a:custGeom>
              <a:avLst/>
              <a:gdLst/>
              <a:ahLst/>
              <a:cxnLst/>
              <a:rect l="l" t="t" r="r" b="b"/>
              <a:pathLst>
                <a:path w="2808" h="15665" extrusionOk="0">
                  <a:moveTo>
                    <a:pt x="828" y="1"/>
                  </a:moveTo>
                  <a:cubicBezTo>
                    <a:pt x="727" y="1"/>
                    <a:pt x="727" y="1"/>
                    <a:pt x="727" y="101"/>
                  </a:cubicBezTo>
                  <a:cubicBezTo>
                    <a:pt x="201" y="1354"/>
                    <a:pt x="1" y="2707"/>
                    <a:pt x="101" y="4061"/>
                  </a:cubicBezTo>
                  <a:cubicBezTo>
                    <a:pt x="201" y="5414"/>
                    <a:pt x="627" y="6667"/>
                    <a:pt x="1028" y="7920"/>
                  </a:cubicBezTo>
                  <a:cubicBezTo>
                    <a:pt x="1454" y="9174"/>
                    <a:pt x="1980" y="10427"/>
                    <a:pt x="2281" y="11680"/>
                  </a:cubicBezTo>
                  <a:cubicBezTo>
                    <a:pt x="2381" y="12306"/>
                    <a:pt x="2507" y="12933"/>
                    <a:pt x="2507" y="13685"/>
                  </a:cubicBezTo>
                  <a:cubicBezTo>
                    <a:pt x="2607" y="13986"/>
                    <a:pt x="2607" y="14311"/>
                    <a:pt x="2507" y="14612"/>
                  </a:cubicBezTo>
                  <a:lnTo>
                    <a:pt x="2507" y="15139"/>
                  </a:lnTo>
                  <a:cubicBezTo>
                    <a:pt x="2507" y="15239"/>
                    <a:pt x="2507" y="15439"/>
                    <a:pt x="2381" y="15439"/>
                  </a:cubicBezTo>
                  <a:lnTo>
                    <a:pt x="2381" y="15565"/>
                  </a:lnTo>
                  <a:cubicBezTo>
                    <a:pt x="2381" y="15665"/>
                    <a:pt x="2381" y="15665"/>
                    <a:pt x="2507" y="15665"/>
                  </a:cubicBezTo>
                  <a:cubicBezTo>
                    <a:pt x="2607" y="15565"/>
                    <a:pt x="2607" y="15439"/>
                    <a:pt x="2707" y="15339"/>
                  </a:cubicBezTo>
                  <a:lnTo>
                    <a:pt x="2707" y="15139"/>
                  </a:lnTo>
                  <a:cubicBezTo>
                    <a:pt x="2707" y="14938"/>
                    <a:pt x="2707" y="14813"/>
                    <a:pt x="2808" y="14612"/>
                  </a:cubicBezTo>
                  <a:lnTo>
                    <a:pt x="2808" y="13560"/>
                  </a:lnTo>
                  <a:cubicBezTo>
                    <a:pt x="2808" y="12933"/>
                    <a:pt x="2607" y="12306"/>
                    <a:pt x="2507" y="11580"/>
                  </a:cubicBezTo>
                  <a:cubicBezTo>
                    <a:pt x="2181" y="10326"/>
                    <a:pt x="1755" y="9073"/>
                    <a:pt x="1354" y="7820"/>
                  </a:cubicBezTo>
                  <a:cubicBezTo>
                    <a:pt x="928" y="6567"/>
                    <a:pt x="402" y="5314"/>
                    <a:pt x="301" y="3961"/>
                  </a:cubicBezTo>
                  <a:cubicBezTo>
                    <a:pt x="301" y="2707"/>
                    <a:pt x="502" y="1354"/>
                    <a:pt x="828" y="101"/>
                  </a:cubicBezTo>
                  <a:lnTo>
                    <a:pt x="8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28"/>
            <p:cNvSpPr/>
            <p:nvPr/>
          </p:nvSpPr>
          <p:spPr>
            <a:xfrm>
              <a:off x="-3818700" y="3908725"/>
              <a:ext cx="172325" cy="234975"/>
            </a:xfrm>
            <a:custGeom>
              <a:avLst/>
              <a:gdLst/>
              <a:ahLst/>
              <a:cxnLst/>
              <a:rect l="l" t="t" r="r" b="b"/>
              <a:pathLst>
                <a:path w="6893" h="9399" extrusionOk="0">
                  <a:moveTo>
                    <a:pt x="100" y="0"/>
                  </a:moveTo>
                  <a:cubicBezTo>
                    <a:pt x="100" y="0"/>
                    <a:pt x="0" y="0"/>
                    <a:pt x="0" y="100"/>
                  </a:cubicBezTo>
                  <a:cubicBezTo>
                    <a:pt x="201" y="1028"/>
                    <a:pt x="401" y="1980"/>
                    <a:pt x="827" y="2907"/>
                  </a:cubicBezTo>
                  <a:cubicBezTo>
                    <a:pt x="1253" y="3860"/>
                    <a:pt x="1654" y="4687"/>
                    <a:pt x="2281" y="5539"/>
                  </a:cubicBezTo>
                  <a:cubicBezTo>
                    <a:pt x="2506" y="5940"/>
                    <a:pt x="2907" y="6366"/>
                    <a:pt x="3233" y="6667"/>
                  </a:cubicBezTo>
                  <a:cubicBezTo>
                    <a:pt x="3534" y="7093"/>
                    <a:pt x="3860" y="7419"/>
                    <a:pt x="4261" y="7720"/>
                  </a:cubicBezTo>
                  <a:cubicBezTo>
                    <a:pt x="4486" y="7920"/>
                    <a:pt x="4587" y="8045"/>
                    <a:pt x="4787" y="8246"/>
                  </a:cubicBezTo>
                  <a:lnTo>
                    <a:pt x="5414" y="8672"/>
                  </a:lnTo>
                  <a:cubicBezTo>
                    <a:pt x="5639" y="8772"/>
                    <a:pt x="5840" y="8973"/>
                    <a:pt x="6040" y="9073"/>
                  </a:cubicBezTo>
                  <a:cubicBezTo>
                    <a:pt x="6266" y="9173"/>
                    <a:pt x="6466" y="9298"/>
                    <a:pt x="6667" y="9399"/>
                  </a:cubicBezTo>
                  <a:lnTo>
                    <a:pt x="6892" y="9399"/>
                  </a:lnTo>
                  <a:cubicBezTo>
                    <a:pt x="6892" y="9298"/>
                    <a:pt x="6892" y="9298"/>
                    <a:pt x="6767" y="9298"/>
                  </a:cubicBezTo>
                  <a:cubicBezTo>
                    <a:pt x="5940" y="8772"/>
                    <a:pt x="5113" y="8246"/>
                    <a:pt x="4386" y="7619"/>
                  </a:cubicBezTo>
                  <a:cubicBezTo>
                    <a:pt x="4060" y="7293"/>
                    <a:pt x="3760" y="6892"/>
                    <a:pt x="3434" y="6567"/>
                  </a:cubicBezTo>
                  <a:cubicBezTo>
                    <a:pt x="3133" y="6166"/>
                    <a:pt x="2807" y="5740"/>
                    <a:pt x="2506" y="5414"/>
                  </a:cubicBezTo>
                  <a:cubicBezTo>
                    <a:pt x="1980" y="4587"/>
                    <a:pt x="1454" y="3760"/>
                    <a:pt x="1028" y="2807"/>
                  </a:cubicBezTo>
                  <a:lnTo>
                    <a:pt x="827" y="2181"/>
                  </a:lnTo>
                  <a:lnTo>
                    <a:pt x="627" y="1454"/>
                  </a:lnTo>
                  <a:cubicBezTo>
                    <a:pt x="401" y="1028"/>
                    <a:pt x="301" y="526"/>
                    <a:pt x="201" y="100"/>
                  </a:cubicBezTo>
                  <a:cubicBezTo>
                    <a:pt x="201" y="0"/>
                    <a:pt x="201" y="0"/>
                    <a:pt x="1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28"/>
            <p:cNvSpPr/>
            <p:nvPr/>
          </p:nvSpPr>
          <p:spPr>
            <a:xfrm>
              <a:off x="-3837500" y="3895550"/>
              <a:ext cx="138500" cy="318325"/>
            </a:xfrm>
            <a:custGeom>
              <a:avLst/>
              <a:gdLst/>
              <a:ahLst/>
              <a:cxnLst/>
              <a:rect l="l" t="t" r="r" b="b"/>
              <a:pathLst>
                <a:path w="5540" h="12733" extrusionOk="0">
                  <a:moveTo>
                    <a:pt x="426" y="1"/>
                  </a:moveTo>
                  <a:cubicBezTo>
                    <a:pt x="0" y="1254"/>
                    <a:pt x="0" y="2407"/>
                    <a:pt x="226" y="3560"/>
                  </a:cubicBezTo>
                  <a:cubicBezTo>
                    <a:pt x="426" y="4813"/>
                    <a:pt x="752" y="5941"/>
                    <a:pt x="1253" y="6993"/>
                  </a:cubicBezTo>
                  <a:cubicBezTo>
                    <a:pt x="1780" y="8046"/>
                    <a:pt x="2406" y="9074"/>
                    <a:pt x="3133" y="10026"/>
                  </a:cubicBezTo>
                  <a:cubicBezTo>
                    <a:pt x="3459" y="10552"/>
                    <a:pt x="3885" y="10953"/>
                    <a:pt x="4186" y="11379"/>
                  </a:cubicBezTo>
                  <a:cubicBezTo>
                    <a:pt x="4612" y="11906"/>
                    <a:pt x="5013" y="12332"/>
                    <a:pt x="5439" y="12733"/>
                  </a:cubicBezTo>
                  <a:lnTo>
                    <a:pt x="5539" y="12733"/>
                  </a:lnTo>
                  <a:lnTo>
                    <a:pt x="5539" y="12633"/>
                  </a:lnTo>
                  <a:lnTo>
                    <a:pt x="5539" y="12532"/>
                  </a:lnTo>
                  <a:cubicBezTo>
                    <a:pt x="5138" y="12106"/>
                    <a:pt x="4812" y="11705"/>
                    <a:pt x="4386" y="11279"/>
                  </a:cubicBezTo>
                  <a:cubicBezTo>
                    <a:pt x="3985" y="10753"/>
                    <a:pt x="3659" y="10327"/>
                    <a:pt x="3258" y="9926"/>
                  </a:cubicBezTo>
                  <a:cubicBezTo>
                    <a:pt x="2933" y="9399"/>
                    <a:pt x="2632" y="8973"/>
                    <a:pt x="2306" y="8447"/>
                  </a:cubicBezTo>
                  <a:cubicBezTo>
                    <a:pt x="2206" y="8146"/>
                    <a:pt x="2106" y="7946"/>
                    <a:pt x="1880" y="7620"/>
                  </a:cubicBezTo>
                  <a:cubicBezTo>
                    <a:pt x="1780" y="7419"/>
                    <a:pt x="1680" y="7094"/>
                    <a:pt x="1579" y="6893"/>
                  </a:cubicBezTo>
                  <a:cubicBezTo>
                    <a:pt x="1053" y="5840"/>
                    <a:pt x="627" y="4688"/>
                    <a:pt x="527" y="3560"/>
                  </a:cubicBezTo>
                  <a:cubicBezTo>
                    <a:pt x="426" y="2933"/>
                    <a:pt x="326" y="2407"/>
                    <a:pt x="326" y="1780"/>
                  </a:cubicBezTo>
                  <a:cubicBezTo>
                    <a:pt x="326" y="1254"/>
                    <a:pt x="426" y="627"/>
                    <a:pt x="527" y="101"/>
                  </a:cubicBezTo>
                  <a:cubicBezTo>
                    <a:pt x="527" y="1"/>
                    <a:pt x="527" y="1"/>
                    <a:pt x="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28"/>
            <p:cNvSpPr/>
            <p:nvPr/>
          </p:nvSpPr>
          <p:spPr>
            <a:xfrm>
              <a:off x="-3756050" y="3754575"/>
              <a:ext cx="70200" cy="73350"/>
            </a:xfrm>
            <a:custGeom>
              <a:avLst/>
              <a:gdLst/>
              <a:ahLst/>
              <a:cxnLst/>
              <a:rect l="l" t="t" r="r" b="b"/>
              <a:pathLst>
                <a:path w="2808" h="2934" extrusionOk="0">
                  <a:moveTo>
                    <a:pt x="1254" y="1"/>
                  </a:moveTo>
                  <a:cubicBezTo>
                    <a:pt x="928" y="1"/>
                    <a:pt x="727" y="101"/>
                    <a:pt x="627" y="201"/>
                  </a:cubicBezTo>
                  <a:cubicBezTo>
                    <a:pt x="502" y="301"/>
                    <a:pt x="401" y="427"/>
                    <a:pt x="401" y="527"/>
                  </a:cubicBezTo>
                  <a:cubicBezTo>
                    <a:pt x="401" y="527"/>
                    <a:pt x="301" y="527"/>
                    <a:pt x="301" y="627"/>
                  </a:cubicBezTo>
                  <a:cubicBezTo>
                    <a:pt x="301" y="728"/>
                    <a:pt x="201" y="728"/>
                    <a:pt x="201" y="828"/>
                  </a:cubicBezTo>
                  <a:lnTo>
                    <a:pt x="201" y="1254"/>
                  </a:lnTo>
                  <a:lnTo>
                    <a:pt x="201" y="1454"/>
                  </a:lnTo>
                  <a:cubicBezTo>
                    <a:pt x="101" y="1555"/>
                    <a:pt x="0" y="1680"/>
                    <a:pt x="0" y="1780"/>
                  </a:cubicBezTo>
                  <a:cubicBezTo>
                    <a:pt x="0" y="1981"/>
                    <a:pt x="0" y="2181"/>
                    <a:pt x="101" y="2307"/>
                  </a:cubicBezTo>
                  <a:cubicBezTo>
                    <a:pt x="101" y="2407"/>
                    <a:pt x="201" y="2507"/>
                    <a:pt x="301" y="2607"/>
                  </a:cubicBezTo>
                  <a:cubicBezTo>
                    <a:pt x="401" y="2708"/>
                    <a:pt x="502" y="2808"/>
                    <a:pt x="727" y="2808"/>
                  </a:cubicBezTo>
                  <a:cubicBezTo>
                    <a:pt x="828" y="2933"/>
                    <a:pt x="828" y="2933"/>
                    <a:pt x="928" y="2933"/>
                  </a:cubicBezTo>
                  <a:lnTo>
                    <a:pt x="1254" y="2933"/>
                  </a:lnTo>
                  <a:cubicBezTo>
                    <a:pt x="1554" y="2933"/>
                    <a:pt x="1755" y="2808"/>
                    <a:pt x="1980" y="2708"/>
                  </a:cubicBezTo>
                  <a:cubicBezTo>
                    <a:pt x="2181" y="2607"/>
                    <a:pt x="2381" y="2407"/>
                    <a:pt x="2507" y="2181"/>
                  </a:cubicBezTo>
                  <a:cubicBezTo>
                    <a:pt x="2808" y="1780"/>
                    <a:pt x="2707" y="1254"/>
                    <a:pt x="2507" y="728"/>
                  </a:cubicBezTo>
                  <a:cubicBezTo>
                    <a:pt x="2381" y="527"/>
                    <a:pt x="2181" y="301"/>
                    <a:pt x="1980" y="201"/>
                  </a:cubicBezTo>
                  <a:cubicBezTo>
                    <a:pt x="1880" y="101"/>
                    <a:pt x="1755" y="101"/>
                    <a:pt x="1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28"/>
            <p:cNvSpPr/>
            <p:nvPr/>
          </p:nvSpPr>
          <p:spPr>
            <a:xfrm>
              <a:off x="-3693400" y="3866725"/>
              <a:ext cx="75225" cy="75225"/>
            </a:xfrm>
            <a:custGeom>
              <a:avLst/>
              <a:gdLst/>
              <a:ahLst/>
              <a:cxnLst/>
              <a:rect l="l" t="t" r="r" b="b"/>
              <a:pathLst>
                <a:path w="3009" h="3009" extrusionOk="0">
                  <a:moveTo>
                    <a:pt x="1354" y="1"/>
                  </a:moveTo>
                  <a:cubicBezTo>
                    <a:pt x="1254" y="1"/>
                    <a:pt x="1028" y="1"/>
                    <a:pt x="928" y="101"/>
                  </a:cubicBezTo>
                  <a:cubicBezTo>
                    <a:pt x="828" y="101"/>
                    <a:pt x="728" y="101"/>
                    <a:pt x="627" y="201"/>
                  </a:cubicBezTo>
                  <a:cubicBezTo>
                    <a:pt x="402" y="327"/>
                    <a:pt x="302" y="527"/>
                    <a:pt x="201" y="728"/>
                  </a:cubicBezTo>
                  <a:cubicBezTo>
                    <a:pt x="1" y="953"/>
                    <a:pt x="1" y="1154"/>
                    <a:pt x="1" y="1354"/>
                  </a:cubicBezTo>
                  <a:cubicBezTo>
                    <a:pt x="1" y="1680"/>
                    <a:pt x="1" y="1881"/>
                    <a:pt x="201" y="2081"/>
                  </a:cubicBezTo>
                  <a:cubicBezTo>
                    <a:pt x="201" y="2206"/>
                    <a:pt x="302" y="2307"/>
                    <a:pt x="402" y="2407"/>
                  </a:cubicBezTo>
                  <a:cubicBezTo>
                    <a:pt x="502" y="2507"/>
                    <a:pt x="627" y="2507"/>
                    <a:pt x="728" y="2607"/>
                  </a:cubicBezTo>
                  <a:cubicBezTo>
                    <a:pt x="828" y="2607"/>
                    <a:pt x="928" y="2708"/>
                    <a:pt x="1028" y="2708"/>
                  </a:cubicBezTo>
                  <a:cubicBezTo>
                    <a:pt x="1129" y="2833"/>
                    <a:pt x="1254" y="2933"/>
                    <a:pt x="1454" y="2933"/>
                  </a:cubicBezTo>
                  <a:cubicBezTo>
                    <a:pt x="1555" y="2983"/>
                    <a:pt x="1661" y="3009"/>
                    <a:pt x="1768" y="3009"/>
                  </a:cubicBezTo>
                  <a:cubicBezTo>
                    <a:pt x="1874" y="3009"/>
                    <a:pt x="1981" y="2983"/>
                    <a:pt x="2081" y="2933"/>
                  </a:cubicBezTo>
                  <a:cubicBezTo>
                    <a:pt x="2507" y="2833"/>
                    <a:pt x="2808" y="2407"/>
                    <a:pt x="2908" y="1981"/>
                  </a:cubicBezTo>
                  <a:cubicBezTo>
                    <a:pt x="3008" y="1580"/>
                    <a:pt x="3008" y="1254"/>
                    <a:pt x="2808" y="828"/>
                  </a:cubicBezTo>
                  <a:cubicBezTo>
                    <a:pt x="2808" y="728"/>
                    <a:pt x="2708" y="728"/>
                    <a:pt x="2708" y="628"/>
                  </a:cubicBezTo>
                  <a:cubicBezTo>
                    <a:pt x="2607" y="527"/>
                    <a:pt x="2607" y="527"/>
                    <a:pt x="2507" y="427"/>
                  </a:cubicBezTo>
                  <a:cubicBezTo>
                    <a:pt x="2281" y="201"/>
                    <a:pt x="2081" y="101"/>
                    <a:pt x="1880" y="101"/>
                  </a:cubicBezTo>
                  <a:cubicBezTo>
                    <a:pt x="1655" y="1"/>
                    <a:pt x="1555" y="1"/>
                    <a:pt x="1354" y="1"/>
                  </a:cubicBezTo>
                  <a:close/>
                </a:path>
              </a:pathLst>
            </a:custGeom>
            <a:solidFill>
              <a:srgbClr val="1F8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28"/>
            <p:cNvSpPr/>
            <p:nvPr/>
          </p:nvSpPr>
          <p:spPr>
            <a:xfrm>
              <a:off x="-3458425" y="4219525"/>
              <a:ext cx="597775" cy="285300"/>
            </a:xfrm>
            <a:custGeom>
              <a:avLst/>
              <a:gdLst/>
              <a:ahLst/>
              <a:cxnLst/>
              <a:rect l="l" t="t" r="r" b="b"/>
              <a:pathLst>
                <a:path w="23911" h="11412" extrusionOk="0">
                  <a:moveTo>
                    <a:pt x="3210" y="1"/>
                  </a:moveTo>
                  <a:cubicBezTo>
                    <a:pt x="2976" y="1"/>
                    <a:pt x="2741" y="32"/>
                    <a:pt x="2507" y="100"/>
                  </a:cubicBezTo>
                  <a:cubicBezTo>
                    <a:pt x="1354" y="400"/>
                    <a:pt x="627" y="1453"/>
                    <a:pt x="301" y="2506"/>
                  </a:cubicBezTo>
                  <a:cubicBezTo>
                    <a:pt x="0" y="3633"/>
                    <a:pt x="101" y="4786"/>
                    <a:pt x="401" y="5839"/>
                  </a:cubicBezTo>
                  <a:cubicBezTo>
                    <a:pt x="502" y="6265"/>
                    <a:pt x="627" y="6566"/>
                    <a:pt x="727" y="6992"/>
                  </a:cubicBezTo>
                  <a:cubicBezTo>
                    <a:pt x="1454" y="9072"/>
                    <a:pt x="3434" y="9899"/>
                    <a:pt x="5514" y="10325"/>
                  </a:cubicBezTo>
                  <a:cubicBezTo>
                    <a:pt x="8020" y="10952"/>
                    <a:pt x="10527" y="11278"/>
                    <a:pt x="13033" y="11378"/>
                  </a:cubicBezTo>
                  <a:cubicBezTo>
                    <a:pt x="13546" y="11399"/>
                    <a:pt x="14063" y="11411"/>
                    <a:pt x="14583" y="11411"/>
                  </a:cubicBezTo>
                  <a:cubicBezTo>
                    <a:pt x="16503" y="11411"/>
                    <a:pt x="18458" y="11244"/>
                    <a:pt x="20351" y="10751"/>
                  </a:cubicBezTo>
                  <a:cubicBezTo>
                    <a:pt x="21404" y="10526"/>
                    <a:pt x="22657" y="10024"/>
                    <a:pt x="23384" y="9273"/>
                  </a:cubicBezTo>
                  <a:cubicBezTo>
                    <a:pt x="23810" y="8872"/>
                    <a:pt x="23910" y="8245"/>
                    <a:pt x="23685" y="7719"/>
                  </a:cubicBezTo>
                  <a:cubicBezTo>
                    <a:pt x="23384" y="7192"/>
                    <a:pt x="22858" y="6892"/>
                    <a:pt x="22331" y="6766"/>
                  </a:cubicBezTo>
                  <a:cubicBezTo>
                    <a:pt x="21178" y="6265"/>
                    <a:pt x="20051" y="6265"/>
                    <a:pt x="18898" y="6265"/>
                  </a:cubicBezTo>
                  <a:cubicBezTo>
                    <a:pt x="17845" y="6140"/>
                    <a:pt x="16792" y="6140"/>
                    <a:pt x="15765" y="6039"/>
                  </a:cubicBezTo>
                  <a:cubicBezTo>
                    <a:pt x="13785" y="5839"/>
                    <a:pt x="11780" y="5513"/>
                    <a:pt x="10025" y="4686"/>
                  </a:cubicBezTo>
                  <a:cubicBezTo>
                    <a:pt x="9173" y="4260"/>
                    <a:pt x="8346" y="3859"/>
                    <a:pt x="7720" y="3232"/>
                  </a:cubicBezTo>
                  <a:cubicBezTo>
                    <a:pt x="6993" y="2506"/>
                    <a:pt x="6366" y="1653"/>
                    <a:pt x="5639" y="1027"/>
                  </a:cubicBezTo>
                  <a:cubicBezTo>
                    <a:pt x="4964" y="451"/>
                    <a:pt x="4100" y="1"/>
                    <a:pt x="32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28"/>
            <p:cNvSpPr/>
            <p:nvPr/>
          </p:nvSpPr>
          <p:spPr>
            <a:xfrm>
              <a:off x="-2719700" y="4385300"/>
              <a:ext cx="107175" cy="85825"/>
            </a:xfrm>
            <a:custGeom>
              <a:avLst/>
              <a:gdLst/>
              <a:ahLst/>
              <a:cxnLst/>
              <a:rect l="l" t="t" r="r" b="b"/>
              <a:pathLst>
                <a:path w="4287" h="3433" extrusionOk="0">
                  <a:moveTo>
                    <a:pt x="2150" y="0"/>
                  </a:moveTo>
                  <a:cubicBezTo>
                    <a:pt x="1987" y="0"/>
                    <a:pt x="1822" y="13"/>
                    <a:pt x="1654" y="35"/>
                  </a:cubicBezTo>
                  <a:cubicBezTo>
                    <a:pt x="1554" y="135"/>
                    <a:pt x="1454" y="135"/>
                    <a:pt x="1354" y="135"/>
                  </a:cubicBezTo>
                  <a:cubicBezTo>
                    <a:pt x="1028" y="261"/>
                    <a:pt x="627" y="461"/>
                    <a:pt x="401" y="762"/>
                  </a:cubicBezTo>
                  <a:cubicBezTo>
                    <a:pt x="201" y="1088"/>
                    <a:pt x="101" y="1288"/>
                    <a:pt x="0" y="1614"/>
                  </a:cubicBezTo>
                  <a:cubicBezTo>
                    <a:pt x="0" y="1714"/>
                    <a:pt x="0" y="1814"/>
                    <a:pt x="101" y="1915"/>
                  </a:cubicBezTo>
                  <a:cubicBezTo>
                    <a:pt x="101" y="2441"/>
                    <a:pt x="527" y="2967"/>
                    <a:pt x="1028" y="3168"/>
                  </a:cubicBezTo>
                  <a:cubicBezTo>
                    <a:pt x="1416" y="3334"/>
                    <a:pt x="1804" y="3432"/>
                    <a:pt x="2232" y="3432"/>
                  </a:cubicBezTo>
                  <a:cubicBezTo>
                    <a:pt x="2385" y="3432"/>
                    <a:pt x="2542" y="3420"/>
                    <a:pt x="2707" y="3393"/>
                  </a:cubicBezTo>
                  <a:cubicBezTo>
                    <a:pt x="3133" y="3393"/>
                    <a:pt x="3434" y="3268"/>
                    <a:pt x="3760" y="2967"/>
                  </a:cubicBezTo>
                  <a:cubicBezTo>
                    <a:pt x="3960" y="2767"/>
                    <a:pt x="4161" y="2441"/>
                    <a:pt x="4161" y="2241"/>
                  </a:cubicBezTo>
                  <a:cubicBezTo>
                    <a:pt x="4286" y="1614"/>
                    <a:pt x="4161" y="987"/>
                    <a:pt x="3660" y="561"/>
                  </a:cubicBezTo>
                  <a:cubicBezTo>
                    <a:pt x="3250" y="152"/>
                    <a:pt x="2720" y="0"/>
                    <a:pt x="2150" y="0"/>
                  </a:cubicBezTo>
                  <a:close/>
                </a:path>
              </a:pathLst>
            </a:custGeom>
            <a:solidFill>
              <a:srgbClr val="71A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28"/>
            <p:cNvSpPr/>
            <p:nvPr/>
          </p:nvSpPr>
          <p:spPr>
            <a:xfrm>
              <a:off x="-2544900" y="4386175"/>
              <a:ext cx="62700" cy="60175"/>
            </a:xfrm>
            <a:custGeom>
              <a:avLst/>
              <a:gdLst/>
              <a:ahLst/>
              <a:cxnLst/>
              <a:rect l="l" t="t" r="r" b="b"/>
              <a:pathLst>
                <a:path w="2508" h="2407" extrusionOk="0">
                  <a:moveTo>
                    <a:pt x="1354" y="0"/>
                  </a:moveTo>
                  <a:cubicBezTo>
                    <a:pt x="1154" y="0"/>
                    <a:pt x="928" y="100"/>
                    <a:pt x="728" y="226"/>
                  </a:cubicBezTo>
                  <a:cubicBezTo>
                    <a:pt x="627" y="226"/>
                    <a:pt x="527" y="326"/>
                    <a:pt x="427" y="426"/>
                  </a:cubicBezTo>
                  <a:cubicBezTo>
                    <a:pt x="201" y="627"/>
                    <a:pt x="101" y="852"/>
                    <a:pt x="101" y="1053"/>
                  </a:cubicBezTo>
                  <a:cubicBezTo>
                    <a:pt x="1" y="1053"/>
                    <a:pt x="1" y="1253"/>
                    <a:pt x="1" y="1353"/>
                  </a:cubicBezTo>
                  <a:lnTo>
                    <a:pt x="1" y="1679"/>
                  </a:lnTo>
                  <a:cubicBezTo>
                    <a:pt x="101" y="1880"/>
                    <a:pt x="302" y="1980"/>
                    <a:pt x="527" y="2105"/>
                  </a:cubicBezTo>
                  <a:cubicBezTo>
                    <a:pt x="627" y="2206"/>
                    <a:pt x="828" y="2306"/>
                    <a:pt x="928" y="2306"/>
                  </a:cubicBezTo>
                  <a:cubicBezTo>
                    <a:pt x="1054" y="2406"/>
                    <a:pt x="1254" y="2406"/>
                    <a:pt x="1354" y="2406"/>
                  </a:cubicBezTo>
                  <a:cubicBezTo>
                    <a:pt x="1680" y="2406"/>
                    <a:pt x="1981" y="2306"/>
                    <a:pt x="2181" y="2105"/>
                  </a:cubicBezTo>
                  <a:cubicBezTo>
                    <a:pt x="2307" y="1980"/>
                    <a:pt x="2407" y="1779"/>
                    <a:pt x="2407" y="1679"/>
                  </a:cubicBezTo>
                  <a:cubicBezTo>
                    <a:pt x="2507" y="1579"/>
                    <a:pt x="2507" y="1353"/>
                    <a:pt x="2507" y="1253"/>
                  </a:cubicBezTo>
                  <a:cubicBezTo>
                    <a:pt x="2507" y="1153"/>
                    <a:pt x="2507" y="1053"/>
                    <a:pt x="2407" y="852"/>
                  </a:cubicBezTo>
                  <a:cubicBezTo>
                    <a:pt x="2407" y="727"/>
                    <a:pt x="2307" y="526"/>
                    <a:pt x="2181" y="426"/>
                  </a:cubicBezTo>
                  <a:cubicBezTo>
                    <a:pt x="1981" y="226"/>
                    <a:pt x="1680" y="0"/>
                    <a:pt x="1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28"/>
            <p:cNvSpPr/>
            <p:nvPr/>
          </p:nvSpPr>
          <p:spPr>
            <a:xfrm>
              <a:off x="-2215950" y="4257625"/>
              <a:ext cx="336500" cy="229300"/>
            </a:xfrm>
            <a:custGeom>
              <a:avLst/>
              <a:gdLst/>
              <a:ahLst/>
              <a:cxnLst/>
              <a:rect l="l" t="t" r="r" b="b"/>
              <a:pathLst>
                <a:path w="13460" h="9172" extrusionOk="0">
                  <a:moveTo>
                    <a:pt x="11465" y="1"/>
                  </a:moveTo>
                  <a:cubicBezTo>
                    <a:pt x="10925" y="1"/>
                    <a:pt x="10365" y="193"/>
                    <a:pt x="9926" y="556"/>
                  </a:cubicBezTo>
                  <a:cubicBezTo>
                    <a:pt x="9399" y="1082"/>
                    <a:pt x="9074" y="1608"/>
                    <a:pt x="8673" y="2109"/>
                  </a:cubicBezTo>
                  <a:cubicBezTo>
                    <a:pt x="8046" y="2535"/>
                    <a:pt x="7520" y="2861"/>
                    <a:pt x="6893" y="3162"/>
                  </a:cubicBezTo>
                  <a:cubicBezTo>
                    <a:pt x="5540" y="3789"/>
                    <a:pt x="4061" y="4315"/>
                    <a:pt x="2808" y="5142"/>
                  </a:cubicBezTo>
                  <a:cubicBezTo>
                    <a:pt x="1780" y="5769"/>
                    <a:pt x="1" y="7348"/>
                    <a:pt x="1354" y="8601"/>
                  </a:cubicBezTo>
                  <a:cubicBezTo>
                    <a:pt x="1881" y="9002"/>
                    <a:pt x="2708" y="9002"/>
                    <a:pt x="3334" y="9127"/>
                  </a:cubicBezTo>
                  <a:cubicBezTo>
                    <a:pt x="3543" y="9160"/>
                    <a:pt x="3752" y="9172"/>
                    <a:pt x="3961" y="9172"/>
                  </a:cubicBezTo>
                  <a:cubicBezTo>
                    <a:pt x="4378" y="9172"/>
                    <a:pt x="4796" y="9127"/>
                    <a:pt x="5214" y="9127"/>
                  </a:cubicBezTo>
                  <a:cubicBezTo>
                    <a:pt x="7820" y="8701"/>
                    <a:pt x="10327" y="7348"/>
                    <a:pt x="11906" y="5242"/>
                  </a:cubicBezTo>
                  <a:cubicBezTo>
                    <a:pt x="12733" y="4215"/>
                    <a:pt x="13460" y="2861"/>
                    <a:pt x="13359" y="1608"/>
                  </a:cubicBezTo>
                  <a:cubicBezTo>
                    <a:pt x="13173" y="507"/>
                    <a:pt x="12344" y="1"/>
                    <a:pt x="11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37" name="Google Shape;4537;p28"/>
          <p:cNvSpPr txBox="1">
            <a:spLocks noGrp="1"/>
          </p:cNvSpPr>
          <p:nvPr>
            <p:ph type="title"/>
          </p:nvPr>
        </p:nvSpPr>
        <p:spPr>
          <a:xfrm>
            <a:off x="2661771" y="1318550"/>
            <a:ext cx="4099200" cy="8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5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">
    <p:spTree>
      <p:nvGrpSpPr>
        <p:cNvPr id="1" name="Shape 4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9" name="Google Shape;4539;p29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4540" name="Google Shape;4540;p29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29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29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29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29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29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29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29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29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29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29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29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29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29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29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29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29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29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29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29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29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29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29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29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29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29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29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29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29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29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29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29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29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29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29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29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29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29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29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29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29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29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29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29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29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29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29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29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29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29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29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29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29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29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29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29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29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29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29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29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29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29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29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29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29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29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29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29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29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29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29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29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29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29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29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29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29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29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29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29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29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29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29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29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29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29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29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29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29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29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29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29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29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29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29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29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29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29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29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29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29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29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29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29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29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29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29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29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29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29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29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29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29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29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29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29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29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29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29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29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29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29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29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29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29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29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29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29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29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29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29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29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29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29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29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29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29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29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29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29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29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29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29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29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29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29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29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29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29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29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29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29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29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29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29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29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29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29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29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9" name="Google Shape;4699;p29"/>
          <p:cNvGrpSpPr/>
          <p:nvPr/>
        </p:nvGrpSpPr>
        <p:grpSpPr>
          <a:xfrm flipH="1">
            <a:off x="6545213" y="3963358"/>
            <a:ext cx="2051956" cy="901695"/>
            <a:chOff x="-3033227" y="446810"/>
            <a:chExt cx="2846776" cy="1250964"/>
          </a:xfrm>
        </p:grpSpPr>
        <p:sp>
          <p:nvSpPr>
            <p:cNvPr id="4700" name="Google Shape;4700;p29"/>
            <p:cNvSpPr/>
            <p:nvPr/>
          </p:nvSpPr>
          <p:spPr>
            <a:xfrm flipH="1">
              <a:off x="-1174467" y="1199465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29"/>
            <p:cNvSpPr/>
            <p:nvPr/>
          </p:nvSpPr>
          <p:spPr>
            <a:xfrm flipH="1">
              <a:off x="-1180051" y="1357561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02" name="Google Shape;4702;p29"/>
            <p:cNvGrpSpPr/>
            <p:nvPr/>
          </p:nvGrpSpPr>
          <p:grpSpPr>
            <a:xfrm flipH="1">
              <a:off x="-831033" y="1313889"/>
              <a:ext cx="644582" cy="275171"/>
              <a:chOff x="6010718" y="4529752"/>
              <a:chExt cx="644582" cy="275171"/>
            </a:xfrm>
          </p:grpSpPr>
          <p:sp>
            <p:nvSpPr>
              <p:cNvPr id="4703" name="Google Shape;4703;p29"/>
              <p:cNvSpPr/>
              <p:nvPr/>
            </p:nvSpPr>
            <p:spPr>
              <a:xfrm>
                <a:off x="6010718" y="4529752"/>
                <a:ext cx="544228" cy="275171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4" name="Google Shape;4704;p29"/>
              <p:cNvSpPr/>
              <p:nvPr/>
            </p:nvSpPr>
            <p:spPr>
              <a:xfrm>
                <a:off x="6035798" y="4564316"/>
                <a:ext cx="619502" cy="204202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05" name="Google Shape;4705;p29"/>
            <p:cNvSpPr/>
            <p:nvPr/>
          </p:nvSpPr>
          <p:spPr>
            <a:xfrm rot="1136767" flipH="1">
              <a:off x="-1378506" y="1352712"/>
              <a:ext cx="90619" cy="26775"/>
            </a:xfrm>
            <a:custGeom>
              <a:avLst/>
              <a:gdLst/>
              <a:ahLst/>
              <a:cxnLst/>
              <a:rect l="l" t="t" r="r" b="b"/>
              <a:pathLst>
                <a:path w="5713" h="1688" extrusionOk="0">
                  <a:moveTo>
                    <a:pt x="1590" y="1"/>
                  </a:moveTo>
                  <a:cubicBezTo>
                    <a:pt x="690" y="1"/>
                    <a:pt x="1" y="53"/>
                    <a:pt x="73" y="434"/>
                  </a:cubicBezTo>
                  <a:cubicBezTo>
                    <a:pt x="73" y="961"/>
                    <a:pt x="274" y="1161"/>
                    <a:pt x="700" y="1261"/>
                  </a:cubicBezTo>
                  <a:cubicBezTo>
                    <a:pt x="893" y="1261"/>
                    <a:pt x="1338" y="1200"/>
                    <a:pt x="1981" y="1200"/>
                  </a:cubicBezTo>
                  <a:cubicBezTo>
                    <a:pt x="2758" y="1200"/>
                    <a:pt x="3824" y="1290"/>
                    <a:pt x="5086" y="1687"/>
                  </a:cubicBezTo>
                  <a:lnTo>
                    <a:pt x="5186" y="1687"/>
                  </a:lnTo>
                  <a:cubicBezTo>
                    <a:pt x="5387" y="1487"/>
                    <a:pt x="5512" y="1261"/>
                    <a:pt x="5712" y="1161"/>
                  </a:cubicBezTo>
                  <a:cubicBezTo>
                    <a:pt x="5387" y="860"/>
                    <a:pt x="4259" y="108"/>
                    <a:pt x="2680" y="8"/>
                  </a:cubicBezTo>
                  <a:cubicBezTo>
                    <a:pt x="2306" y="8"/>
                    <a:pt x="1933" y="1"/>
                    <a:pt x="1590" y="1"/>
                  </a:cubicBezTo>
                  <a:close/>
                </a:path>
              </a:pathLst>
            </a:custGeom>
            <a:solidFill>
              <a:srgbClr val="7D3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29"/>
            <p:cNvSpPr/>
            <p:nvPr/>
          </p:nvSpPr>
          <p:spPr>
            <a:xfrm rot="1136767" flipH="1">
              <a:off x="-1571188" y="1323515"/>
              <a:ext cx="162203" cy="149640"/>
            </a:xfrm>
            <a:custGeom>
              <a:avLst/>
              <a:gdLst/>
              <a:ahLst/>
              <a:cxnLst/>
              <a:rect l="l" t="t" r="r" b="b"/>
              <a:pathLst>
                <a:path w="10226" h="9434" extrusionOk="0">
                  <a:moveTo>
                    <a:pt x="6266" y="0"/>
                  </a:moveTo>
                  <a:cubicBezTo>
                    <a:pt x="6266" y="1579"/>
                    <a:pt x="1153" y="6592"/>
                    <a:pt x="0" y="6893"/>
                  </a:cubicBezTo>
                  <a:lnTo>
                    <a:pt x="527" y="6893"/>
                  </a:lnTo>
                  <a:cubicBezTo>
                    <a:pt x="1695" y="8497"/>
                    <a:pt x="4015" y="9433"/>
                    <a:pt x="5850" y="9433"/>
                  </a:cubicBezTo>
                  <a:cubicBezTo>
                    <a:pt x="6654" y="9433"/>
                    <a:pt x="7364" y="9254"/>
                    <a:pt x="7845" y="8873"/>
                  </a:cubicBezTo>
                  <a:cubicBezTo>
                    <a:pt x="10226" y="6792"/>
                    <a:pt x="8146" y="953"/>
                    <a:pt x="6266" y="0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29"/>
            <p:cNvSpPr/>
            <p:nvPr/>
          </p:nvSpPr>
          <p:spPr>
            <a:xfrm rot="1136767" flipH="1">
              <a:off x="-1498200" y="1302839"/>
              <a:ext cx="145913" cy="149958"/>
            </a:xfrm>
            <a:custGeom>
              <a:avLst/>
              <a:gdLst/>
              <a:ahLst/>
              <a:cxnLst/>
              <a:rect l="l" t="t" r="r" b="b"/>
              <a:pathLst>
                <a:path w="9199" h="9454" extrusionOk="0">
                  <a:moveTo>
                    <a:pt x="6164" y="0"/>
                  </a:moveTo>
                  <a:cubicBezTo>
                    <a:pt x="5664" y="0"/>
                    <a:pt x="5138" y="115"/>
                    <a:pt x="4612" y="381"/>
                  </a:cubicBezTo>
                  <a:cubicBezTo>
                    <a:pt x="3986" y="682"/>
                    <a:pt x="3033" y="1408"/>
                    <a:pt x="2206" y="2461"/>
                  </a:cubicBezTo>
                  <a:cubicBezTo>
                    <a:pt x="2006" y="2561"/>
                    <a:pt x="1881" y="2787"/>
                    <a:pt x="1680" y="2987"/>
                  </a:cubicBezTo>
                  <a:cubicBezTo>
                    <a:pt x="753" y="4341"/>
                    <a:pt x="1" y="5794"/>
                    <a:pt x="226" y="6947"/>
                  </a:cubicBezTo>
                  <a:cubicBezTo>
                    <a:pt x="527" y="9053"/>
                    <a:pt x="2106" y="9454"/>
                    <a:pt x="2733" y="9454"/>
                  </a:cubicBezTo>
                  <a:lnTo>
                    <a:pt x="2933" y="9454"/>
                  </a:lnTo>
                  <a:cubicBezTo>
                    <a:pt x="4086" y="9153"/>
                    <a:pt x="9199" y="4140"/>
                    <a:pt x="9199" y="2561"/>
                  </a:cubicBezTo>
                  <a:cubicBezTo>
                    <a:pt x="9199" y="1288"/>
                    <a:pt x="7833" y="0"/>
                    <a:pt x="6164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29"/>
            <p:cNvSpPr/>
            <p:nvPr/>
          </p:nvSpPr>
          <p:spPr>
            <a:xfrm rot="1136767" flipH="1">
              <a:off x="-1474354" y="1439787"/>
              <a:ext cx="9961" cy="10659"/>
            </a:xfrm>
            <a:custGeom>
              <a:avLst/>
              <a:gdLst/>
              <a:ahLst/>
              <a:cxnLst/>
              <a:rect l="l" t="t" r="r" b="b"/>
              <a:pathLst>
                <a:path w="628" h="672" extrusionOk="0">
                  <a:moveTo>
                    <a:pt x="134" y="1"/>
                  </a:moveTo>
                  <a:cubicBezTo>
                    <a:pt x="90" y="1"/>
                    <a:pt x="68" y="45"/>
                    <a:pt x="1" y="45"/>
                  </a:cubicBezTo>
                  <a:lnTo>
                    <a:pt x="1" y="246"/>
                  </a:lnTo>
                  <a:cubicBezTo>
                    <a:pt x="101" y="371"/>
                    <a:pt x="101" y="371"/>
                    <a:pt x="101" y="471"/>
                  </a:cubicBezTo>
                  <a:cubicBezTo>
                    <a:pt x="226" y="572"/>
                    <a:pt x="327" y="572"/>
                    <a:pt x="427" y="672"/>
                  </a:cubicBezTo>
                  <a:lnTo>
                    <a:pt x="427" y="572"/>
                  </a:lnTo>
                  <a:cubicBezTo>
                    <a:pt x="527" y="572"/>
                    <a:pt x="627" y="572"/>
                    <a:pt x="627" y="471"/>
                  </a:cubicBezTo>
                  <a:cubicBezTo>
                    <a:pt x="527" y="371"/>
                    <a:pt x="527" y="246"/>
                    <a:pt x="427" y="146"/>
                  </a:cubicBezTo>
                  <a:lnTo>
                    <a:pt x="327" y="45"/>
                  </a:lnTo>
                  <a:lnTo>
                    <a:pt x="226" y="45"/>
                  </a:lnTo>
                  <a:cubicBezTo>
                    <a:pt x="185" y="12"/>
                    <a:pt x="157" y="1"/>
                    <a:pt x="134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29"/>
            <p:cNvSpPr/>
            <p:nvPr/>
          </p:nvSpPr>
          <p:spPr>
            <a:xfrm rot="1136767" flipH="1">
              <a:off x="-1496956" y="1433145"/>
              <a:ext cx="11928" cy="11547"/>
            </a:xfrm>
            <a:custGeom>
              <a:avLst/>
              <a:gdLst/>
              <a:ahLst/>
              <a:cxnLst/>
              <a:rect l="l" t="t" r="r" b="b"/>
              <a:pathLst>
                <a:path w="752" h="728" extrusionOk="0">
                  <a:moveTo>
                    <a:pt x="226" y="0"/>
                  </a:moveTo>
                  <a:cubicBezTo>
                    <a:pt x="125" y="0"/>
                    <a:pt x="0" y="101"/>
                    <a:pt x="0" y="201"/>
                  </a:cubicBezTo>
                  <a:lnTo>
                    <a:pt x="125" y="326"/>
                  </a:lnTo>
                  <a:cubicBezTo>
                    <a:pt x="125" y="426"/>
                    <a:pt x="125" y="527"/>
                    <a:pt x="226" y="527"/>
                  </a:cubicBezTo>
                  <a:cubicBezTo>
                    <a:pt x="326" y="627"/>
                    <a:pt x="426" y="727"/>
                    <a:pt x="526" y="727"/>
                  </a:cubicBezTo>
                  <a:lnTo>
                    <a:pt x="627" y="727"/>
                  </a:lnTo>
                  <a:cubicBezTo>
                    <a:pt x="627" y="727"/>
                    <a:pt x="752" y="627"/>
                    <a:pt x="627" y="527"/>
                  </a:cubicBezTo>
                  <a:cubicBezTo>
                    <a:pt x="627" y="426"/>
                    <a:pt x="627" y="326"/>
                    <a:pt x="526" y="201"/>
                  </a:cubicBezTo>
                  <a:cubicBezTo>
                    <a:pt x="426" y="201"/>
                    <a:pt x="426" y="201"/>
                    <a:pt x="426" y="101"/>
                  </a:cubicBezTo>
                  <a:cubicBezTo>
                    <a:pt x="326" y="101"/>
                    <a:pt x="326" y="101"/>
                    <a:pt x="226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29"/>
            <p:cNvSpPr/>
            <p:nvPr/>
          </p:nvSpPr>
          <p:spPr>
            <a:xfrm rot="1136767" flipH="1">
              <a:off x="-1490714" y="1410793"/>
              <a:ext cx="11547" cy="9961"/>
            </a:xfrm>
            <a:custGeom>
              <a:avLst/>
              <a:gdLst/>
              <a:ahLst/>
              <a:cxnLst/>
              <a:rect l="l" t="t" r="r" b="b"/>
              <a:pathLst>
                <a:path w="728" h="628" extrusionOk="0">
                  <a:moveTo>
                    <a:pt x="101" y="1"/>
                  </a:moveTo>
                  <a:cubicBezTo>
                    <a:pt x="0" y="1"/>
                    <a:pt x="0" y="101"/>
                    <a:pt x="0" y="101"/>
                  </a:cubicBezTo>
                  <a:cubicBezTo>
                    <a:pt x="0" y="201"/>
                    <a:pt x="101" y="302"/>
                    <a:pt x="101" y="302"/>
                  </a:cubicBezTo>
                  <a:cubicBezTo>
                    <a:pt x="101" y="402"/>
                    <a:pt x="201" y="402"/>
                    <a:pt x="201" y="527"/>
                  </a:cubicBezTo>
                  <a:cubicBezTo>
                    <a:pt x="301" y="527"/>
                    <a:pt x="401" y="627"/>
                    <a:pt x="502" y="627"/>
                  </a:cubicBezTo>
                  <a:lnTo>
                    <a:pt x="627" y="627"/>
                  </a:lnTo>
                  <a:cubicBezTo>
                    <a:pt x="627" y="627"/>
                    <a:pt x="727" y="527"/>
                    <a:pt x="627" y="527"/>
                  </a:cubicBezTo>
                  <a:cubicBezTo>
                    <a:pt x="627" y="302"/>
                    <a:pt x="502" y="201"/>
                    <a:pt x="502" y="201"/>
                  </a:cubicBezTo>
                  <a:cubicBezTo>
                    <a:pt x="401" y="101"/>
                    <a:pt x="401" y="101"/>
                    <a:pt x="301" y="101"/>
                  </a:cubicBezTo>
                  <a:cubicBezTo>
                    <a:pt x="301" y="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29"/>
            <p:cNvSpPr/>
            <p:nvPr/>
          </p:nvSpPr>
          <p:spPr>
            <a:xfrm rot="1136767" flipH="1">
              <a:off x="-1520944" y="1427604"/>
              <a:ext cx="8359" cy="9961"/>
            </a:xfrm>
            <a:custGeom>
              <a:avLst/>
              <a:gdLst/>
              <a:ahLst/>
              <a:cxnLst/>
              <a:rect l="l" t="t" r="r" b="b"/>
              <a:pathLst>
                <a:path w="527" h="628" extrusionOk="0">
                  <a:moveTo>
                    <a:pt x="101" y="1"/>
                  </a:moveTo>
                  <a:cubicBezTo>
                    <a:pt x="101" y="1"/>
                    <a:pt x="1" y="1"/>
                    <a:pt x="1" y="126"/>
                  </a:cubicBezTo>
                  <a:lnTo>
                    <a:pt x="1" y="327"/>
                  </a:lnTo>
                  <a:lnTo>
                    <a:pt x="101" y="427"/>
                  </a:lnTo>
                  <a:cubicBezTo>
                    <a:pt x="226" y="527"/>
                    <a:pt x="326" y="627"/>
                    <a:pt x="427" y="627"/>
                  </a:cubicBezTo>
                  <a:cubicBezTo>
                    <a:pt x="527" y="527"/>
                    <a:pt x="527" y="527"/>
                    <a:pt x="527" y="427"/>
                  </a:cubicBezTo>
                  <a:cubicBezTo>
                    <a:pt x="527" y="327"/>
                    <a:pt x="527" y="226"/>
                    <a:pt x="427" y="226"/>
                  </a:cubicBezTo>
                  <a:cubicBezTo>
                    <a:pt x="427" y="126"/>
                    <a:pt x="326" y="126"/>
                    <a:pt x="326" y="126"/>
                  </a:cubicBezTo>
                  <a:cubicBezTo>
                    <a:pt x="326" y="1"/>
                    <a:pt x="226" y="1"/>
                    <a:pt x="226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29"/>
            <p:cNvSpPr/>
            <p:nvPr/>
          </p:nvSpPr>
          <p:spPr>
            <a:xfrm rot="1136767" flipH="1">
              <a:off x="-1518274" y="1403682"/>
              <a:ext cx="15116" cy="11532"/>
            </a:xfrm>
            <a:custGeom>
              <a:avLst/>
              <a:gdLst/>
              <a:ahLst/>
              <a:cxnLst/>
              <a:rect l="l" t="t" r="r" b="b"/>
              <a:pathLst>
                <a:path w="953" h="727" extrusionOk="0">
                  <a:moveTo>
                    <a:pt x="101" y="0"/>
                  </a:moveTo>
                  <a:cubicBezTo>
                    <a:pt x="101" y="0"/>
                    <a:pt x="0" y="0"/>
                    <a:pt x="0" y="100"/>
                  </a:cubicBezTo>
                  <a:cubicBezTo>
                    <a:pt x="101" y="201"/>
                    <a:pt x="101" y="201"/>
                    <a:pt x="201" y="301"/>
                  </a:cubicBezTo>
                  <a:cubicBezTo>
                    <a:pt x="201" y="426"/>
                    <a:pt x="201" y="426"/>
                    <a:pt x="326" y="526"/>
                  </a:cubicBezTo>
                  <a:cubicBezTo>
                    <a:pt x="426" y="627"/>
                    <a:pt x="527" y="727"/>
                    <a:pt x="727" y="727"/>
                  </a:cubicBezTo>
                  <a:lnTo>
                    <a:pt x="827" y="727"/>
                  </a:lnTo>
                  <a:cubicBezTo>
                    <a:pt x="827" y="727"/>
                    <a:pt x="953" y="627"/>
                    <a:pt x="827" y="627"/>
                  </a:cubicBezTo>
                  <a:cubicBezTo>
                    <a:pt x="827" y="426"/>
                    <a:pt x="727" y="301"/>
                    <a:pt x="627" y="201"/>
                  </a:cubicBezTo>
                  <a:cubicBezTo>
                    <a:pt x="527" y="100"/>
                    <a:pt x="527" y="100"/>
                    <a:pt x="426" y="100"/>
                  </a:cubicBezTo>
                  <a:cubicBezTo>
                    <a:pt x="326" y="0"/>
                    <a:pt x="326" y="0"/>
                    <a:pt x="201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29"/>
            <p:cNvSpPr/>
            <p:nvPr/>
          </p:nvSpPr>
          <p:spPr>
            <a:xfrm rot="1136767" flipH="1">
              <a:off x="-1502621" y="1378594"/>
              <a:ext cx="11547" cy="11547"/>
            </a:xfrm>
            <a:custGeom>
              <a:avLst/>
              <a:gdLst/>
              <a:ahLst/>
              <a:cxnLst/>
              <a:rect l="l" t="t" r="r" b="b"/>
              <a:pathLst>
                <a:path w="728" h="728" extrusionOk="0">
                  <a:moveTo>
                    <a:pt x="201" y="1"/>
                  </a:moveTo>
                  <a:cubicBezTo>
                    <a:pt x="101" y="1"/>
                    <a:pt x="1" y="101"/>
                    <a:pt x="101" y="201"/>
                  </a:cubicBezTo>
                  <a:lnTo>
                    <a:pt x="101" y="326"/>
                  </a:lnTo>
                  <a:cubicBezTo>
                    <a:pt x="201" y="427"/>
                    <a:pt x="201" y="427"/>
                    <a:pt x="201" y="527"/>
                  </a:cubicBezTo>
                  <a:cubicBezTo>
                    <a:pt x="302" y="627"/>
                    <a:pt x="402" y="727"/>
                    <a:pt x="527" y="727"/>
                  </a:cubicBezTo>
                  <a:lnTo>
                    <a:pt x="627" y="727"/>
                  </a:lnTo>
                  <a:cubicBezTo>
                    <a:pt x="627" y="727"/>
                    <a:pt x="728" y="727"/>
                    <a:pt x="728" y="627"/>
                  </a:cubicBezTo>
                  <a:cubicBezTo>
                    <a:pt x="728" y="427"/>
                    <a:pt x="627" y="326"/>
                    <a:pt x="527" y="201"/>
                  </a:cubicBezTo>
                  <a:lnTo>
                    <a:pt x="402" y="101"/>
                  </a:lnTo>
                  <a:cubicBezTo>
                    <a:pt x="302" y="101"/>
                    <a:pt x="302" y="1"/>
                    <a:pt x="2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29"/>
            <p:cNvSpPr/>
            <p:nvPr/>
          </p:nvSpPr>
          <p:spPr>
            <a:xfrm rot="1136767" flipH="1">
              <a:off x="-1507799" y="1354081"/>
              <a:ext cx="11547" cy="9945"/>
            </a:xfrm>
            <a:custGeom>
              <a:avLst/>
              <a:gdLst/>
              <a:ahLst/>
              <a:cxnLst/>
              <a:rect l="l" t="t" r="r" b="b"/>
              <a:pathLst>
                <a:path w="728" h="627" extrusionOk="0">
                  <a:moveTo>
                    <a:pt x="101" y="0"/>
                  </a:moveTo>
                  <a:cubicBezTo>
                    <a:pt x="1" y="0"/>
                    <a:pt x="1" y="100"/>
                    <a:pt x="1" y="201"/>
                  </a:cubicBezTo>
                  <a:cubicBezTo>
                    <a:pt x="101" y="201"/>
                    <a:pt x="101" y="301"/>
                    <a:pt x="101" y="301"/>
                  </a:cubicBezTo>
                  <a:cubicBezTo>
                    <a:pt x="201" y="426"/>
                    <a:pt x="201" y="426"/>
                    <a:pt x="327" y="526"/>
                  </a:cubicBezTo>
                  <a:cubicBezTo>
                    <a:pt x="327" y="526"/>
                    <a:pt x="427" y="627"/>
                    <a:pt x="627" y="627"/>
                  </a:cubicBezTo>
                  <a:cubicBezTo>
                    <a:pt x="728" y="627"/>
                    <a:pt x="728" y="526"/>
                    <a:pt x="728" y="526"/>
                  </a:cubicBezTo>
                  <a:cubicBezTo>
                    <a:pt x="728" y="301"/>
                    <a:pt x="627" y="201"/>
                    <a:pt x="527" y="100"/>
                  </a:cubicBezTo>
                  <a:cubicBezTo>
                    <a:pt x="527" y="100"/>
                    <a:pt x="427" y="100"/>
                    <a:pt x="327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29"/>
            <p:cNvSpPr/>
            <p:nvPr/>
          </p:nvSpPr>
          <p:spPr>
            <a:xfrm rot="1136767" flipH="1">
              <a:off x="-1532466" y="1384335"/>
              <a:ext cx="11944" cy="9961"/>
            </a:xfrm>
            <a:custGeom>
              <a:avLst/>
              <a:gdLst/>
              <a:ahLst/>
              <a:cxnLst/>
              <a:rect l="l" t="t" r="r" b="b"/>
              <a:pathLst>
                <a:path w="753" h="628" extrusionOk="0">
                  <a:moveTo>
                    <a:pt x="126" y="1"/>
                  </a:moveTo>
                  <a:cubicBezTo>
                    <a:pt x="126" y="1"/>
                    <a:pt x="1" y="1"/>
                    <a:pt x="1" y="101"/>
                  </a:cubicBezTo>
                  <a:lnTo>
                    <a:pt x="1" y="302"/>
                  </a:lnTo>
                  <a:lnTo>
                    <a:pt x="227" y="502"/>
                  </a:lnTo>
                  <a:cubicBezTo>
                    <a:pt x="227" y="628"/>
                    <a:pt x="427" y="628"/>
                    <a:pt x="527" y="628"/>
                  </a:cubicBezTo>
                  <a:lnTo>
                    <a:pt x="628" y="628"/>
                  </a:lnTo>
                  <a:cubicBezTo>
                    <a:pt x="628" y="628"/>
                    <a:pt x="753" y="628"/>
                    <a:pt x="628" y="502"/>
                  </a:cubicBezTo>
                  <a:cubicBezTo>
                    <a:pt x="628" y="402"/>
                    <a:pt x="527" y="302"/>
                    <a:pt x="427" y="201"/>
                  </a:cubicBezTo>
                  <a:cubicBezTo>
                    <a:pt x="427" y="101"/>
                    <a:pt x="427" y="101"/>
                    <a:pt x="327" y="101"/>
                  </a:cubicBezTo>
                  <a:cubicBezTo>
                    <a:pt x="327" y="1"/>
                    <a:pt x="227" y="1"/>
                    <a:pt x="227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29"/>
            <p:cNvSpPr/>
            <p:nvPr/>
          </p:nvSpPr>
          <p:spPr>
            <a:xfrm rot="1136767" flipH="1">
              <a:off x="-1545231" y="1417521"/>
              <a:ext cx="8375" cy="7487"/>
            </a:xfrm>
            <a:custGeom>
              <a:avLst/>
              <a:gdLst/>
              <a:ahLst/>
              <a:cxnLst/>
              <a:rect l="l" t="t" r="r" b="b"/>
              <a:pathLst>
                <a:path w="528" h="472" extrusionOk="0">
                  <a:moveTo>
                    <a:pt x="201" y="1"/>
                  </a:moveTo>
                  <a:cubicBezTo>
                    <a:pt x="101" y="1"/>
                    <a:pt x="1" y="1"/>
                    <a:pt x="1" y="101"/>
                  </a:cubicBezTo>
                  <a:lnTo>
                    <a:pt x="1" y="226"/>
                  </a:lnTo>
                  <a:cubicBezTo>
                    <a:pt x="1" y="326"/>
                    <a:pt x="101" y="326"/>
                    <a:pt x="101" y="427"/>
                  </a:cubicBezTo>
                  <a:cubicBezTo>
                    <a:pt x="101" y="427"/>
                    <a:pt x="146" y="471"/>
                    <a:pt x="205" y="471"/>
                  </a:cubicBezTo>
                  <a:cubicBezTo>
                    <a:pt x="235" y="471"/>
                    <a:pt x="268" y="460"/>
                    <a:pt x="302" y="427"/>
                  </a:cubicBezTo>
                  <a:cubicBezTo>
                    <a:pt x="427" y="427"/>
                    <a:pt x="527" y="427"/>
                    <a:pt x="527" y="326"/>
                  </a:cubicBezTo>
                  <a:lnTo>
                    <a:pt x="427" y="326"/>
                  </a:lnTo>
                  <a:lnTo>
                    <a:pt x="427" y="101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29"/>
            <p:cNvSpPr/>
            <p:nvPr/>
          </p:nvSpPr>
          <p:spPr>
            <a:xfrm rot="1136767" flipH="1">
              <a:off x="-1521020" y="1450261"/>
              <a:ext cx="6376" cy="6376"/>
            </a:xfrm>
            <a:custGeom>
              <a:avLst/>
              <a:gdLst/>
              <a:ahLst/>
              <a:cxnLst/>
              <a:rect l="l" t="t" r="r" b="b"/>
              <a:pathLst>
                <a:path w="402" h="402" extrusionOk="0">
                  <a:moveTo>
                    <a:pt x="101" y="0"/>
                  </a:moveTo>
                  <a:cubicBezTo>
                    <a:pt x="101" y="101"/>
                    <a:pt x="1" y="101"/>
                    <a:pt x="1" y="201"/>
                  </a:cubicBezTo>
                  <a:lnTo>
                    <a:pt x="1" y="301"/>
                  </a:lnTo>
                  <a:lnTo>
                    <a:pt x="101" y="401"/>
                  </a:lnTo>
                  <a:lnTo>
                    <a:pt x="302" y="401"/>
                  </a:lnTo>
                  <a:cubicBezTo>
                    <a:pt x="402" y="401"/>
                    <a:pt x="402" y="301"/>
                    <a:pt x="402" y="301"/>
                  </a:cubicBezTo>
                  <a:cubicBezTo>
                    <a:pt x="402" y="201"/>
                    <a:pt x="402" y="101"/>
                    <a:pt x="302" y="101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29"/>
            <p:cNvSpPr/>
            <p:nvPr/>
          </p:nvSpPr>
          <p:spPr>
            <a:xfrm rot="957825">
              <a:off x="-2896803" y="515861"/>
              <a:ext cx="549021" cy="334331"/>
            </a:xfrm>
            <a:custGeom>
              <a:avLst/>
              <a:gdLst/>
              <a:ahLst/>
              <a:cxnLst/>
              <a:rect l="l" t="t" r="r" b="b"/>
              <a:pathLst>
                <a:path w="23284" h="14179" extrusionOk="0">
                  <a:moveTo>
                    <a:pt x="6420" y="1"/>
                  </a:moveTo>
                  <a:cubicBezTo>
                    <a:pt x="5898" y="1"/>
                    <a:pt x="5359" y="77"/>
                    <a:pt x="4812" y="265"/>
                  </a:cubicBezTo>
                  <a:cubicBezTo>
                    <a:pt x="1980" y="1317"/>
                    <a:pt x="0" y="4651"/>
                    <a:pt x="1779" y="6430"/>
                  </a:cubicBezTo>
                  <a:cubicBezTo>
                    <a:pt x="3559" y="8110"/>
                    <a:pt x="8045" y="7583"/>
                    <a:pt x="9925" y="8836"/>
                  </a:cubicBezTo>
                  <a:cubicBezTo>
                    <a:pt x="11718" y="10127"/>
                    <a:pt x="12553" y="14179"/>
                    <a:pt x="15172" y="14179"/>
                  </a:cubicBezTo>
                  <a:cubicBezTo>
                    <a:pt x="15299" y="14179"/>
                    <a:pt x="15429" y="14169"/>
                    <a:pt x="15564" y="14150"/>
                  </a:cubicBezTo>
                  <a:cubicBezTo>
                    <a:pt x="18597" y="13648"/>
                    <a:pt x="18697" y="11242"/>
                    <a:pt x="20476" y="10816"/>
                  </a:cubicBezTo>
                  <a:cubicBezTo>
                    <a:pt x="22231" y="10290"/>
                    <a:pt x="22757" y="10716"/>
                    <a:pt x="22983" y="10190"/>
                  </a:cubicBezTo>
                  <a:cubicBezTo>
                    <a:pt x="23283" y="9262"/>
                    <a:pt x="17544" y="2044"/>
                    <a:pt x="15238" y="1744"/>
                  </a:cubicBezTo>
                  <a:cubicBezTo>
                    <a:pt x="14596" y="1624"/>
                    <a:pt x="14100" y="1587"/>
                    <a:pt x="13692" y="1587"/>
                  </a:cubicBezTo>
                  <a:cubicBezTo>
                    <a:pt x="13060" y="1587"/>
                    <a:pt x="12637" y="1675"/>
                    <a:pt x="12201" y="1675"/>
                  </a:cubicBezTo>
                  <a:cubicBezTo>
                    <a:pt x="11919" y="1675"/>
                    <a:pt x="11631" y="1638"/>
                    <a:pt x="11278" y="1518"/>
                  </a:cubicBezTo>
                  <a:cubicBezTo>
                    <a:pt x="10278" y="1198"/>
                    <a:pt x="8481" y="1"/>
                    <a:pt x="6420" y="1"/>
                  </a:cubicBezTo>
                  <a:close/>
                </a:path>
              </a:pathLst>
            </a:custGeom>
            <a:solidFill>
              <a:srgbClr val="86B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29"/>
            <p:cNvSpPr/>
            <p:nvPr/>
          </p:nvSpPr>
          <p:spPr>
            <a:xfrm rot="957825">
              <a:off x="-2847095" y="598532"/>
              <a:ext cx="520065" cy="191228"/>
            </a:xfrm>
            <a:custGeom>
              <a:avLst/>
              <a:gdLst/>
              <a:ahLst/>
              <a:cxnLst/>
              <a:rect l="l" t="t" r="r" b="b"/>
              <a:pathLst>
                <a:path w="22056" h="8110" extrusionOk="0">
                  <a:moveTo>
                    <a:pt x="1013" y="0"/>
                  </a:moveTo>
                  <a:cubicBezTo>
                    <a:pt x="752" y="0"/>
                    <a:pt x="490" y="7"/>
                    <a:pt x="226" y="20"/>
                  </a:cubicBezTo>
                  <a:cubicBezTo>
                    <a:pt x="126" y="20"/>
                    <a:pt x="0" y="120"/>
                    <a:pt x="0" y="220"/>
                  </a:cubicBezTo>
                  <a:cubicBezTo>
                    <a:pt x="0" y="321"/>
                    <a:pt x="0" y="421"/>
                    <a:pt x="226" y="421"/>
                  </a:cubicBezTo>
                  <a:cubicBezTo>
                    <a:pt x="1153" y="421"/>
                    <a:pt x="2106" y="546"/>
                    <a:pt x="3033" y="747"/>
                  </a:cubicBezTo>
                  <a:lnTo>
                    <a:pt x="3760" y="847"/>
                  </a:lnTo>
                  <a:lnTo>
                    <a:pt x="4512" y="947"/>
                  </a:lnTo>
                  <a:cubicBezTo>
                    <a:pt x="4913" y="1048"/>
                    <a:pt x="5439" y="1173"/>
                    <a:pt x="5865" y="1273"/>
                  </a:cubicBezTo>
                  <a:cubicBezTo>
                    <a:pt x="7745" y="1674"/>
                    <a:pt x="9524" y="2301"/>
                    <a:pt x="11404" y="2927"/>
                  </a:cubicBezTo>
                  <a:cubicBezTo>
                    <a:pt x="13158" y="3679"/>
                    <a:pt x="14938" y="4406"/>
                    <a:pt x="16617" y="5333"/>
                  </a:cubicBezTo>
                  <a:cubicBezTo>
                    <a:pt x="17043" y="5434"/>
                    <a:pt x="17544" y="5759"/>
                    <a:pt x="17971" y="5960"/>
                  </a:cubicBezTo>
                  <a:lnTo>
                    <a:pt x="19224" y="6586"/>
                  </a:lnTo>
                  <a:cubicBezTo>
                    <a:pt x="20051" y="7113"/>
                    <a:pt x="20903" y="7639"/>
                    <a:pt x="21730" y="8065"/>
                  </a:cubicBezTo>
                  <a:cubicBezTo>
                    <a:pt x="21763" y="8099"/>
                    <a:pt x="21797" y="8110"/>
                    <a:pt x="21826" y="8110"/>
                  </a:cubicBezTo>
                  <a:cubicBezTo>
                    <a:pt x="21886" y="8110"/>
                    <a:pt x="21930" y="8065"/>
                    <a:pt x="21930" y="8065"/>
                  </a:cubicBezTo>
                  <a:cubicBezTo>
                    <a:pt x="22056" y="7940"/>
                    <a:pt x="22056" y="7840"/>
                    <a:pt x="21930" y="7739"/>
                  </a:cubicBezTo>
                  <a:cubicBezTo>
                    <a:pt x="21103" y="7213"/>
                    <a:pt x="20377" y="6586"/>
                    <a:pt x="19549" y="6060"/>
                  </a:cubicBezTo>
                  <a:lnTo>
                    <a:pt x="18296" y="5333"/>
                  </a:lnTo>
                  <a:cubicBezTo>
                    <a:pt x="17870" y="5133"/>
                    <a:pt x="17444" y="4807"/>
                    <a:pt x="16918" y="4606"/>
                  </a:cubicBezTo>
                  <a:lnTo>
                    <a:pt x="15665" y="3980"/>
                  </a:lnTo>
                  <a:cubicBezTo>
                    <a:pt x="15264" y="3779"/>
                    <a:pt x="14838" y="3554"/>
                    <a:pt x="14311" y="3353"/>
                  </a:cubicBezTo>
                  <a:cubicBezTo>
                    <a:pt x="13484" y="2927"/>
                    <a:pt x="12532" y="2526"/>
                    <a:pt x="11605" y="2200"/>
                  </a:cubicBezTo>
                  <a:cubicBezTo>
                    <a:pt x="9825" y="1574"/>
                    <a:pt x="7945" y="947"/>
                    <a:pt x="6066" y="546"/>
                  </a:cubicBezTo>
                  <a:cubicBezTo>
                    <a:pt x="4350" y="264"/>
                    <a:pt x="2709" y="0"/>
                    <a:pt x="1013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29"/>
            <p:cNvSpPr/>
            <p:nvPr/>
          </p:nvSpPr>
          <p:spPr>
            <a:xfrm rot="957825">
              <a:off x="-2762874" y="513966"/>
              <a:ext cx="108158" cy="109172"/>
            </a:xfrm>
            <a:custGeom>
              <a:avLst/>
              <a:gdLst/>
              <a:ahLst/>
              <a:cxnLst/>
              <a:rect l="l" t="t" r="r" b="b"/>
              <a:pathLst>
                <a:path w="4587" h="4630" extrusionOk="0">
                  <a:moveTo>
                    <a:pt x="2507" y="1"/>
                  </a:moveTo>
                  <a:cubicBezTo>
                    <a:pt x="2406" y="101"/>
                    <a:pt x="2406" y="201"/>
                    <a:pt x="2406" y="302"/>
                  </a:cubicBezTo>
                  <a:cubicBezTo>
                    <a:pt x="2507" y="828"/>
                    <a:pt x="2607" y="1354"/>
                    <a:pt x="2832" y="1881"/>
                  </a:cubicBezTo>
                  <a:cubicBezTo>
                    <a:pt x="3003" y="2165"/>
                    <a:pt x="3181" y="2457"/>
                    <a:pt x="3377" y="2735"/>
                  </a:cubicBezTo>
                  <a:lnTo>
                    <a:pt x="3377" y="2735"/>
                  </a:lnTo>
                  <a:cubicBezTo>
                    <a:pt x="2881" y="2848"/>
                    <a:pt x="2407" y="3012"/>
                    <a:pt x="1980" y="3234"/>
                  </a:cubicBezTo>
                  <a:cubicBezTo>
                    <a:pt x="1679" y="3334"/>
                    <a:pt x="1354" y="3435"/>
                    <a:pt x="1053" y="3635"/>
                  </a:cubicBezTo>
                  <a:cubicBezTo>
                    <a:pt x="727" y="3861"/>
                    <a:pt x="426" y="4061"/>
                    <a:pt x="101" y="4262"/>
                  </a:cubicBezTo>
                  <a:cubicBezTo>
                    <a:pt x="101" y="4387"/>
                    <a:pt x="0" y="4487"/>
                    <a:pt x="101" y="4487"/>
                  </a:cubicBezTo>
                  <a:cubicBezTo>
                    <a:pt x="101" y="4558"/>
                    <a:pt x="151" y="4629"/>
                    <a:pt x="224" y="4629"/>
                  </a:cubicBezTo>
                  <a:cubicBezTo>
                    <a:pt x="255" y="4629"/>
                    <a:pt x="289" y="4617"/>
                    <a:pt x="326" y="4587"/>
                  </a:cubicBezTo>
                  <a:cubicBezTo>
                    <a:pt x="627" y="4487"/>
                    <a:pt x="953" y="4387"/>
                    <a:pt x="1253" y="4262"/>
                  </a:cubicBezTo>
                  <a:cubicBezTo>
                    <a:pt x="1579" y="4161"/>
                    <a:pt x="1880" y="3961"/>
                    <a:pt x="2306" y="3861"/>
                  </a:cubicBezTo>
                  <a:cubicBezTo>
                    <a:pt x="2933" y="3635"/>
                    <a:pt x="3559" y="3535"/>
                    <a:pt x="4186" y="3435"/>
                  </a:cubicBezTo>
                  <a:cubicBezTo>
                    <a:pt x="4286" y="3435"/>
                    <a:pt x="4386" y="3334"/>
                    <a:pt x="4487" y="3234"/>
                  </a:cubicBezTo>
                  <a:cubicBezTo>
                    <a:pt x="4587" y="3134"/>
                    <a:pt x="4587" y="2808"/>
                    <a:pt x="4386" y="2708"/>
                  </a:cubicBezTo>
                  <a:cubicBezTo>
                    <a:pt x="4086" y="2382"/>
                    <a:pt x="3760" y="1981"/>
                    <a:pt x="3559" y="1555"/>
                  </a:cubicBezTo>
                  <a:cubicBezTo>
                    <a:pt x="3233" y="1129"/>
                    <a:pt x="3033" y="628"/>
                    <a:pt x="2832" y="101"/>
                  </a:cubicBezTo>
                  <a:cubicBezTo>
                    <a:pt x="2707" y="101"/>
                    <a:pt x="2607" y="1"/>
                    <a:pt x="2507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29"/>
            <p:cNvSpPr/>
            <p:nvPr/>
          </p:nvSpPr>
          <p:spPr>
            <a:xfrm rot="957825">
              <a:off x="-2681338" y="572775"/>
              <a:ext cx="147772" cy="127517"/>
            </a:xfrm>
            <a:custGeom>
              <a:avLst/>
              <a:gdLst/>
              <a:ahLst/>
              <a:cxnLst/>
              <a:rect l="l" t="t" r="r" b="b"/>
              <a:pathLst>
                <a:path w="6267" h="5408" extrusionOk="0">
                  <a:moveTo>
                    <a:pt x="4254" y="1"/>
                  </a:moveTo>
                  <a:cubicBezTo>
                    <a:pt x="4223" y="1"/>
                    <a:pt x="4191" y="16"/>
                    <a:pt x="4161" y="53"/>
                  </a:cubicBezTo>
                  <a:cubicBezTo>
                    <a:pt x="4061" y="53"/>
                    <a:pt x="3960" y="153"/>
                    <a:pt x="3960" y="254"/>
                  </a:cubicBezTo>
                  <a:cubicBezTo>
                    <a:pt x="4210" y="1293"/>
                    <a:pt x="4614" y="2332"/>
                    <a:pt x="5103" y="3314"/>
                  </a:cubicBezTo>
                  <a:lnTo>
                    <a:pt x="5103" y="3314"/>
                  </a:lnTo>
                  <a:cubicBezTo>
                    <a:pt x="4340" y="3380"/>
                    <a:pt x="3551" y="3558"/>
                    <a:pt x="2808" y="3813"/>
                  </a:cubicBezTo>
                  <a:cubicBezTo>
                    <a:pt x="1880" y="4013"/>
                    <a:pt x="928" y="4539"/>
                    <a:pt x="201" y="5066"/>
                  </a:cubicBezTo>
                  <a:cubicBezTo>
                    <a:pt x="101" y="5166"/>
                    <a:pt x="1" y="5266"/>
                    <a:pt x="101" y="5266"/>
                  </a:cubicBezTo>
                  <a:cubicBezTo>
                    <a:pt x="101" y="5337"/>
                    <a:pt x="151" y="5408"/>
                    <a:pt x="216" y="5408"/>
                  </a:cubicBezTo>
                  <a:cubicBezTo>
                    <a:pt x="243" y="5408"/>
                    <a:pt x="272" y="5396"/>
                    <a:pt x="301" y="5366"/>
                  </a:cubicBezTo>
                  <a:cubicBezTo>
                    <a:pt x="1254" y="5066"/>
                    <a:pt x="2081" y="4740"/>
                    <a:pt x="3008" y="4539"/>
                  </a:cubicBezTo>
                  <a:cubicBezTo>
                    <a:pt x="3960" y="4314"/>
                    <a:pt x="4888" y="4113"/>
                    <a:pt x="5840" y="4113"/>
                  </a:cubicBezTo>
                  <a:cubicBezTo>
                    <a:pt x="5940" y="4013"/>
                    <a:pt x="5940" y="4013"/>
                    <a:pt x="6041" y="4013"/>
                  </a:cubicBezTo>
                  <a:cubicBezTo>
                    <a:pt x="6141" y="3913"/>
                    <a:pt x="6266" y="3687"/>
                    <a:pt x="6141" y="3487"/>
                  </a:cubicBezTo>
                  <a:cubicBezTo>
                    <a:pt x="5514" y="2334"/>
                    <a:pt x="4888" y="1306"/>
                    <a:pt x="4386" y="153"/>
                  </a:cubicBezTo>
                  <a:cubicBezTo>
                    <a:pt x="4386" y="83"/>
                    <a:pt x="4325" y="1"/>
                    <a:pt x="4254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29"/>
            <p:cNvSpPr/>
            <p:nvPr/>
          </p:nvSpPr>
          <p:spPr>
            <a:xfrm rot="957825">
              <a:off x="-2550236" y="647865"/>
              <a:ext cx="127682" cy="149516"/>
            </a:xfrm>
            <a:custGeom>
              <a:avLst/>
              <a:gdLst/>
              <a:ahLst/>
              <a:cxnLst/>
              <a:rect l="l" t="t" r="r" b="b"/>
              <a:pathLst>
                <a:path w="5415" h="6341" extrusionOk="0">
                  <a:moveTo>
                    <a:pt x="1705" y="0"/>
                  </a:moveTo>
                  <a:cubicBezTo>
                    <a:pt x="1661" y="0"/>
                    <a:pt x="1604" y="25"/>
                    <a:pt x="1554" y="75"/>
                  </a:cubicBezTo>
                  <a:cubicBezTo>
                    <a:pt x="1454" y="176"/>
                    <a:pt x="1454" y="301"/>
                    <a:pt x="1554" y="401"/>
                  </a:cubicBezTo>
                  <a:cubicBezTo>
                    <a:pt x="1880" y="702"/>
                    <a:pt x="2181" y="1028"/>
                    <a:pt x="2406" y="1328"/>
                  </a:cubicBezTo>
                  <a:cubicBezTo>
                    <a:pt x="2707" y="1654"/>
                    <a:pt x="3033" y="2055"/>
                    <a:pt x="3234" y="2381"/>
                  </a:cubicBezTo>
                  <a:cubicBezTo>
                    <a:pt x="3600" y="2887"/>
                    <a:pt x="3905" y="3392"/>
                    <a:pt x="4201" y="3940"/>
                  </a:cubicBezTo>
                  <a:lnTo>
                    <a:pt x="4201" y="3940"/>
                  </a:lnTo>
                  <a:cubicBezTo>
                    <a:pt x="3988" y="3964"/>
                    <a:pt x="3732" y="4060"/>
                    <a:pt x="3534" y="4060"/>
                  </a:cubicBezTo>
                  <a:cubicBezTo>
                    <a:pt x="3133" y="4261"/>
                    <a:pt x="2707" y="4361"/>
                    <a:pt x="2281" y="4562"/>
                  </a:cubicBezTo>
                  <a:cubicBezTo>
                    <a:pt x="1880" y="4787"/>
                    <a:pt x="1554" y="4988"/>
                    <a:pt x="1153" y="5313"/>
                  </a:cubicBezTo>
                  <a:cubicBezTo>
                    <a:pt x="828" y="5514"/>
                    <a:pt x="401" y="5714"/>
                    <a:pt x="101" y="6040"/>
                  </a:cubicBezTo>
                  <a:cubicBezTo>
                    <a:pt x="0" y="6040"/>
                    <a:pt x="0" y="6140"/>
                    <a:pt x="0" y="6241"/>
                  </a:cubicBezTo>
                  <a:cubicBezTo>
                    <a:pt x="0" y="6341"/>
                    <a:pt x="101" y="6341"/>
                    <a:pt x="201" y="6341"/>
                  </a:cubicBezTo>
                  <a:cubicBezTo>
                    <a:pt x="627" y="6140"/>
                    <a:pt x="1028" y="5940"/>
                    <a:pt x="1454" y="5815"/>
                  </a:cubicBezTo>
                  <a:cubicBezTo>
                    <a:pt x="1880" y="5614"/>
                    <a:pt x="2181" y="5414"/>
                    <a:pt x="2607" y="5313"/>
                  </a:cubicBezTo>
                  <a:cubicBezTo>
                    <a:pt x="3033" y="5088"/>
                    <a:pt x="3434" y="4988"/>
                    <a:pt x="3760" y="4887"/>
                  </a:cubicBezTo>
                  <a:cubicBezTo>
                    <a:pt x="3960" y="4837"/>
                    <a:pt x="4142" y="4812"/>
                    <a:pt x="4299" y="4812"/>
                  </a:cubicBezTo>
                  <a:cubicBezTo>
                    <a:pt x="4455" y="4812"/>
                    <a:pt x="4587" y="4837"/>
                    <a:pt x="4687" y="4887"/>
                  </a:cubicBezTo>
                  <a:cubicBezTo>
                    <a:pt x="4754" y="4887"/>
                    <a:pt x="4877" y="4932"/>
                    <a:pt x="4981" y="4932"/>
                  </a:cubicBezTo>
                  <a:cubicBezTo>
                    <a:pt x="5033" y="4932"/>
                    <a:pt x="5080" y="4921"/>
                    <a:pt x="5113" y="4887"/>
                  </a:cubicBezTo>
                  <a:cubicBezTo>
                    <a:pt x="5314" y="4787"/>
                    <a:pt x="5414" y="4562"/>
                    <a:pt x="5314" y="4361"/>
                  </a:cubicBezTo>
                  <a:cubicBezTo>
                    <a:pt x="4913" y="3434"/>
                    <a:pt x="4386" y="2682"/>
                    <a:pt x="3860" y="1955"/>
                  </a:cubicBezTo>
                  <a:cubicBezTo>
                    <a:pt x="3534" y="1554"/>
                    <a:pt x="3234" y="1228"/>
                    <a:pt x="2908" y="927"/>
                  </a:cubicBezTo>
                  <a:cubicBezTo>
                    <a:pt x="2507" y="602"/>
                    <a:pt x="2181" y="301"/>
                    <a:pt x="1780" y="75"/>
                  </a:cubicBezTo>
                  <a:cubicBezTo>
                    <a:pt x="1780" y="25"/>
                    <a:pt x="1749" y="0"/>
                    <a:pt x="1705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29"/>
            <p:cNvSpPr/>
            <p:nvPr/>
          </p:nvSpPr>
          <p:spPr>
            <a:xfrm rot="957825">
              <a:off x="-2969945" y="822706"/>
              <a:ext cx="384154" cy="514053"/>
            </a:xfrm>
            <a:custGeom>
              <a:avLst/>
              <a:gdLst/>
              <a:ahLst/>
              <a:cxnLst/>
              <a:rect l="l" t="t" r="r" b="b"/>
              <a:pathLst>
                <a:path w="16292" h="21801" extrusionOk="0">
                  <a:moveTo>
                    <a:pt x="7375" y="0"/>
                  </a:moveTo>
                  <a:cubicBezTo>
                    <a:pt x="6934" y="0"/>
                    <a:pt x="6455" y="90"/>
                    <a:pt x="5940" y="296"/>
                  </a:cubicBezTo>
                  <a:cubicBezTo>
                    <a:pt x="2908" y="1650"/>
                    <a:pt x="4787" y="8342"/>
                    <a:pt x="4286" y="8743"/>
                  </a:cubicBezTo>
                  <a:cubicBezTo>
                    <a:pt x="4235" y="8794"/>
                    <a:pt x="4173" y="8815"/>
                    <a:pt x="4102" y="8815"/>
                  </a:cubicBezTo>
                  <a:cubicBezTo>
                    <a:pt x="3796" y="8815"/>
                    <a:pt x="3313" y="8432"/>
                    <a:pt x="2725" y="8432"/>
                  </a:cubicBezTo>
                  <a:cubicBezTo>
                    <a:pt x="2311" y="8432"/>
                    <a:pt x="1846" y="8622"/>
                    <a:pt x="1354" y="9269"/>
                  </a:cubicBezTo>
                  <a:cubicBezTo>
                    <a:pt x="0" y="11048"/>
                    <a:pt x="928" y="14507"/>
                    <a:pt x="3860" y="18041"/>
                  </a:cubicBezTo>
                  <a:cubicBezTo>
                    <a:pt x="6893" y="21600"/>
                    <a:pt x="12006" y="21800"/>
                    <a:pt x="12006" y="21800"/>
                  </a:cubicBezTo>
                  <a:cubicBezTo>
                    <a:pt x="12006" y="20347"/>
                    <a:pt x="12833" y="18266"/>
                    <a:pt x="14412" y="15234"/>
                  </a:cubicBezTo>
                  <a:cubicBezTo>
                    <a:pt x="15239" y="13655"/>
                    <a:pt x="16291" y="10422"/>
                    <a:pt x="15239" y="8968"/>
                  </a:cubicBezTo>
                  <a:cubicBezTo>
                    <a:pt x="14888" y="8475"/>
                    <a:pt x="14492" y="8311"/>
                    <a:pt x="14102" y="8311"/>
                  </a:cubicBezTo>
                  <a:cubicBezTo>
                    <a:pt x="13320" y="8311"/>
                    <a:pt x="12557" y="8968"/>
                    <a:pt x="12206" y="8968"/>
                  </a:cubicBezTo>
                  <a:cubicBezTo>
                    <a:pt x="11680" y="8968"/>
                    <a:pt x="11680" y="5209"/>
                    <a:pt x="11279" y="3630"/>
                  </a:cubicBezTo>
                  <a:cubicBezTo>
                    <a:pt x="10923" y="2331"/>
                    <a:pt x="9622" y="0"/>
                    <a:pt x="7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29"/>
            <p:cNvSpPr/>
            <p:nvPr/>
          </p:nvSpPr>
          <p:spPr>
            <a:xfrm rot="957825">
              <a:off x="-2838264" y="1072984"/>
              <a:ext cx="251190" cy="453760"/>
            </a:xfrm>
            <a:custGeom>
              <a:avLst/>
              <a:gdLst/>
              <a:ahLst/>
              <a:cxnLst/>
              <a:rect l="l" t="t" r="r" b="b"/>
              <a:pathLst>
                <a:path w="10653" h="19244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01" y="2081"/>
                    <a:pt x="402" y="3860"/>
                    <a:pt x="828" y="5740"/>
                  </a:cubicBezTo>
                  <a:cubicBezTo>
                    <a:pt x="1354" y="7519"/>
                    <a:pt x="1981" y="9274"/>
                    <a:pt x="2808" y="10953"/>
                  </a:cubicBezTo>
                  <a:cubicBezTo>
                    <a:pt x="3234" y="11780"/>
                    <a:pt x="3760" y="12632"/>
                    <a:pt x="4261" y="13459"/>
                  </a:cubicBezTo>
                  <a:cubicBezTo>
                    <a:pt x="4687" y="14186"/>
                    <a:pt x="5314" y="14913"/>
                    <a:pt x="5941" y="15665"/>
                  </a:cubicBezTo>
                  <a:cubicBezTo>
                    <a:pt x="6567" y="16392"/>
                    <a:pt x="7194" y="17018"/>
                    <a:pt x="7920" y="17645"/>
                  </a:cubicBezTo>
                  <a:cubicBezTo>
                    <a:pt x="8647" y="18271"/>
                    <a:pt x="9499" y="18798"/>
                    <a:pt x="10327" y="19199"/>
                  </a:cubicBezTo>
                  <a:cubicBezTo>
                    <a:pt x="10327" y="19232"/>
                    <a:pt x="10338" y="19243"/>
                    <a:pt x="10356" y="19243"/>
                  </a:cubicBezTo>
                  <a:cubicBezTo>
                    <a:pt x="10393" y="19243"/>
                    <a:pt x="10460" y="19199"/>
                    <a:pt x="10527" y="19199"/>
                  </a:cubicBezTo>
                  <a:cubicBezTo>
                    <a:pt x="10652" y="19098"/>
                    <a:pt x="10527" y="18998"/>
                    <a:pt x="10527" y="18898"/>
                  </a:cubicBezTo>
                  <a:cubicBezTo>
                    <a:pt x="8973" y="17845"/>
                    <a:pt x="7620" y="16592"/>
                    <a:pt x="6467" y="15138"/>
                  </a:cubicBezTo>
                  <a:cubicBezTo>
                    <a:pt x="5314" y="13785"/>
                    <a:pt x="4387" y="12206"/>
                    <a:pt x="3534" y="10652"/>
                  </a:cubicBezTo>
                  <a:cubicBezTo>
                    <a:pt x="2707" y="8973"/>
                    <a:pt x="2081" y="7294"/>
                    <a:pt x="1555" y="5514"/>
                  </a:cubicBezTo>
                  <a:cubicBezTo>
                    <a:pt x="1254" y="4587"/>
                    <a:pt x="1028" y="3760"/>
                    <a:pt x="828" y="2808"/>
                  </a:cubicBezTo>
                  <a:cubicBezTo>
                    <a:pt x="627" y="1980"/>
                    <a:pt x="502" y="1028"/>
                    <a:pt x="402" y="201"/>
                  </a:cubicBezTo>
                  <a:lnTo>
                    <a:pt x="402" y="101"/>
                  </a:lnTo>
                  <a:cubicBezTo>
                    <a:pt x="301" y="1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29"/>
            <p:cNvSpPr/>
            <p:nvPr/>
          </p:nvSpPr>
          <p:spPr>
            <a:xfrm rot="957825">
              <a:off x="-2275503" y="1287996"/>
              <a:ext cx="302853" cy="265079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29"/>
            <p:cNvSpPr/>
            <p:nvPr/>
          </p:nvSpPr>
          <p:spPr>
            <a:xfrm rot="957825">
              <a:off x="-2338504" y="1331752"/>
              <a:ext cx="238764" cy="252417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7" name="Google Shape;4727;p29"/>
          <p:cNvGrpSpPr/>
          <p:nvPr/>
        </p:nvGrpSpPr>
        <p:grpSpPr>
          <a:xfrm rot="10800000" flipH="1">
            <a:off x="750188" y="701283"/>
            <a:ext cx="2051956" cy="901695"/>
            <a:chOff x="-3033227" y="446810"/>
            <a:chExt cx="2846776" cy="1250964"/>
          </a:xfrm>
        </p:grpSpPr>
        <p:sp>
          <p:nvSpPr>
            <p:cNvPr id="4728" name="Google Shape;4728;p29"/>
            <p:cNvSpPr/>
            <p:nvPr/>
          </p:nvSpPr>
          <p:spPr>
            <a:xfrm flipH="1">
              <a:off x="-1174467" y="1199465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29"/>
            <p:cNvSpPr/>
            <p:nvPr/>
          </p:nvSpPr>
          <p:spPr>
            <a:xfrm flipH="1">
              <a:off x="-1180051" y="1357561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30" name="Google Shape;4730;p29"/>
            <p:cNvGrpSpPr/>
            <p:nvPr/>
          </p:nvGrpSpPr>
          <p:grpSpPr>
            <a:xfrm flipH="1">
              <a:off x="-831033" y="1313889"/>
              <a:ext cx="644582" cy="275171"/>
              <a:chOff x="6010718" y="4529752"/>
              <a:chExt cx="644582" cy="275171"/>
            </a:xfrm>
          </p:grpSpPr>
          <p:sp>
            <p:nvSpPr>
              <p:cNvPr id="4731" name="Google Shape;4731;p29"/>
              <p:cNvSpPr/>
              <p:nvPr/>
            </p:nvSpPr>
            <p:spPr>
              <a:xfrm>
                <a:off x="6010718" y="4529752"/>
                <a:ext cx="544228" cy="275171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2" name="Google Shape;4732;p29"/>
              <p:cNvSpPr/>
              <p:nvPr/>
            </p:nvSpPr>
            <p:spPr>
              <a:xfrm>
                <a:off x="6035798" y="4564316"/>
                <a:ext cx="619502" cy="204202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33" name="Google Shape;4733;p29"/>
            <p:cNvSpPr/>
            <p:nvPr/>
          </p:nvSpPr>
          <p:spPr>
            <a:xfrm rot="1136767" flipH="1">
              <a:off x="-1378506" y="1352712"/>
              <a:ext cx="90619" cy="26775"/>
            </a:xfrm>
            <a:custGeom>
              <a:avLst/>
              <a:gdLst/>
              <a:ahLst/>
              <a:cxnLst/>
              <a:rect l="l" t="t" r="r" b="b"/>
              <a:pathLst>
                <a:path w="5713" h="1688" extrusionOk="0">
                  <a:moveTo>
                    <a:pt x="1590" y="1"/>
                  </a:moveTo>
                  <a:cubicBezTo>
                    <a:pt x="690" y="1"/>
                    <a:pt x="1" y="53"/>
                    <a:pt x="73" y="434"/>
                  </a:cubicBezTo>
                  <a:cubicBezTo>
                    <a:pt x="73" y="961"/>
                    <a:pt x="274" y="1161"/>
                    <a:pt x="700" y="1261"/>
                  </a:cubicBezTo>
                  <a:cubicBezTo>
                    <a:pt x="893" y="1261"/>
                    <a:pt x="1338" y="1200"/>
                    <a:pt x="1981" y="1200"/>
                  </a:cubicBezTo>
                  <a:cubicBezTo>
                    <a:pt x="2758" y="1200"/>
                    <a:pt x="3824" y="1290"/>
                    <a:pt x="5086" y="1687"/>
                  </a:cubicBezTo>
                  <a:lnTo>
                    <a:pt x="5186" y="1687"/>
                  </a:lnTo>
                  <a:cubicBezTo>
                    <a:pt x="5387" y="1487"/>
                    <a:pt x="5512" y="1261"/>
                    <a:pt x="5712" y="1161"/>
                  </a:cubicBezTo>
                  <a:cubicBezTo>
                    <a:pt x="5387" y="860"/>
                    <a:pt x="4259" y="108"/>
                    <a:pt x="2680" y="8"/>
                  </a:cubicBezTo>
                  <a:cubicBezTo>
                    <a:pt x="2306" y="8"/>
                    <a:pt x="1933" y="1"/>
                    <a:pt x="1590" y="1"/>
                  </a:cubicBezTo>
                  <a:close/>
                </a:path>
              </a:pathLst>
            </a:custGeom>
            <a:solidFill>
              <a:srgbClr val="7D3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29"/>
            <p:cNvSpPr/>
            <p:nvPr/>
          </p:nvSpPr>
          <p:spPr>
            <a:xfrm rot="1136767" flipH="1">
              <a:off x="-1571188" y="1323515"/>
              <a:ext cx="162203" cy="149640"/>
            </a:xfrm>
            <a:custGeom>
              <a:avLst/>
              <a:gdLst/>
              <a:ahLst/>
              <a:cxnLst/>
              <a:rect l="l" t="t" r="r" b="b"/>
              <a:pathLst>
                <a:path w="10226" h="9434" extrusionOk="0">
                  <a:moveTo>
                    <a:pt x="6266" y="0"/>
                  </a:moveTo>
                  <a:cubicBezTo>
                    <a:pt x="6266" y="1579"/>
                    <a:pt x="1153" y="6592"/>
                    <a:pt x="0" y="6893"/>
                  </a:cubicBezTo>
                  <a:lnTo>
                    <a:pt x="527" y="6893"/>
                  </a:lnTo>
                  <a:cubicBezTo>
                    <a:pt x="1695" y="8497"/>
                    <a:pt x="4015" y="9433"/>
                    <a:pt x="5850" y="9433"/>
                  </a:cubicBezTo>
                  <a:cubicBezTo>
                    <a:pt x="6654" y="9433"/>
                    <a:pt x="7364" y="9254"/>
                    <a:pt x="7845" y="8873"/>
                  </a:cubicBezTo>
                  <a:cubicBezTo>
                    <a:pt x="10226" y="6792"/>
                    <a:pt x="8146" y="953"/>
                    <a:pt x="6266" y="0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29"/>
            <p:cNvSpPr/>
            <p:nvPr/>
          </p:nvSpPr>
          <p:spPr>
            <a:xfrm rot="1136767" flipH="1">
              <a:off x="-1498200" y="1302839"/>
              <a:ext cx="145913" cy="149958"/>
            </a:xfrm>
            <a:custGeom>
              <a:avLst/>
              <a:gdLst/>
              <a:ahLst/>
              <a:cxnLst/>
              <a:rect l="l" t="t" r="r" b="b"/>
              <a:pathLst>
                <a:path w="9199" h="9454" extrusionOk="0">
                  <a:moveTo>
                    <a:pt x="6164" y="0"/>
                  </a:moveTo>
                  <a:cubicBezTo>
                    <a:pt x="5664" y="0"/>
                    <a:pt x="5138" y="115"/>
                    <a:pt x="4612" y="381"/>
                  </a:cubicBezTo>
                  <a:cubicBezTo>
                    <a:pt x="3986" y="682"/>
                    <a:pt x="3033" y="1408"/>
                    <a:pt x="2206" y="2461"/>
                  </a:cubicBezTo>
                  <a:cubicBezTo>
                    <a:pt x="2006" y="2561"/>
                    <a:pt x="1881" y="2787"/>
                    <a:pt x="1680" y="2987"/>
                  </a:cubicBezTo>
                  <a:cubicBezTo>
                    <a:pt x="753" y="4341"/>
                    <a:pt x="1" y="5794"/>
                    <a:pt x="226" y="6947"/>
                  </a:cubicBezTo>
                  <a:cubicBezTo>
                    <a:pt x="527" y="9053"/>
                    <a:pt x="2106" y="9454"/>
                    <a:pt x="2733" y="9454"/>
                  </a:cubicBezTo>
                  <a:lnTo>
                    <a:pt x="2933" y="9454"/>
                  </a:lnTo>
                  <a:cubicBezTo>
                    <a:pt x="4086" y="9153"/>
                    <a:pt x="9199" y="4140"/>
                    <a:pt x="9199" y="2561"/>
                  </a:cubicBezTo>
                  <a:cubicBezTo>
                    <a:pt x="9199" y="1288"/>
                    <a:pt x="7833" y="0"/>
                    <a:pt x="6164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29"/>
            <p:cNvSpPr/>
            <p:nvPr/>
          </p:nvSpPr>
          <p:spPr>
            <a:xfrm rot="1136767" flipH="1">
              <a:off x="-1474354" y="1439787"/>
              <a:ext cx="9961" cy="10659"/>
            </a:xfrm>
            <a:custGeom>
              <a:avLst/>
              <a:gdLst/>
              <a:ahLst/>
              <a:cxnLst/>
              <a:rect l="l" t="t" r="r" b="b"/>
              <a:pathLst>
                <a:path w="628" h="672" extrusionOk="0">
                  <a:moveTo>
                    <a:pt x="134" y="1"/>
                  </a:moveTo>
                  <a:cubicBezTo>
                    <a:pt x="90" y="1"/>
                    <a:pt x="68" y="45"/>
                    <a:pt x="1" y="45"/>
                  </a:cubicBezTo>
                  <a:lnTo>
                    <a:pt x="1" y="246"/>
                  </a:lnTo>
                  <a:cubicBezTo>
                    <a:pt x="101" y="371"/>
                    <a:pt x="101" y="371"/>
                    <a:pt x="101" y="471"/>
                  </a:cubicBezTo>
                  <a:cubicBezTo>
                    <a:pt x="226" y="572"/>
                    <a:pt x="327" y="572"/>
                    <a:pt x="427" y="672"/>
                  </a:cubicBezTo>
                  <a:lnTo>
                    <a:pt x="427" y="572"/>
                  </a:lnTo>
                  <a:cubicBezTo>
                    <a:pt x="527" y="572"/>
                    <a:pt x="627" y="572"/>
                    <a:pt x="627" y="471"/>
                  </a:cubicBezTo>
                  <a:cubicBezTo>
                    <a:pt x="527" y="371"/>
                    <a:pt x="527" y="246"/>
                    <a:pt x="427" y="146"/>
                  </a:cubicBezTo>
                  <a:lnTo>
                    <a:pt x="327" y="45"/>
                  </a:lnTo>
                  <a:lnTo>
                    <a:pt x="226" y="45"/>
                  </a:lnTo>
                  <a:cubicBezTo>
                    <a:pt x="185" y="12"/>
                    <a:pt x="157" y="1"/>
                    <a:pt x="134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29"/>
            <p:cNvSpPr/>
            <p:nvPr/>
          </p:nvSpPr>
          <p:spPr>
            <a:xfrm rot="1136767" flipH="1">
              <a:off x="-1496956" y="1433145"/>
              <a:ext cx="11928" cy="11547"/>
            </a:xfrm>
            <a:custGeom>
              <a:avLst/>
              <a:gdLst/>
              <a:ahLst/>
              <a:cxnLst/>
              <a:rect l="l" t="t" r="r" b="b"/>
              <a:pathLst>
                <a:path w="752" h="728" extrusionOk="0">
                  <a:moveTo>
                    <a:pt x="226" y="0"/>
                  </a:moveTo>
                  <a:cubicBezTo>
                    <a:pt x="125" y="0"/>
                    <a:pt x="0" y="101"/>
                    <a:pt x="0" y="201"/>
                  </a:cubicBezTo>
                  <a:lnTo>
                    <a:pt x="125" y="326"/>
                  </a:lnTo>
                  <a:cubicBezTo>
                    <a:pt x="125" y="426"/>
                    <a:pt x="125" y="527"/>
                    <a:pt x="226" y="527"/>
                  </a:cubicBezTo>
                  <a:cubicBezTo>
                    <a:pt x="326" y="627"/>
                    <a:pt x="426" y="727"/>
                    <a:pt x="526" y="727"/>
                  </a:cubicBezTo>
                  <a:lnTo>
                    <a:pt x="627" y="727"/>
                  </a:lnTo>
                  <a:cubicBezTo>
                    <a:pt x="627" y="727"/>
                    <a:pt x="752" y="627"/>
                    <a:pt x="627" y="527"/>
                  </a:cubicBezTo>
                  <a:cubicBezTo>
                    <a:pt x="627" y="426"/>
                    <a:pt x="627" y="326"/>
                    <a:pt x="526" y="201"/>
                  </a:cubicBezTo>
                  <a:cubicBezTo>
                    <a:pt x="426" y="201"/>
                    <a:pt x="426" y="201"/>
                    <a:pt x="426" y="101"/>
                  </a:cubicBezTo>
                  <a:cubicBezTo>
                    <a:pt x="326" y="101"/>
                    <a:pt x="326" y="101"/>
                    <a:pt x="226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29"/>
            <p:cNvSpPr/>
            <p:nvPr/>
          </p:nvSpPr>
          <p:spPr>
            <a:xfrm rot="1136767" flipH="1">
              <a:off x="-1490714" y="1410793"/>
              <a:ext cx="11547" cy="9961"/>
            </a:xfrm>
            <a:custGeom>
              <a:avLst/>
              <a:gdLst/>
              <a:ahLst/>
              <a:cxnLst/>
              <a:rect l="l" t="t" r="r" b="b"/>
              <a:pathLst>
                <a:path w="728" h="628" extrusionOk="0">
                  <a:moveTo>
                    <a:pt x="101" y="1"/>
                  </a:moveTo>
                  <a:cubicBezTo>
                    <a:pt x="0" y="1"/>
                    <a:pt x="0" y="101"/>
                    <a:pt x="0" y="101"/>
                  </a:cubicBezTo>
                  <a:cubicBezTo>
                    <a:pt x="0" y="201"/>
                    <a:pt x="101" y="302"/>
                    <a:pt x="101" y="302"/>
                  </a:cubicBezTo>
                  <a:cubicBezTo>
                    <a:pt x="101" y="402"/>
                    <a:pt x="201" y="402"/>
                    <a:pt x="201" y="527"/>
                  </a:cubicBezTo>
                  <a:cubicBezTo>
                    <a:pt x="301" y="527"/>
                    <a:pt x="401" y="627"/>
                    <a:pt x="502" y="627"/>
                  </a:cubicBezTo>
                  <a:lnTo>
                    <a:pt x="627" y="627"/>
                  </a:lnTo>
                  <a:cubicBezTo>
                    <a:pt x="627" y="627"/>
                    <a:pt x="727" y="527"/>
                    <a:pt x="627" y="527"/>
                  </a:cubicBezTo>
                  <a:cubicBezTo>
                    <a:pt x="627" y="302"/>
                    <a:pt x="502" y="201"/>
                    <a:pt x="502" y="201"/>
                  </a:cubicBezTo>
                  <a:cubicBezTo>
                    <a:pt x="401" y="101"/>
                    <a:pt x="401" y="101"/>
                    <a:pt x="301" y="101"/>
                  </a:cubicBezTo>
                  <a:cubicBezTo>
                    <a:pt x="301" y="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29"/>
            <p:cNvSpPr/>
            <p:nvPr/>
          </p:nvSpPr>
          <p:spPr>
            <a:xfrm rot="1136767" flipH="1">
              <a:off x="-1520944" y="1427604"/>
              <a:ext cx="8359" cy="9961"/>
            </a:xfrm>
            <a:custGeom>
              <a:avLst/>
              <a:gdLst/>
              <a:ahLst/>
              <a:cxnLst/>
              <a:rect l="l" t="t" r="r" b="b"/>
              <a:pathLst>
                <a:path w="527" h="628" extrusionOk="0">
                  <a:moveTo>
                    <a:pt x="101" y="1"/>
                  </a:moveTo>
                  <a:cubicBezTo>
                    <a:pt x="101" y="1"/>
                    <a:pt x="1" y="1"/>
                    <a:pt x="1" y="126"/>
                  </a:cubicBezTo>
                  <a:lnTo>
                    <a:pt x="1" y="327"/>
                  </a:lnTo>
                  <a:lnTo>
                    <a:pt x="101" y="427"/>
                  </a:lnTo>
                  <a:cubicBezTo>
                    <a:pt x="226" y="527"/>
                    <a:pt x="326" y="627"/>
                    <a:pt x="427" y="627"/>
                  </a:cubicBezTo>
                  <a:cubicBezTo>
                    <a:pt x="527" y="527"/>
                    <a:pt x="527" y="527"/>
                    <a:pt x="527" y="427"/>
                  </a:cubicBezTo>
                  <a:cubicBezTo>
                    <a:pt x="527" y="327"/>
                    <a:pt x="527" y="226"/>
                    <a:pt x="427" y="226"/>
                  </a:cubicBezTo>
                  <a:cubicBezTo>
                    <a:pt x="427" y="126"/>
                    <a:pt x="326" y="126"/>
                    <a:pt x="326" y="126"/>
                  </a:cubicBezTo>
                  <a:cubicBezTo>
                    <a:pt x="326" y="1"/>
                    <a:pt x="226" y="1"/>
                    <a:pt x="226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29"/>
            <p:cNvSpPr/>
            <p:nvPr/>
          </p:nvSpPr>
          <p:spPr>
            <a:xfrm rot="1136767" flipH="1">
              <a:off x="-1518274" y="1403682"/>
              <a:ext cx="15116" cy="11532"/>
            </a:xfrm>
            <a:custGeom>
              <a:avLst/>
              <a:gdLst/>
              <a:ahLst/>
              <a:cxnLst/>
              <a:rect l="l" t="t" r="r" b="b"/>
              <a:pathLst>
                <a:path w="953" h="727" extrusionOk="0">
                  <a:moveTo>
                    <a:pt x="101" y="0"/>
                  </a:moveTo>
                  <a:cubicBezTo>
                    <a:pt x="101" y="0"/>
                    <a:pt x="0" y="0"/>
                    <a:pt x="0" y="100"/>
                  </a:cubicBezTo>
                  <a:cubicBezTo>
                    <a:pt x="101" y="201"/>
                    <a:pt x="101" y="201"/>
                    <a:pt x="201" y="301"/>
                  </a:cubicBezTo>
                  <a:cubicBezTo>
                    <a:pt x="201" y="426"/>
                    <a:pt x="201" y="426"/>
                    <a:pt x="326" y="526"/>
                  </a:cubicBezTo>
                  <a:cubicBezTo>
                    <a:pt x="426" y="627"/>
                    <a:pt x="527" y="727"/>
                    <a:pt x="727" y="727"/>
                  </a:cubicBezTo>
                  <a:lnTo>
                    <a:pt x="827" y="727"/>
                  </a:lnTo>
                  <a:cubicBezTo>
                    <a:pt x="827" y="727"/>
                    <a:pt x="953" y="627"/>
                    <a:pt x="827" y="627"/>
                  </a:cubicBezTo>
                  <a:cubicBezTo>
                    <a:pt x="827" y="426"/>
                    <a:pt x="727" y="301"/>
                    <a:pt x="627" y="201"/>
                  </a:cubicBezTo>
                  <a:cubicBezTo>
                    <a:pt x="527" y="100"/>
                    <a:pt x="527" y="100"/>
                    <a:pt x="426" y="100"/>
                  </a:cubicBezTo>
                  <a:cubicBezTo>
                    <a:pt x="326" y="0"/>
                    <a:pt x="326" y="0"/>
                    <a:pt x="201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29"/>
            <p:cNvSpPr/>
            <p:nvPr/>
          </p:nvSpPr>
          <p:spPr>
            <a:xfrm rot="1136767" flipH="1">
              <a:off x="-1502621" y="1378594"/>
              <a:ext cx="11547" cy="11547"/>
            </a:xfrm>
            <a:custGeom>
              <a:avLst/>
              <a:gdLst/>
              <a:ahLst/>
              <a:cxnLst/>
              <a:rect l="l" t="t" r="r" b="b"/>
              <a:pathLst>
                <a:path w="728" h="728" extrusionOk="0">
                  <a:moveTo>
                    <a:pt x="201" y="1"/>
                  </a:moveTo>
                  <a:cubicBezTo>
                    <a:pt x="101" y="1"/>
                    <a:pt x="1" y="101"/>
                    <a:pt x="101" y="201"/>
                  </a:cubicBezTo>
                  <a:lnTo>
                    <a:pt x="101" y="326"/>
                  </a:lnTo>
                  <a:cubicBezTo>
                    <a:pt x="201" y="427"/>
                    <a:pt x="201" y="427"/>
                    <a:pt x="201" y="527"/>
                  </a:cubicBezTo>
                  <a:cubicBezTo>
                    <a:pt x="302" y="627"/>
                    <a:pt x="402" y="727"/>
                    <a:pt x="527" y="727"/>
                  </a:cubicBezTo>
                  <a:lnTo>
                    <a:pt x="627" y="727"/>
                  </a:lnTo>
                  <a:cubicBezTo>
                    <a:pt x="627" y="727"/>
                    <a:pt x="728" y="727"/>
                    <a:pt x="728" y="627"/>
                  </a:cubicBezTo>
                  <a:cubicBezTo>
                    <a:pt x="728" y="427"/>
                    <a:pt x="627" y="326"/>
                    <a:pt x="527" y="201"/>
                  </a:cubicBezTo>
                  <a:lnTo>
                    <a:pt x="402" y="101"/>
                  </a:lnTo>
                  <a:cubicBezTo>
                    <a:pt x="302" y="101"/>
                    <a:pt x="302" y="1"/>
                    <a:pt x="2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29"/>
            <p:cNvSpPr/>
            <p:nvPr/>
          </p:nvSpPr>
          <p:spPr>
            <a:xfrm rot="1136767" flipH="1">
              <a:off x="-1507799" y="1354081"/>
              <a:ext cx="11547" cy="9945"/>
            </a:xfrm>
            <a:custGeom>
              <a:avLst/>
              <a:gdLst/>
              <a:ahLst/>
              <a:cxnLst/>
              <a:rect l="l" t="t" r="r" b="b"/>
              <a:pathLst>
                <a:path w="728" h="627" extrusionOk="0">
                  <a:moveTo>
                    <a:pt x="101" y="0"/>
                  </a:moveTo>
                  <a:cubicBezTo>
                    <a:pt x="1" y="0"/>
                    <a:pt x="1" y="100"/>
                    <a:pt x="1" y="201"/>
                  </a:cubicBezTo>
                  <a:cubicBezTo>
                    <a:pt x="101" y="201"/>
                    <a:pt x="101" y="301"/>
                    <a:pt x="101" y="301"/>
                  </a:cubicBezTo>
                  <a:cubicBezTo>
                    <a:pt x="201" y="426"/>
                    <a:pt x="201" y="426"/>
                    <a:pt x="327" y="526"/>
                  </a:cubicBezTo>
                  <a:cubicBezTo>
                    <a:pt x="327" y="526"/>
                    <a:pt x="427" y="627"/>
                    <a:pt x="627" y="627"/>
                  </a:cubicBezTo>
                  <a:cubicBezTo>
                    <a:pt x="728" y="627"/>
                    <a:pt x="728" y="526"/>
                    <a:pt x="728" y="526"/>
                  </a:cubicBezTo>
                  <a:cubicBezTo>
                    <a:pt x="728" y="301"/>
                    <a:pt x="627" y="201"/>
                    <a:pt x="527" y="100"/>
                  </a:cubicBezTo>
                  <a:cubicBezTo>
                    <a:pt x="527" y="100"/>
                    <a:pt x="427" y="100"/>
                    <a:pt x="327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29"/>
            <p:cNvSpPr/>
            <p:nvPr/>
          </p:nvSpPr>
          <p:spPr>
            <a:xfrm rot="1136767" flipH="1">
              <a:off x="-1532466" y="1384335"/>
              <a:ext cx="11944" cy="9961"/>
            </a:xfrm>
            <a:custGeom>
              <a:avLst/>
              <a:gdLst/>
              <a:ahLst/>
              <a:cxnLst/>
              <a:rect l="l" t="t" r="r" b="b"/>
              <a:pathLst>
                <a:path w="753" h="628" extrusionOk="0">
                  <a:moveTo>
                    <a:pt x="126" y="1"/>
                  </a:moveTo>
                  <a:cubicBezTo>
                    <a:pt x="126" y="1"/>
                    <a:pt x="1" y="1"/>
                    <a:pt x="1" y="101"/>
                  </a:cubicBezTo>
                  <a:lnTo>
                    <a:pt x="1" y="302"/>
                  </a:lnTo>
                  <a:lnTo>
                    <a:pt x="227" y="502"/>
                  </a:lnTo>
                  <a:cubicBezTo>
                    <a:pt x="227" y="628"/>
                    <a:pt x="427" y="628"/>
                    <a:pt x="527" y="628"/>
                  </a:cubicBezTo>
                  <a:lnTo>
                    <a:pt x="628" y="628"/>
                  </a:lnTo>
                  <a:cubicBezTo>
                    <a:pt x="628" y="628"/>
                    <a:pt x="753" y="628"/>
                    <a:pt x="628" y="502"/>
                  </a:cubicBezTo>
                  <a:cubicBezTo>
                    <a:pt x="628" y="402"/>
                    <a:pt x="527" y="302"/>
                    <a:pt x="427" y="201"/>
                  </a:cubicBezTo>
                  <a:cubicBezTo>
                    <a:pt x="427" y="101"/>
                    <a:pt x="427" y="101"/>
                    <a:pt x="327" y="101"/>
                  </a:cubicBezTo>
                  <a:cubicBezTo>
                    <a:pt x="327" y="1"/>
                    <a:pt x="227" y="1"/>
                    <a:pt x="227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29"/>
            <p:cNvSpPr/>
            <p:nvPr/>
          </p:nvSpPr>
          <p:spPr>
            <a:xfrm rot="1136767" flipH="1">
              <a:off x="-1545231" y="1417521"/>
              <a:ext cx="8375" cy="7487"/>
            </a:xfrm>
            <a:custGeom>
              <a:avLst/>
              <a:gdLst/>
              <a:ahLst/>
              <a:cxnLst/>
              <a:rect l="l" t="t" r="r" b="b"/>
              <a:pathLst>
                <a:path w="528" h="472" extrusionOk="0">
                  <a:moveTo>
                    <a:pt x="201" y="1"/>
                  </a:moveTo>
                  <a:cubicBezTo>
                    <a:pt x="101" y="1"/>
                    <a:pt x="1" y="1"/>
                    <a:pt x="1" y="101"/>
                  </a:cubicBezTo>
                  <a:lnTo>
                    <a:pt x="1" y="226"/>
                  </a:lnTo>
                  <a:cubicBezTo>
                    <a:pt x="1" y="326"/>
                    <a:pt x="101" y="326"/>
                    <a:pt x="101" y="427"/>
                  </a:cubicBezTo>
                  <a:cubicBezTo>
                    <a:pt x="101" y="427"/>
                    <a:pt x="146" y="471"/>
                    <a:pt x="205" y="471"/>
                  </a:cubicBezTo>
                  <a:cubicBezTo>
                    <a:pt x="235" y="471"/>
                    <a:pt x="268" y="460"/>
                    <a:pt x="302" y="427"/>
                  </a:cubicBezTo>
                  <a:cubicBezTo>
                    <a:pt x="427" y="427"/>
                    <a:pt x="527" y="427"/>
                    <a:pt x="527" y="326"/>
                  </a:cubicBezTo>
                  <a:lnTo>
                    <a:pt x="427" y="326"/>
                  </a:lnTo>
                  <a:lnTo>
                    <a:pt x="427" y="101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29"/>
            <p:cNvSpPr/>
            <p:nvPr/>
          </p:nvSpPr>
          <p:spPr>
            <a:xfrm rot="1136767" flipH="1">
              <a:off x="-1521020" y="1450261"/>
              <a:ext cx="6376" cy="6376"/>
            </a:xfrm>
            <a:custGeom>
              <a:avLst/>
              <a:gdLst/>
              <a:ahLst/>
              <a:cxnLst/>
              <a:rect l="l" t="t" r="r" b="b"/>
              <a:pathLst>
                <a:path w="402" h="402" extrusionOk="0">
                  <a:moveTo>
                    <a:pt x="101" y="0"/>
                  </a:moveTo>
                  <a:cubicBezTo>
                    <a:pt x="101" y="101"/>
                    <a:pt x="1" y="101"/>
                    <a:pt x="1" y="201"/>
                  </a:cubicBezTo>
                  <a:lnTo>
                    <a:pt x="1" y="301"/>
                  </a:lnTo>
                  <a:lnTo>
                    <a:pt x="101" y="401"/>
                  </a:lnTo>
                  <a:lnTo>
                    <a:pt x="302" y="401"/>
                  </a:lnTo>
                  <a:cubicBezTo>
                    <a:pt x="402" y="401"/>
                    <a:pt x="402" y="301"/>
                    <a:pt x="402" y="301"/>
                  </a:cubicBezTo>
                  <a:cubicBezTo>
                    <a:pt x="402" y="201"/>
                    <a:pt x="402" y="101"/>
                    <a:pt x="302" y="101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29"/>
            <p:cNvSpPr/>
            <p:nvPr/>
          </p:nvSpPr>
          <p:spPr>
            <a:xfrm rot="957825">
              <a:off x="-2896803" y="515861"/>
              <a:ext cx="549021" cy="334331"/>
            </a:xfrm>
            <a:custGeom>
              <a:avLst/>
              <a:gdLst/>
              <a:ahLst/>
              <a:cxnLst/>
              <a:rect l="l" t="t" r="r" b="b"/>
              <a:pathLst>
                <a:path w="23284" h="14179" extrusionOk="0">
                  <a:moveTo>
                    <a:pt x="6420" y="1"/>
                  </a:moveTo>
                  <a:cubicBezTo>
                    <a:pt x="5898" y="1"/>
                    <a:pt x="5359" y="77"/>
                    <a:pt x="4812" y="265"/>
                  </a:cubicBezTo>
                  <a:cubicBezTo>
                    <a:pt x="1980" y="1317"/>
                    <a:pt x="0" y="4651"/>
                    <a:pt x="1779" y="6430"/>
                  </a:cubicBezTo>
                  <a:cubicBezTo>
                    <a:pt x="3559" y="8110"/>
                    <a:pt x="8045" y="7583"/>
                    <a:pt x="9925" y="8836"/>
                  </a:cubicBezTo>
                  <a:cubicBezTo>
                    <a:pt x="11718" y="10127"/>
                    <a:pt x="12553" y="14179"/>
                    <a:pt x="15172" y="14179"/>
                  </a:cubicBezTo>
                  <a:cubicBezTo>
                    <a:pt x="15299" y="14179"/>
                    <a:pt x="15429" y="14169"/>
                    <a:pt x="15564" y="14150"/>
                  </a:cubicBezTo>
                  <a:cubicBezTo>
                    <a:pt x="18597" y="13648"/>
                    <a:pt x="18697" y="11242"/>
                    <a:pt x="20476" y="10816"/>
                  </a:cubicBezTo>
                  <a:cubicBezTo>
                    <a:pt x="22231" y="10290"/>
                    <a:pt x="22757" y="10716"/>
                    <a:pt x="22983" y="10190"/>
                  </a:cubicBezTo>
                  <a:cubicBezTo>
                    <a:pt x="23283" y="9262"/>
                    <a:pt x="17544" y="2044"/>
                    <a:pt x="15238" y="1744"/>
                  </a:cubicBezTo>
                  <a:cubicBezTo>
                    <a:pt x="14596" y="1624"/>
                    <a:pt x="14100" y="1587"/>
                    <a:pt x="13692" y="1587"/>
                  </a:cubicBezTo>
                  <a:cubicBezTo>
                    <a:pt x="13060" y="1587"/>
                    <a:pt x="12637" y="1675"/>
                    <a:pt x="12201" y="1675"/>
                  </a:cubicBezTo>
                  <a:cubicBezTo>
                    <a:pt x="11919" y="1675"/>
                    <a:pt x="11631" y="1638"/>
                    <a:pt x="11278" y="1518"/>
                  </a:cubicBezTo>
                  <a:cubicBezTo>
                    <a:pt x="10278" y="1198"/>
                    <a:pt x="8481" y="1"/>
                    <a:pt x="6420" y="1"/>
                  </a:cubicBezTo>
                  <a:close/>
                </a:path>
              </a:pathLst>
            </a:custGeom>
            <a:solidFill>
              <a:srgbClr val="86B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29"/>
            <p:cNvSpPr/>
            <p:nvPr/>
          </p:nvSpPr>
          <p:spPr>
            <a:xfrm rot="957825">
              <a:off x="-2847095" y="598532"/>
              <a:ext cx="520065" cy="191228"/>
            </a:xfrm>
            <a:custGeom>
              <a:avLst/>
              <a:gdLst/>
              <a:ahLst/>
              <a:cxnLst/>
              <a:rect l="l" t="t" r="r" b="b"/>
              <a:pathLst>
                <a:path w="22056" h="8110" extrusionOk="0">
                  <a:moveTo>
                    <a:pt x="1013" y="0"/>
                  </a:moveTo>
                  <a:cubicBezTo>
                    <a:pt x="752" y="0"/>
                    <a:pt x="490" y="7"/>
                    <a:pt x="226" y="20"/>
                  </a:cubicBezTo>
                  <a:cubicBezTo>
                    <a:pt x="126" y="20"/>
                    <a:pt x="0" y="120"/>
                    <a:pt x="0" y="220"/>
                  </a:cubicBezTo>
                  <a:cubicBezTo>
                    <a:pt x="0" y="321"/>
                    <a:pt x="0" y="421"/>
                    <a:pt x="226" y="421"/>
                  </a:cubicBezTo>
                  <a:cubicBezTo>
                    <a:pt x="1153" y="421"/>
                    <a:pt x="2106" y="546"/>
                    <a:pt x="3033" y="747"/>
                  </a:cubicBezTo>
                  <a:lnTo>
                    <a:pt x="3760" y="847"/>
                  </a:lnTo>
                  <a:lnTo>
                    <a:pt x="4512" y="947"/>
                  </a:lnTo>
                  <a:cubicBezTo>
                    <a:pt x="4913" y="1048"/>
                    <a:pt x="5439" y="1173"/>
                    <a:pt x="5865" y="1273"/>
                  </a:cubicBezTo>
                  <a:cubicBezTo>
                    <a:pt x="7745" y="1674"/>
                    <a:pt x="9524" y="2301"/>
                    <a:pt x="11404" y="2927"/>
                  </a:cubicBezTo>
                  <a:cubicBezTo>
                    <a:pt x="13158" y="3679"/>
                    <a:pt x="14938" y="4406"/>
                    <a:pt x="16617" y="5333"/>
                  </a:cubicBezTo>
                  <a:cubicBezTo>
                    <a:pt x="17043" y="5434"/>
                    <a:pt x="17544" y="5759"/>
                    <a:pt x="17971" y="5960"/>
                  </a:cubicBezTo>
                  <a:lnTo>
                    <a:pt x="19224" y="6586"/>
                  </a:lnTo>
                  <a:cubicBezTo>
                    <a:pt x="20051" y="7113"/>
                    <a:pt x="20903" y="7639"/>
                    <a:pt x="21730" y="8065"/>
                  </a:cubicBezTo>
                  <a:cubicBezTo>
                    <a:pt x="21763" y="8099"/>
                    <a:pt x="21797" y="8110"/>
                    <a:pt x="21826" y="8110"/>
                  </a:cubicBezTo>
                  <a:cubicBezTo>
                    <a:pt x="21886" y="8110"/>
                    <a:pt x="21930" y="8065"/>
                    <a:pt x="21930" y="8065"/>
                  </a:cubicBezTo>
                  <a:cubicBezTo>
                    <a:pt x="22056" y="7940"/>
                    <a:pt x="22056" y="7840"/>
                    <a:pt x="21930" y="7739"/>
                  </a:cubicBezTo>
                  <a:cubicBezTo>
                    <a:pt x="21103" y="7213"/>
                    <a:pt x="20377" y="6586"/>
                    <a:pt x="19549" y="6060"/>
                  </a:cubicBezTo>
                  <a:lnTo>
                    <a:pt x="18296" y="5333"/>
                  </a:lnTo>
                  <a:cubicBezTo>
                    <a:pt x="17870" y="5133"/>
                    <a:pt x="17444" y="4807"/>
                    <a:pt x="16918" y="4606"/>
                  </a:cubicBezTo>
                  <a:lnTo>
                    <a:pt x="15665" y="3980"/>
                  </a:lnTo>
                  <a:cubicBezTo>
                    <a:pt x="15264" y="3779"/>
                    <a:pt x="14838" y="3554"/>
                    <a:pt x="14311" y="3353"/>
                  </a:cubicBezTo>
                  <a:cubicBezTo>
                    <a:pt x="13484" y="2927"/>
                    <a:pt x="12532" y="2526"/>
                    <a:pt x="11605" y="2200"/>
                  </a:cubicBezTo>
                  <a:cubicBezTo>
                    <a:pt x="9825" y="1574"/>
                    <a:pt x="7945" y="947"/>
                    <a:pt x="6066" y="546"/>
                  </a:cubicBezTo>
                  <a:cubicBezTo>
                    <a:pt x="4350" y="264"/>
                    <a:pt x="2709" y="0"/>
                    <a:pt x="1013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29"/>
            <p:cNvSpPr/>
            <p:nvPr/>
          </p:nvSpPr>
          <p:spPr>
            <a:xfrm rot="957825">
              <a:off x="-2762874" y="513966"/>
              <a:ext cx="108158" cy="109172"/>
            </a:xfrm>
            <a:custGeom>
              <a:avLst/>
              <a:gdLst/>
              <a:ahLst/>
              <a:cxnLst/>
              <a:rect l="l" t="t" r="r" b="b"/>
              <a:pathLst>
                <a:path w="4587" h="4630" extrusionOk="0">
                  <a:moveTo>
                    <a:pt x="2507" y="1"/>
                  </a:moveTo>
                  <a:cubicBezTo>
                    <a:pt x="2406" y="101"/>
                    <a:pt x="2406" y="201"/>
                    <a:pt x="2406" y="302"/>
                  </a:cubicBezTo>
                  <a:cubicBezTo>
                    <a:pt x="2507" y="828"/>
                    <a:pt x="2607" y="1354"/>
                    <a:pt x="2832" y="1881"/>
                  </a:cubicBezTo>
                  <a:cubicBezTo>
                    <a:pt x="3003" y="2165"/>
                    <a:pt x="3181" y="2457"/>
                    <a:pt x="3377" y="2735"/>
                  </a:cubicBezTo>
                  <a:lnTo>
                    <a:pt x="3377" y="2735"/>
                  </a:lnTo>
                  <a:cubicBezTo>
                    <a:pt x="2881" y="2848"/>
                    <a:pt x="2407" y="3012"/>
                    <a:pt x="1980" y="3234"/>
                  </a:cubicBezTo>
                  <a:cubicBezTo>
                    <a:pt x="1679" y="3334"/>
                    <a:pt x="1354" y="3435"/>
                    <a:pt x="1053" y="3635"/>
                  </a:cubicBezTo>
                  <a:cubicBezTo>
                    <a:pt x="727" y="3861"/>
                    <a:pt x="426" y="4061"/>
                    <a:pt x="101" y="4262"/>
                  </a:cubicBezTo>
                  <a:cubicBezTo>
                    <a:pt x="101" y="4387"/>
                    <a:pt x="0" y="4487"/>
                    <a:pt x="101" y="4487"/>
                  </a:cubicBezTo>
                  <a:cubicBezTo>
                    <a:pt x="101" y="4558"/>
                    <a:pt x="151" y="4629"/>
                    <a:pt x="224" y="4629"/>
                  </a:cubicBezTo>
                  <a:cubicBezTo>
                    <a:pt x="255" y="4629"/>
                    <a:pt x="289" y="4617"/>
                    <a:pt x="326" y="4587"/>
                  </a:cubicBezTo>
                  <a:cubicBezTo>
                    <a:pt x="627" y="4487"/>
                    <a:pt x="953" y="4387"/>
                    <a:pt x="1253" y="4262"/>
                  </a:cubicBezTo>
                  <a:cubicBezTo>
                    <a:pt x="1579" y="4161"/>
                    <a:pt x="1880" y="3961"/>
                    <a:pt x="2306" y="3861"/>
                  </a:cubicBezTo>
                  <a:cubicBezTo>
                    <a:pt x="2933" y="3635"/>
                    <a:pt x="3559" y="3535"/>
                    <a:pt x="4186" y="3435"/>
                  </a:cubicBezTo>
                  <a:cubicBezTo>
                    <a:pt x="4286" y="3435"/>
                    <a:pt x="4386" y="3334"/>
                    <a:pt x="4487" y="3234"/>
                  </a:cubicBezTo>
                  <a:cubicBezTo>
                    <a:pt x="4587" y="3134"/>
                    <a:pt x="4587" y="2808"/>
                    <a:pt x="4386" y="2708"/>
                  </a:cubicBezTo>
                  <a:cubicBezTo>
                    <a:pt x="4086" y="2382"/>
                    <a:pt x="3760" y="1981"/>
                    <a:pt x="3559" y="1555"/>
                  </a:cubicBezTo>
                  <a:cubicBezTo>
                    <a:pt x="3233" y="1129"/>
                    <a:pt x="3033" y="628"/>
                    <a:pt x="2832" y="101"/>
                  </a:cubicBezTo>
                  <a:cubicBezTo>
                    <a:pt x="2707" y="101"/>
                    <a:pt x="2607" y="1"/>
                    <a:pt x="2507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29"/>
            <p:cNvSpPr/>
            <p:nvPr/>
          </p:nvSpPr>
          <p:spPr>
            <a:xfrm rot="957825">
              <a:off x="-2681338" y="572775"/>
              <a:ext cx="147772" cy="127517"/>
            </a:xfrm>
            <a:custGeom>
              <a:avLst/>
              <a:gdLst/>
              <a:ahLst/>
              <a:cxnLst/>
              <a:rect l="l" t="t" r="r" b="b"/>
              <a:pathLst>
                <a:path w="6267" h="5408" extrusionOk="0">
                  <a:moveTo>
                    <a:pt x="4254" y="1"/>
                  </a:moveTo>
                  <a:cubicBezTo>
                    <a:pt x="4223" y="1"/>
                    <a:pt x="4191" y="16"/>
                    <a:pt x="4161" y="53"/>
                  </a:cubicBezTo>
                  <a:cubicBezTo>
                    <a:pt x="4061" y="53"/>
                    <a:pt x="3960" y="153"/>
                    <a:pt x="3960" y="254"/>
                  </a:cubicBezTo>
                  <a:cubicBezTo>
                    <a:pt x="4210" y="1293"/>
                    <a:pt x="4614" y="2332"/>
                    <a:pt x="5103" y="3314"/>
                  </a:cubicBezTo>
                  <a:lnTo>
                    <a:pt x="5103" y="3314"/>
                  </a:lnTo>
                  <a:cubicBezTo>
                    <a:pt x="4340" y="3380"/>
                    <a:pt x="3551" y="3558"/>
                    <a:pt x="2808" y="3813"/>
                  </a:cubicBezTo>
                  <a:cubicBezTo>
                    <a:pt x="1880" y="4013"/>
                    <a:pt x="928" y="4539"/>
                    <a:pt x="201" y="5066"/>
                  </a:cubicBezTo>
                  <a:cubicBezTo>
                    <a:pt x="101" y="5166"/>
                    <a:pt x="1" y="5266"/>
                    <a:pt x="101" y="5266"/>
                  </a:cubicBezTo>
                  <a:cubicBezTo>
                    <a:pt x="101" y="5337"/>
                    <a:pt x="151" y="5408"/>
                    <a:pt x="216" y="5408"/>
                  </a:cubicBezTo>
                  <a:cubicBezTo>
                    <a:pt x="243" y="5408"/>
                    <a:pt x="272" y="5396"/>
                    <a:pt x="301" y="5366"/>
                  </a:cubicBezTo>
                  <a:cubicBezTo>
                    <a:pt x="1254" y="5066"/>
                    <a:pt x="2081" y="4740"/>
                    <a:pt x="3008" y="4539"/>
                  </a:cubicBezTo>
                  <a:cubicBezTo>
                    <a:pt x="3960" y="4314"/>
                    <a:pt x="4888" y="4113"/>
                    <a:pt x="5840" y="4113"/>
                  </a:cubicBezTo>
                  <a:cubicBezTo>
                    <a:pt x="5940" y="4013"/>
                    <a:pt x="5940" y="4013"/>
                    <a:pt x="6041" y="4013"/>
                  </a:cubicBezTo>
                  <a:cubicBezTo>
                    <a:pt x="6141" y="3913"/>
                    <a:pt x="6266" y="3687"/>
                    <a:pt x="6141" y="3487"/>
                  </a:cubicBezTo>
                  <a:cubicBezTo>
                    <a:pt x="5514" y="2334"/>
                    <a:pt x="4888" y="1306"/>
                    <a:pt x="4386" y="153"/>
                  </a:cubicBezTo>
                  <a:cubicBezTo>
                    <a:pt x="4386" y="83"/>
                    <a:pt x="4325" y="1"/>
                    <a:pt x="4254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29"/>
            <p:cNvSpPr/>
            <p:nvPr/>
          </p:nvSpPr>
          <p:spPr>
            <a:xfrm rot="957825">
              <a:off x="-2550236" y="647865"/>
              <a:ext cx="127682" cy="149516"/>
            </a:xfrm>
            <a:custGeom>
              <a:avLst/>
              <a:gdLst/>
              <a:ahLst/>
              <a:cxnLst/>
              <a:rect l="l" t="t" r="r" b="b"/>
              <a:pathLst>
                <a:path w="5415" h="6341" extrusionOk="0">
                  <a:moveTo>
                    <a:pt x="1705" y="0"/>
                  </a:moveTo>
                  <a:cubicBezTo>
                    <a:pt x="1661" y="0"/>
                    <a:pt x="1604" y="25"/>
                    <a:pt x="1554" y="75"/>
                  </a:cubicBezTo>
                  <a:cubicBezTo>
                    <a:pt x="1454" y="176"/>
                    <a:pt x="1454" y="301"/>
                    <a:pt x="1554" y="401"/>
                  </a:cubicBezTo>
                  <a:cubicBezTo>
                    <a:pt x="1880" y="702"/>
                    <a:pt x="2181" y="1028"/>
                    <a:pt x="2406" y="1328"/>
                  </a:cubicBezTo>
                  <a:cubicBezTo>
                    <a:pt x="2707" y="1654"/>
                    <a:pt x="3033" y="2055"/>
                    <a:pt x="3234" y="2381"/>
                  </a:cubicBezTo>
                  <a:cubicBezTo>
                    <a:pt x="3600" y="2887"/>
                    <a:pt x="3905" y="3392"/>
                    <a:pt x="4201" y="3940"/>
                  </a:cubicBezTo>
                  <a:lnTo>
                    <a:pt x="4201" y="3940"/>
                  </a:lnTo>
                  <a:cubicBezTo>
                    <a:pt x="3988" y="3964"/>
                    <a:pt x="3732" y="4060"/>
                    <a:pt x="3534" y="4060"/>
                  </a:cubicBezTo>
                  <a:cubicBezTo>
                    <a:pt x="3133" y="4261"/>
                    <a:pt x="2707" y="4361"/>
                    <a:pt x="2281" y="4562"/>
                  </a:cubicBezTo>
                  <a:cubicBezTo>
                    <a:pt x="1880" y="4787"/>
                    <a:pt x="1554" y="4988"/>
                    <a:pt x="1153" y="5313"/>
                  </a:cubicBezTo>
                  <a:cubicBezTo>
                    <a:pt x="828" y="5514"/>
                    <a:pt x="401" y="5714"/>
                    <a:pt x="101" y="6040"/>
                  </a:cubicBezTo>
                  <a:cubicBezTo>
                    <a:pt x="0" y="6040"/>
                    <a:pt x="0" y="6140"/>
                    <a:pt x="0" y="6241"/>
                  </a:cubicBezTo>
                  <a:cubicBezTo>
                    <a:pt x="0" y="6341"/>
                    <a:pt x="101" y="6341"/>
                    <a:pt x="201" y="6341"/>
                  </a:cubicBezTo>
                  <a:cubicBezTo>
                    <a:pt x="627" y="6140"/>
                    <a:pt x="1028" y="5940"/>
                    <a:pt x="1454" y="5815"/>
                  </a:cubicBezTo>
                  <a:cubicBezTo>
                    <a:pt x="1880" y="5614"/>
                    <a:pt x="2181" y="5414"/>
                    <a:pt x="2607" y="5313"/>
                  </a:cubicBezTo>
                  <a:cubicBezTo>
                    <a:pt x="3033" y="5088"/>
                    <a:pt x="3434" y="4988"/>
                    <a:pt x="3760" y="4887"/>
                  </a:cubicBezTo>
                  <a:cubicBezTo>
                    <a:pt x="3960" y="4837"/>
                    <a:pt x="4142" y="4812"/>
                    <a:pt x="4299" y="4812"/>
                  </a:cubicBezTo>
                  <a:cubicBezTo>
                    <a:pt x="4455" y="4812"/>
                    <a:pt x="4587" y="4837"/>
                    <a:pt x="4687" y="4887"/>
                  </a:cubicBezTo>
                  <a:cubicBezTo>
                    <a:pt x="4754" y="4887"/>
                    <a:pt x="4877" y="4932"/>
                    <a:pt x="4981" y="4932"/>
                  </a:cubicBezTo>
                  <a:cubicBezTo>
                    <a:pt x="5033" y="4932"/>
                    <a:pt x="5080" y="4921"/>
                    <a:pt x="5113" y="4887"/>
                  </a:cubicBezTo>
                  <a:cubicBezTo>
                    <a:pt x="5314" y="4787"/>
                    <a:pt x="5414" y="4562"/>
                    <a:pt x="5314" y="4361"/>
                  </a:cubicBezTo>
                  <a:cubicBezTo>
                    <a:pt x="4913" y="3434"/>
                    <a:pt x="4386" y="2682"/>
                    <a:pt x="3860" y="1955"/>
                  </a:cubicBezTo>
                  <a:cubicBezTo>
                    <a:pt x="3534" y="1554"/>
                    <a:pt x="3234" y="1228"/>
                    <a:pt x="2908" y="927"/>
                  </a:cubicBezTo>
                  <a:cubicBezTo>
                    <a:pt x="2507" y="602"/>
                    <a:pt x="2181" y="301"/>
                    <a:pt x="1780" y="75"/>
                  </a:cubicBezTo>
                  <a:cubicBezTo>
                    <a:pt x="1780" y="25"/>
                    <a:pt x="1749" y="0"/>
                    <a:pt x="1705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29"/>
            <p:cNvSpPr/>
            <p:nvPr/>
          </p:nvSpPr>
          <p:spPr>
            <a:xfrm rot="957825">
              <a:off x="-2969945" y="822706"/>
              <a:ext cx="384154" cy="514053"/>
            </a:xfrm>
            <a:custGeom>
              <a:avLst/>
              <a:gdLst/>
              <a:ahLst/>
              <a:cxnLst/>
              <a:rect l="l" t="t" r="r" b="b"/>
              <a:pathLst>
                <a:path w="16292" h="21801" extrusionOk="0">
                  <a:moveTo>
                    <a:pt x="7375" y="0"/>
                  </a:moveTo>
                  <a:cubicBezTo>
                    <a:pt x="6934" y="0"/>
                    <a:pt x="6455" y="90"/>
                    <a:pt x="5940" y="296"/>
                  </a:cubicBezTo>
                  <a:cubicBezTo>
                    <a:pt x="2908" y="1650"/>
                    <a:pt x="4787" y="8342"/>
                    <a:pt x="4286" y="8743"/>
                  </a:cubicBezTo>
                  <a:cubicBezTo>
                    <a:pt x="4235" y="8794"/>
                    <a:pt x="4173" y="8815"/>
                    <a:pt x="4102" y="8815"/>
                  </a:cubicBezTo>
                  <a:cubicBezTo>
                    <a:pt x="3796" y="8815"/>
                    <a:pt x="3313" y="8432"/>
                    <a:pt x="2725" y="8432"/>
                  </a:cubicBezTo>
                  <a:cubicBezTo>
                    <a:pt x="2311" y="8432"/>
                    <a:pt x="1846" y="8622"/>
                    <a:pt x="1354" y="9269"/>
                  </a:cubicBezTo>
                  <a:cubicBezTo>
                    <a:pt x="0" y="11048"/>
                    <a:pt x="928" y="14507"/>
                    <a:pt x="3860" y="18041"/>
                  </a:cubicBezTo>
                  <a:cubicBezTo>
                    <a:pt x="6893" y="21600"/>
                    <a:pt x="12006" y="21800"/>
                    <a:pt x="12006" y="21800"/>
                  </a:cubicBezTo>
                  <a:cubicBezTo>
                    <a:pt x="12006" y="20347"/>
                    <a:pt x="12833" y="18266"/>
                    <a:pt x="14412" y="15234"/>
                  </a:cubicBezTo>
                  <a:cubicBezTo>
                    <a:pt x="15239" y="13655"/>
                    <a:pt x="16291" y="10422"/>
                    <a:pt x="15239" y="8968"/>
                  </a:cubicBezTo>
                  <a:cubicBezTo>
                    <a:pt x="14888" y="8475"/>
                    <a:pt x="14492" y="8311"/>
                    <a:pt x="14102" y="8311"/>
                  </a:cubicBezTo>
                  <a:cubicBezTo>
                    <a:pt x="13320" y="8311"/>
                    <a:pt x="12557" y="8968"/>
                    <a:pt x="12206" y="8968"/>
                  </a:cubicBezTo>
                  <a:cubicBezTo>
                    <a:pt x="11680" y="8968"/>
                    <a:pt x="11680" y="5209"/>
                    <a:pt x="11279" y="3630"/>
                  </a:cubicBezTo>
                  <a:cubicBezTo>
                    <a:pt x="10923" y="2331"/>
                    <a:pt x="9622" y="0"/>
                    <a:pt x="7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29"/>
            <p:cNvSpPr/>
            <p:nvPr/>
          </p:nvSpPr>
          <p:spPr>
            <a:xfrm rot="957825">
              <a:off x="-2838264" y="1072984"/>
              <a:ext cx="251190" cy="453760"/>
            </a:xfrm>
            <a:custGeom>
              <a:avLst/>
              <a:gdLst/>
              <a:ahLst/>
              <a:cxnLst/>
              <a:rect l="l" t="t" r="r" b="b"/>
              <a:pathLst>
                <a:path w="10653" h="19244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01" y="2081"/>
                    <a:pt x="402" y="3860"/>
                    <a:pt x="828" y="5740"/>
                  </a:cubicBezTo>
                  <a:cubicBezTo>
                    <a:pt x="1354" y="7519"/>
                    <a:pt x="1981" y="9274"/>
                    <a:pt x="2808" y="10953"/>
                  </a:cubicBezTo>
                  <a:cubicBezTo>
                    <a:pt x="3234" y="11780"/>
                    <a:pt x="3760" y="12632"/>
                    <a:pt x="4261" y="13459"/>
                  </a:cubicBezTo>
                  <a:cubicBezTo>
                    <a:pt x="4687" y="14186"/>
                    <a:pt x="5314" y="14913"/>
                    <a:pt x="5941" y="15665"/>
                  </a:cubicBezTo>
                  <a:cubicBezTo>
                    <a:pt x="6567" y="16392"/>
                    <a:pt x="7194" y="17018"/>
                    <a:pt x="7920" y="17645"/>
                  </a:cubicBezTo>
                  <a:cubicBezTo>
                    <a:pt x="8647" y="18271"/>
                    <a:pt x="9499" y="18798"/>
                    <a:pt x="10327" y="19199"/>
                  </a:cubicBezTo>
                  <a:cubicBezTo>
                    <a:pt x="10327" y="19232"/>
                    <a:pt x="10338" y="19243"/>
                    <a:pt x="10356" y="19243"/>
                  </a:cubicBezTo>
                  <a:cubicBezTo>
                    <a:pt x="10393" y="19243"/>
                    <a:pt x="10460" y="19199"/>
                    <a:pt x="10527" y="19199"/>
                  </a:cubicBezTo>
                  <a:cubicBezTo>
                    <a:pt x="10652" y="19098"/>
                    <a:pt x="10527" y="18998"/>
                    <a:pt x="10527" y="18898"/>
                  </a:cubicBezTo>
                  <a:cubicBezTo>
                    <a:pt x="8973" y="17845"/>
                    <a:pt x="7620" y="16592"/>
                    <a:pt x="6467" y="15138"/>
                  </a:cubicBezTo>
                  <a:cubicBezTo>
                    <a:pt x="5314" y="13785"/>
                    <a:pt x="4387" y="12206"/>
                    <a:pt x="3534" y="10652"/>
                  </a:cubicBezTo>
                  <a:cubicBezTo>
                    <a:pt x="2707" y="8973"/>
                    <a:pt x="2081" y="7294"/>
                    <a:pt x="1555" y="5514"/>
                  </a:cubicBezTo>
                  <a:cubicBezTo>
                    <a:pt x="1254" y="4587"/>
                    <a:pt x="1028" y="3760"/>
                    <a:pt x="828" y="2808"/>
                  </a:cubicBezTo>
                  <a:cubicBezTo>
                    <a:pt x="627" y="1980"/>
                    <a:pt x="502" y="1028"/>
                    <a:pt x="402" y="201"/>
                  </a:cubicBezTo>
                  <a:lnTo>
                    <a:pt x="402" y="101"/>
                  </a:lnTo>
                  <a:cubicBezTo>
                    <a:pt x="301" y="1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29"/>
            <p:cNvSpPr/>
            <p:nvPr/>
          </p:nvSpPr>
          <p:spPr>
            <a:xfrm rot="957825">
              <a:off x="-2275503" y="1287996"/>
              <a:ext cx="302853" cy="265079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29"/>
            <p:cNvSpPr/>
            <p:nvPr/>
          </p:nvSpPr>
          <p:spPr>
            <a:xfrm rot="957825">
              <a:off x="-2338504" y="1331752"/>
              <a:ext cx="238764" cy="252417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ngolin"/>
              <a:buNone/>
              <a:defRPr sz="2800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Alternates"/>
              <a:buChar char="●"/>
              <a:defRPr sz="1800"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●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●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4" r:id="rId4"/>
    <p:sldLayoutId id="2147483656" r:id="rId5"/>
    <p:sldLayoutId id="2147483657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.gif"/><Relationship Id="rId3" Type="http://schemas.openxmlformats.org/officeDocument/2006/relationships/audio" Target="../media/audio2.wav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8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5.bin"/><Relationship Id="rId4" Type="http://schemas.openxmlformats.org/officeDocument/2006/relationships/image" Target="../media/image6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4" name="Google Shape;5554;p35"/>
          <p:cNvSpPr/>
          <p:nvPr/>
        </p:nvSpPr>
        <p:spPr>
          <a:xfrm>
            <a:off x="1512077" y="1164325"/>
            <a:ext cx="6144167" cy="1898950"/>
          </a:xfrm>
          <a:custGeom>
            <a:avLst/>
            <a:gdLst/>
            <a:ahLst/>
            <a:cxnLst/>
            <a:rect l="l" t="t" r="r" b="b"/>
            <a:pathLst>
              <a:path w="67400" h="75139" extrusionOk="0">
                <a:moveTo>
                  <a:pt x="16043" y="1"/>
                </a:moveTo>
                <a:cubicBezTo>
                  <a:pt x="3288" y="1"/>
                  <a:pt x="2743" y="11440"/>
                  <a:pt x="2198" y="14258"/>
                </a:cubicBezTo>
                <a:cubicBezTo>
                  <a:pt x="1" y="25604"/>
                  <a:pt x="1" y="45722"/>
                  <a:pt x="2198" y="61369"/>
                </a:cubicBezTo>
                <a:cubicBezTo>
                  <a:pt x="3833" y="73110"/>
                  <a:pt x="7590" y="75138"/>
                  <a:pt x="11271" y="75138"/>
                </a:cubicBezTo>
                <a:lnTo>
                  <a:pt x="52128" y="75138"/>
                </a:lnTo>
                <a:cubicBezTo>
                  <a:pt x="58946" y="75138"/>
                  <a:pt x="63868" y="70536"/>
                  <a:pt x="64507" y="64901"/>
                </a:cubicBezTo>
                <a:cubicBezTo>
                  <a:pt x="67399" y="39448"/>
                  <a:pt x="65746" y="23012"/>
                  <a:pt x="64507" y="9243"/>
                </a:cubicBezTo>
                <a:cubicBezTo>
                  <a:pt x="64037" y="4152"/>
                  <a:pt x="59416" y="1"/>
                  <a:pt x="532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5" name="Google Shape;5555;p35"/>
          <p:cNvSpPr txBox="1">
            <a:spLocks noGrp="1"/>
          </p:cNvSpPr>
          <p:nvPr>
            <p:ph type="ctrTitle"/>
          </p:nvPr>
        </p:nvSpPr>
        <p:spPr>
          <a:xfrm>
            <a:off x="1712341" y="1622742"/>
            <a:ext cx="5842653" cy="15526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" sz="40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" sz="40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" sz="40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" sz="40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" sz="40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" sz="40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  <a:t>Tiết 2: </a:t>
            </a:r>
            <a: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  <a:t>Ôn tập </a:t>
            </a:r>
            <a:b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  <a:t>TÍNH CHẤT CƠ BẢN CỦA PHÂN SỐ</a:t>
            </a:r>
            <a:endParaRPr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557" name="Google Shape;5557;p35">
            <a:hlinkClick r:id=""/>
          </p:cNvPr>
          <p:cNvSpPr/>
          <p:nvPr/>
        </p:nvSpPr>
        <p:spPr>
          <a:xfrm>
            <a:off x="8477450" y="2839050"/>
            <a:ext cx="428700" cy="428700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8" name="Google Shape;5558;p35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59" name="Google Shape;5559;p35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0" name="Google Shape;5560;p35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1" name="Google Shape;5561;p35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2" name="Google Shape;5562;p35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3" name="Google Shape;5563;p35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4" name="Google Shape;5564;p35"/>
          <p:cNvSpPr/>
          <p:nvPr/>
        </p:nvSpPr>
        <p:spPr>
          <a:xfrm>
            <a:off x="7123684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5" name="Google Shape;5565;p35"/>
          <p:cNvSpPr/>
          <p:nvPr/>
        </p:nvSpPr>
        <p:spPr>
          <a:xfrm>
            <a:off x="7028883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6" name="Google Shape;5566;p35"/>
          <p:cNvSpPr/>
          <p:nvPr/>
        </p:nvSpPr>
        <p:spPr>
          <a:xfrm>
            <a:off x="463366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6" y="0"/>
                </a:moveTo>
                <a:cubicBezTo>
                  <a:pt x="730" y="0"/>
                  <a:pt x="640" y="39"/>
                  <a:pt x="566" y="123"/>
                </a:cubicBezTo>
                <a:cubicBezTo>
                  <a:pt x="60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40" y="1269"/>
                  <a:pt x="1443" y="0"/>
                  <a:pt x="8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7" name="Google Shape;5567;p35"/>
          <p:cNvSpPr/>
          <p:nvPr/>
        </p:nvSpPr>
        <p:spPr>
          <a:xfrm>
            <a:off x="4538866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4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82" y="7923"/>
                </a:cubicBezTo>
                <a:cubicBezTo>
                  <a:pt x="2679" y="8345"/>
                  <a:pt x="5505" y="8635"/>
                  <a:pt x="8409" y="8635"/>
                </a:cubicBezTo>
                <a:cubicBezTo>
                  <a:pt x="11458" y="8635"/>
                  <a:pt x="14594" y="8315"/>
                  <a:pt x="15449" y="7491"/>
                </a:cubicBezTo>
                <a:cubicBezTo>
                  <a:pt x="17192" y="5808"/>
                  <a:pt x="16566" y="1711"/>
                  <a:pt x="13095" y="475"/>
                </a:cubicBezTo>
                <a:cubicBezTo>
                  <a:pt x="12370" y="182"/>
                  <a:pt x="11140" y="0"/>
                  <a:pt x="97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8" name="Google Shape;5568;p35"/>
          <p:cNvSpPr/>
          <p:nvPr/>
        </p:nvSpPr>
        <p:spPr>
          <a:xfrm>
            <a:off x="525731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28" y="0"/>
                </a:moveTo>
                <a:cubicBezTo>
                  <a:pt x="720" y="0"/>
                  <a:pt x="627" y="39"/>
                  <a:pt x="552" y="123"/>
                </a:cubicBezTo>
                <a:cubicBezTo>
                  <a:pt x="60" y="749"/>
                  <a:pt x="1" y="1181"/>
                  <a:pt x="373" y="1732"/>
                </a:cubicBezTo>
                <a:cubicBezTo>
                  <a:pt x="746" y="2239"/>
                  <a:pt x="2787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8" y="6768"/>
                </a:cubicBezTo>
                <a:cubicBezTo>
                  <a:pt x="5453" y="6202"/>
                  <a:pt x="5081" y="4220"/>
                  <a:pt x="3591" y="2537"/>
                </a:cubicBezTo>
                <a:cubicBezTo>
                  <a:pt x="2539" y="1269"/>
                  <a:pt x="1443" y="0"/>
                  <a:pt x="8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9" name="Google Shape;5569;p35"/>
          <p:cNvSpPr/>
          <p:nvPr/>
        </p:nvSpPr>
        <p:spPr>
          <a:xfrm>
            <a:off x="5162517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3" y="0"/>
                </a:moveTo>
                <a:cubicBezTo>
                  <a:pt x="9362" y="0"/>
                  <a:pt x="8967" y="14"/>
                  <a:pt x="8567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40" y="415"/>
                  <a:pt x="2846" y="1160"/>
                  <a:pt x="1788" y="2516"/>
                </a:cubicBezTo>
                <a:cubicBezTo>
                  <a:pt x="1" y="4944"/>
                  <a:pt x="1118" y="7059"/>
                  <a:pt x="1788" y="7730"/>
                </a:cubicBezTo>
                <a:cubicBezTo>
                  <a:pt x="1863" y="7864"/>
                  <a:pt x="1922" y="7864"/>
                  <a:pt x="1982" y="7923"/>
                </a:cubicBezTo>
                <a:cubicBezTo>
                  <a:pt x="2680" y="8345"/>
                  <a:pt x="5505" y="8635"/>
                  <a:pt x="8410" y="8635"/>
                </a:cubicBezTo>
                <a:cubicBezTo>
                  <a:pt x="11459" y="8635"/>
                  <a:pt x="14595" y="8315"/>
                  <a:pt x="15449" y="7491"/>
                </a:cubicBezTo>
                <a:cubicBezTo>
                  <a:pt x="17192" y="5808"/>
                  <a:pt x="16567" y="1711"/>
                  <a:pt x="13096" y="475"/>
                </a:cubicBezTo>
                <a:cubicBezTo>
                  <a:pt x="12359" y="182"/>
                  <a:pt x="11136" y="0"/>
                  <a:pt x="97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0" name="Google Shape;5570;p35"/>
          <p:cNvSpPr/>
          <p:nvPr/>
        </p:nvSpPr>
        <p:spPr>
          <a:xfrm>
            <a:off x="5880532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5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7" y="0"/>
                  <a:pt x="83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1" name="Google Shape;5571;p35"/>
          <p:cNvSpPr/>
          <p:nvPr/>
        </p:nvSpPr>
        <p:spPr>
          <a:xfrm>
            <a:off x="5785731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3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58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2" name="Google Shape;5572;p35"/>
          <p:cNvSpPr/>
          <p:nvPr/>
        </p:nvSpPr>
        <p:spPr>
          <a:xfrm>
            <a:off x="6507926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3" name="Google Shape;5573;p35"/>
          <p:cNvSpPr/>
          <p:nvPr/>
        </p:nvSpPr>
        <p:spPr>
          <a:xfrm>
            <a:off x="6413124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0" y="1160"/>
                  <a:pt x="1803" y="2516"/>
                </a:cubicBezTo>
                <a:cubicBezTo>
                  <a:pt x="0" y="4944"/>
                  <a:pt x="1117" y="7059"/>
                  <a:pt x="1803" y="7730"/>
                </a:cubicBezTo>
                <a:cubicBezTo>
                  <a:pt x="1862" y="7864"/>
                  <a:pt x="1996" y="7864"/>
                  <a:pt x="2056" y="7923"/>
                </a:cubicBezTo>
                <a:cubicBezTo>
                  <a:pt x="2717" y="8345"/>
                  <a:pt x="5524" y="8635"/>
                  <a:pt x="8421" y="8635"/>
                </a:cubicBezTo>
                <a:cubicBezTo>
                  <a:pt x="11461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69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4" name="Google Shape;5574;p35"/>
          <p:cNvSpPr/>
          <p:nvPr/>
        </p:nvSpPr>
        <p:spPr>
          <a:xfrm>
            <a:off x="775107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7" y="6202"/>
                  <a:pt x="515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5" name="Google Shape;5575;p35"/>
          <p:cNvSpPr/>
          <p:nvPr/>
        </p:nvSpPr>
        <p:spPr>
          <a:xfrm>
            <a:off x="7656245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6" y="0"/>
                </a:moveTo>
                <a:cubicBezTo>
                  <a:pt x="9363" y="0"/>
                  <a:pt x="8968" y="14"/>
                  <a:pt x="8567" y="43"/>
                </a:cubicBezTo>
                <a:cubicBezTo>
                  <a:pt x="8195" y="43"/>
                  <a:pt x="7822" y="102"/>
                  <a:pt x="7450" y="162"/>
                </a:cubicBezTo>
                <a:cubicBezTo>
                  <a:pt x="5156" y="415"/>
                  <a:pt x="2861" y="1160"/>
                  <a:pt x="1804" y="2516"/>
                </a:cubicBezTo>
                <a:cubicBezTo>
                  <a:pt x="1" y="4944"/>
                  <a:pt x="1118" y="7059"/>
                  <a:pt x="1804" y="7730"/>
                </a:cubicBezTo>
                <a:cubicBezTo>
                  <a:pt x="1863" y="7864"/>
                  <a:pt x="1997" y="7864"/>
                  <a:pt x="2057" y="7923"/>
                </a:cubicBezTo>
                <a:cubicBezTo>
                  <a:pt x="2718" y="8345"/>
                  <a:pt x="5525" y="8635"/>
                  <a:pt x="8422" y="8635"/>
                </a:cubicBezTo>
                <a:cubicBezTo>
                  <a:pt x="11462" y="8635"/>
                  <a:pt x="14603" y="8315"/>
                  <a:pt x="15465" y="7491"/>
                </a:cubicBezTo>
                <a:cubicBezTo>
                  <a:pt x="17193" y="5808"/>
                  <a:pt x="16642" y="1711"/>
                  <a:pt x="13170" y="475"/>
                </a:cubicBezTo>
                <a:cubicBezTo>
                  <a:pt x="12387" y="182"/>
                  <a:pt x="11145" y="0"/>
                  <a:pt x="97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6" name="Google Shape;5576;p35"/>
          <p:cNvSpPr/>
          <p:nvPr/>
        </p:nvSpPr>
        <p:spPr>
          <a:xfrm>
            <a:off x="3378880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5" y="0"/>
                  <a:pt x="691" y="39"/>
                  <a:pt x="62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7" name="Google Shape;5577;p35"/>
          <p:cNvSpPr/>
          <p:nvPr/>
        </p:nvSpPr>
        <p:spPr>
          <a:xfrm>
            <a:off x="3284079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8" name="Google Shape;5578;p35"/>
          <p:cNvSpPr/>
          <p:nvPr/>
        </p:nvSpPr>
        <p:spPr>
          <a:xfrm>
            <a:off x="88886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28" y="0"/>
                </a:moveTo>
                <a:cubicBezTo>
                  <a:pt x="721" y="0"/>
                  <a:pt x="628" y="39"/>
                  <a:pt x="552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746" y="2164"/>
                  <a:pt x="2787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53" y="6142"/>
                  <a:pt x="5081" y="4220"/>
                  <a:pt x="3591" y="2477"/>
                </a:cubicBezTo>
                <a:cubicBezTo>
                  <a:pt x="2539" y="1260"/>
                  <a:pt x="1444" y="0"/>
                  <a:pt x="8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9" name="Google Shape;5579;p35"/>
          <p:cNvSpPr/>
          <p:nvPr/>
        </p:nvSpPr>
        <p:spPr>
          <a:xfrm>
            <a:off x="79406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8" y="1"/>
                </a:moveTo>
                <a:cubicBezTo>
                  <a:pt x="9302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40" y="408"/>
                  <a:pt x="2846" y="1093"/>
                  <a:pt x="1788" y="2523"/>
                </a:cubicBezTo>
                <a:cubicBezTo>
                  <a:pt x="1" y="4952"/>
                  <a:pt x="1118" y="7052"/>
                  <a:pt x="1788" y="7738"/>
                </a:cubicBezTo>
                <a:cubicBezTo>
                  <a:pt x="1863" y="7797"/>
                  <a:pt x="1922" y="7857"/>
                  <a:pt x="2042" y="7931"/>
                </a:cubicBezTo>
                <a:cubicBezTo>
                  <a:pt x="2699" y="8317"/>
                  <a:pt x="5429" y="8590"/>
                  <a:pt x="8274" y="8590"/>
                </a:cubicBezTo>
                <a:cubicBezTo>
                  <a:pt x="11359" y="8590"/>
                  <a:pt x="14582" y="8269"/>
                  <a:pt x="15449" y="7425"/>
                </a:cubicBezTo>
                <a:cubicBezTo>
                  <a:pt x="17192" y="5756"/>
                  <a:pt x="16626" y="1719"/>
                  <a:pt x="13155" y="482"/>
                </a:cubicBezTo>
                <a:cubicBezTo>
                  <a:pt x="12356" y="184"/>
                  <a:pt x="11088" y="1"/>
                  <a:pt x="965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0" name="Google Shape;5580;p35"/>
          <p:cNvSpPr/>
          <p:nvPr/>
        </p:nvSpPr>
        <p:spPr>
          <a:xfrm>
            <a:off x="151207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4" y="674"/>
                  <a:pt x="0" y="1166"/>
                  <a:pt x="373" y="1673"/>
                </a:cubicBezTo>
                <a:cubicBezTo>
                  <a:pt x="745" y="2164"/>
                  <a:pt x="280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7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54" y="1260"/>
                  <a:pt x="1447" y="0"/>
                  <a:pt x="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1" name="Google Shape;5581;p35"/>
          <p:cNvSpPr/>
          <p:nvPr/>
        </p:nvSpPr>
        <p:spPr>
          <a:xfrm>
            <a:off x="1417276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6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18" y="7052"/>
                  <a:pt x="1803" y="7738"/>
                </a:cubicBezTo>
                <a:cubicBezTo>
                  <a:pt x="1863" y="7797"/>
                  <a:pt x="1997" y="7857"/>
                  <a:pt x="2056" y="7931"/>
                </a:cubicBezTo>
                <a:cubicBezTo>
                  <a:pt x="2707" y="8317"/>
                  <a:pt x="5432" y="8590"/>
                  <a:pt x="8278" y="8590"/>
                </a:cubicBezTo>
                <a:cubicBezTo>
                  <a:pt x="11362" y="8590"/>
                  <a:pt x="14588" y="8269"/>
                  <a:pt x="15464" y="7425"/>
                </a:cubicBezTo>
                <a:cubicBezTo>
                  <a:pt x="17192" y="5756"/>
                  <a:pt x="16641" y="1719"/>
                  <a:pt x="13170" y="482"/>
                </a:cubicBezTo>
                <a:cubicBezTo>
                  <a:pt x="12370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2" name="Google Shape;5582;p35"/>
          <p:cNvSpPr/>
          <p:nvPr/>
        </p:nvSpPr>
        <p:spPr>
          <a:xfrm>
            <a:off x="213572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2" y="0"/>
                  <a:pt x="640" y="39"/>
                  <a:pt x="56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3" name="Google Shape;5583;p35"/>
          <p:cNvSpPr/>
          <p:nvPr/>
        </p:nvSpPr>
        <p:spPr>
          <a:xfrm>
            <a:off x="2040927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699" y="8317"/>
                  <a:pt x="5429" y="8590"/>
                  <a:pt x="8283" y="8590"/>
                </a:cubicBezTo>
                <a:cubicBezTo>
                  <a:pt x="11377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4" name="Google Shape;5584;p35"/>
          <p:cNvSpPr/>
          <p:nvPr/>
        </p:nvSpPr>
        <p:spPr>
          <a:xfrm>
            <a:off x="2763122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5" name="Google Shape;5585;p35"/>
          <p:cNvSpPr/>
          <p:nvPr/>
        </p:nvSpPr>
        <p:spPr>
          <a:xfrm>
            <a:off x="2668321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1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6" name="Google Shape;5586;p35"/>
          <p:cNvSpPr/>
          <p:nvPr/>
        </p:nvSpPr>
        <p:spPr>
          <a:xfrm>
            <a:off x="400627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7" name="Google Shape;5587;p35"/>
          <p:cNvSpPr/>
          <p:nvPr/>
        </p:nvSpPr>
        <p:spPr>
          <a:xfrm>
            <a:off x="391147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77" y="7052"/>
                  <a:pt x="1803" y="7738"/>
                </a:cubicBezTo>
                <a:cubicBezTo>
                  <a:pt x="1922" y="7797"/>
                  <a:pt x="1982" y="7857"/>
                  <a:pt x="2041" y="7931"/>
                </a:cubicBezTo>
                <a:cubicBezTo>
                  <a:pt x="2728" y="8317"/>
                  <a:pt x="5472" y="8590"/>
                  <a:pt x="8327" y="8590"/>
                </a:cubicBezTo>
                <a:cubicBezTo>
                  <a:pt x="11422" y="8590"/>
                  <a:pt x="14648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8" name="Google Shape;5588;p35">
            <a:hlinkClick r:id=""/>
          </p:cNvPr>
          <p:cNvSpPr txBox="1"/>
          <p:nvPr/>
        </p:nvSpPr>
        <p:spPr>
          <a:xfrm>
            <a:off x="7907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Sep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89" name="Google Shape;5589;p35"/>
          <p:cNvSpPr txBox="1"/>
          <p:nvPr/>
        </p:nvSpPr>
        <p:spPr>
          <a:xfrm>
            <a:off x="1412281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Oct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0" name="Google Shape;5590;p35"/>
          <p:cNvSpPr txBox="1"/>
          <p:nvPr/>
        </p:nvSpPr>
        <p:spPr>
          <a:xfrm>
            <a:off x="198800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Nov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1" name="Google Shape;5591;p35"/>
          <p:cNvSpPr txBox="1"/>
          <p:nvPr/>
        </p:nvSpPr>
        <p:spPr>
          <a:xfrm>
            <a:off x="26576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Dec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2" name="Google Shape;5592;p35"/>
          <p:cNvSpPr txBox="1"/>
          <p:nvPr/>
        </p:nvSpPr>
        <p:spPr>
          <a:xfrm>
            <a:off x="32334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Jan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3" name="Google Shape;5593;p35"/>
          <p:cNvSpPr txBox="1"/>
          <p:nvPr/>
        </p:nvSpPr>
        <p:spPr>
          <a:xfrm>
            <a:off x="3869194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Feb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4" name="Google Shape;5594;p35"/>
          <p:cNvSpPr txBox="1"/>
          <p:nvPr/>
        </p:nvSpPr>
        <p:spPr>
          <a:xfrm>
            <a:off x="44907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Mar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5" name="Google Shape;5595;p35"/>
          <p:cNvSpPr txBox="1"/>
          <p:nvPr/>
        </p:nvSpPr>
        <p:spPr>
          <a:xfrm>
            <a:off x="511935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Apr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6" name="Google Shape;5596;p35"/>
          <p:cNvSpPr txBox="1"/>
          <p:nvPr/>
        </p:nvSpPr>
        <p:spPr>
          <a:xfrm>
            <a:off x="574085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May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7" name="Google Shape;5597;p35"/>
          <p:cNvSpPr txBox="1"/>
          <p:nvPr/>
        </p:nvSpPr>
        <p:spPr>
          <a:xfrm>
            <a:off x="636712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8" name="Google Shape;5598;p35"/>
          <p:cNvSpPr txBox="1"/>
          <p:nvPr/>
        </p:nvSpPr>
        <p:spPr>
          <a:xfrm>
            <a:off x="6981488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Jul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9" name="Google Shape;5599;p35"/>
          <p:cNvSpPr txBox="1"/>
          <p:nvPr/>
        </p:nvSpPr>
        <p:spPr>
          <a:xfrm>
            <a:off x="760537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Aug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00" name="Google Shape;5600;p35">
            <a:hlinkClick r:id=""/>
          </p:cNvPr>
          <p:cNvSpPr/>
          <p:nvPr/>
        </p:nvSpPr>
        <p:spPr>
          <a:xfrm>
            <a:off x="14652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601" name="Google Shape;5601;p35">
            <a:hlinkClick r:id=""/>
          </p:cNvPr>
          <p:cNvSpPr/>
          <p:nvPr/>
        </p:nvSpPr>
        <p:spPr>
          <a:xfrm>
            <a:off x="20748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2" name="Google Shape;5602;p35">
            <a:hlinkClick r:id=""/>
          </p:cNvPr>
          <p:cNvSpPr/>
          <p:nvPr/>
        </p:nvSpPr>
        <p:spPr>
          <a:xfrm>
            <a:off x="2722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603" name="Google Shape;5603;p35">
            <a:hlinkClick r:id=""/>
          </p:cNvPr>
          <p:cNvSpPr/>
          <p:nvPr/>
        </p:nvSpPr>
        <p:spPr>
          <a:xfrm>
            <a:off x="33321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4" name="Google Shape;5604;p35">
            <a:hlinkClick r:id=""/>
          </p:cNvPr>
          <p:cNvSpPr/>
          <p:nvPr/>
        </p:nvSpPr>
        <p:spPr>
          <a:xfrm>
            <a:off x="39607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5" name="Google Shape;5605;p35">
            <a:hlinkClick r:id=""/>
          </p:cNvPr>
          <p:cNvSpPr/>
          <p:nvPr/>
        </p:nvSpPr>
        <p:spPr>
          <a:xfrm>
            <a:off x="4570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6" name="Google Shape;5606;p35">
            <a:hlinkClick r:id=""/>
          </p:cNvPr>
          <p:cNvSpPr/>
          <p:nvPr/>
        </p:nvSpPr>
        <p:spPr>
          <a:xfrm>
            <a:off x="52180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7" name="Google Shape;5607;p35">
            <a:hlinkClick r:id=""/>
          </p:cNvPr>
          <p:cNvSpPr/>
          <p:nvPr/>
        </p:nvSpPr>
        <p:spPr>
          <a:xfrm>
            <a:off x="58276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8" name="Google Shape;5608;p35">
            <a:hlinkClick r:id=""/>
          </p:cNvPr>
          <p:cNvSpPr/>
          <p:nvPr/>
        </p:nvSpPr>
        <p:spPr>
          <a:xfrm>
            <a:off x="6475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9" name="Google Shape;5609;p35">
            <a:hlinkClick r:id=""/>
          </p:cNvPr>
          <p:cNvSpPr/>
          <p:nvPr/>
        </p:nvSpPr>
        <p:spPr>
          <a:xfrm>
            <a:off x="70849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0" name="Google Shape;5610;p35">
            <a:hlinkClick r:id=""/>
          </p:cNvPr>
          <p:cNvSpPr/>
          <p:nvPr/>
        </p:nvSpPr>
        <p:spPr>
          <a:xfrm>
            <a:off x="76945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1" name="Google Shape;5611;p35">
            <a:hlinkClick r:id=""/>
          </p:cNvPr>
          <p:cNvSpPr/>
          <p:nvPr/>
        </p:nvSpPr>
        <p:spPr>
          <a:xfrm>
            <a:off x="817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 xmlns="">
      <p:transition spd="slow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0" y="1590675"/>
            <a:ext cx="5391150" cy="1987009"/>
          </a:xfrm>
        </p:spPr>
        <p:txBody>
          <a:bodyPr/>
          <a:lstStyle/>
          <a:p>
            <a:pPr algn="l">
              <a:buFont typeface="+mj-lt"/>
              <a:buAutoNum type="arabicPeriod"/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Xem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lại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các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tính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chất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ứng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dụng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phân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Làm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các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bài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tập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1, 2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3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trang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6 SGK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bài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tập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trong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vở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bài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tập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Xem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trước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bài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3: “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Ôn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tập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So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sánh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hai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phân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”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749975" y="704849"/>
            <a:ext cx="5434500" cy="90747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Dặn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dò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59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61771" y="2566325"/>
            <a:ext cx="4099200" cy="892800"/>
          </a:xfrm>
        </p:spPr>
        <p:txBody>
          <a:bodyPr/>
          <a:lstStyle/>
          <a:p>
            <a:r>
              <a:rPr lang="en-US" sz="4400" dirty="0" err="1" smtClean="0"/>
              <a:t>Cảm</a:t>
            </a:r>
            <a:r>
              <a:rPr lang="en-US" sz="4400" dirty="0" smtClean="0"/>
              <a:t> </a:t>
            </a:r>
            <a:r>
              <a:rPr lang="en-US" sz="4400" dirty="0" err="1" smtClean="0"/>
              <a:t>ơn</a:t>
            </a:r>
            <a:r>
              <a:rPr lang="en-US" sz="4400" dirty="0" smtClean="0"/>
              <a:t> </a:t>
            </a:r>
            <a:r>
              <a:rPr lang="en-US" sz="4400" dirty="0" err="1" smtClean="0"/>
              <a:t>các</a:t>
            </a:r>
            <a:r>
              <a:rPr lang="en-US" sz="4400" dirty="0" smtClean="0"/>
              <a:t> </a:t>
            </a:r>
            <a:r>
              <a:rPr lang="en-US" sz="4400" dirty="0" err="1" smtClean="0"/>
              <a:t>em</a:t>
            </a:r>
            <a:r>
              <a:rPr lang="en-US" sz="4400" dirty="0" smtClean="0"/>
              <a:t> </a:t>
            </a:r>
            <a:r>
              <a:rPr lang="en-US" sz="4400" dirty="0" err="1" smtClean="0"/>
              <a:t>đã</a:t>
            </a:r>
            <a:r>
              <a:rPr lang="en-US" sz="4400" dirty="0" smtClean="0"/>
              <a:t> </a:t>
            </a:r>
            <a:r>
              <a:rPr lang="en-US" sz="4400" dirty="0" err="1" smtClean="0"/>
              <a:t>chú</a:t>
            </a:r>
            <a:r>
              <a:rPr lang="en-US" sz="4400" dirty="0" smtClean="0"/>
              <a:t> ý </a:t>
            </a:r>
            <a:r>
              <a:rPr lang="en-US" sz="4400" dirty="0" err="1" smtClean="0"/>
              <a:t>lắng</a:t>
            </a:r>
            <a:r>
              <a:rPr lang="en-US" sz="4400" dirty="0" smtClean="0"/>
              <a:t> </a:t>
            </a:r>
            <a:r>
              <a:rPr lang="en-US" sz="4400" dirty="0" err="1" smtClean="0"/>
              <a:t>nghe</a:t>
            </a:r>
            <a:r>
              <a:rPr lang="en-US" sz="4400" dirty="0" smtClean="0"/>
              <a:t>!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6086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8" name="Google Shape;5618;p36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19" name="Google Shape;5619;p36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20" name="Google Shape;5620;p36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21" name="Google Shape;5621;p36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22" name="Google Shape;5622;p36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23" name="Google Shape;5623;p36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24" name="Google Shape;5624;p36"/>
          <p:cNvSpPr/>
          <p:nvPr/>
        </p:nvSpPr>
        <p:spPr>
          <a:xfrm>
            <a:off x="7123684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5" name="Google Shape;5625;p36"/>
          <p:cNvSpPr/>
          <p:nvPr/>
        </p:nvSpPr>
        <p:spPr>
          <a:xfrm>
            <a:off x="7028883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6" name="Google Shape;5626;p36"/>
          <p:cNvSpPr/>
          <p:nvPr/>
        </p:nvSpPr>
        <p:spPr>
          <a:xfrm>
            <a:off x="463366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6" y="0"/>
                </a:moveTo>
                <a:cubicBezTo>
                  <a:pt x="730" y="0"/>
                  <a:pt x="640" y="39"/>
                  <a:pt x="566" y="123"/>
                </a:cubicBezTo>
                <a:cubicBezTo>
                  <a:pt x="60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40" y="1269"/>
                  <a:pt x="1443" y="0"/>
                  <a:pt x="8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7" name="Google Shape;5627;p36"/>
          <p:cNvSpPr/>
          <p:nvPr/>
        </p:nvSpPr>
        <p:spPr>
          <a:xfrm>
            <a:off x="4538866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4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82" y="7923"/>
                </a:cubicBezTo>
                <a:cubicBezTo>
                  <a:pt x="2679" y="8345"/>
                  <a:pt x="5505" y="8635"/>
                  <a:pt x="8409" y="8635"/>
                </a:cubicBezTo>
                <a:cubicBezTo>
                  <a:pt x="11458" y="8635"/>
                  <a:pt x="14594" y="8315"/>
                  <a:pt x="15449" y="7491"/>
                </a:cubicBezTo>
                <a:cubicBezTo>
                  <a:pt x="17192" y="5808"/>
                  <a:pt x="16566" y="1711"/>
                  <a:pt x="13095" y="475"/>
                </a:cubicBezTo>
                <a:cubicBezTo>
                  <a:pt x="12370" y="182"/>
                  <a:pt x="11140" y="0"/>
                  <a:pt x="97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8" name="Google Shape;5628;p36"/>
          <p:cNvSpPr/>
          <p:nvPr/>
        </p:nvSpPr>
        <p:spPr>
          <a:xfrm>
            <a:off x="525731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28" y="0"/>
                </a:moveTo>
                <a:cubicBezTo>
                  <a:pt x="720" y="0"/>
                  <a:pt x="627" y="39"/>
                  <a:pt x="552" y="123"/>
                </a:cubicBezTo>
                <a:cubicBezTo>
                  <a:pt x="60" y="749"/>
                  <a:pt x="1" y="1181"/>
                  <a:pt x="373" y="1732"/>
                </a:cubicBezTo>
                <a:cubicBezTo>
                  <a:pt x="746" y="2239"/>
                  <a:pt x="2787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8" y="6768"/>
                </a:cubicBezTo>
                <a:cubicBezTo>
                  <a:pt x="5453" y="6202"/>
                  <a:pt x="5081" y="4220"/>
                  <a:pt x="3591" y="2537"/>
                </a:cubicBezTo>
                <a:cubicBezTo>
                  <a:pt x="2539" y="1269"/>
                  <a:pt x="1443" y="0"/>
                  <a:pt x="8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9" name="Google Shape;5629;p36"/>
          <p:cNvSpPr/>
          <p:nvPr/>
        </p:nvSpPr>
        <p:spPr>
          <a:xfrm>
            <a:off x="5162517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3" y="0"/>
                </a:moveTo>
                <a:cubicBezTo>
                  <a:pt x="9362" y="0"/>
                  <a:pt x="8967" y="14"/>
                  <a:pt x="8567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40" y="415"/>
                  <a:pt x="2846" y="1160"/>
                  <a:pt x="1788" y="2516"/>
                </a:cubicBezTo>
                <a:cubicBezTo>
                  <a:pt x="1" y="4944"/>
                  <a:pt x="1118" y="7059"/>
                  <a:pt x="1788" y="7730"/>
                </a:cubicBezTo>
                <a:cubicBezTo>
                  <a:pt x="1863" y="7864"/>
                  <a:pt x="1922" y="7864"/>
                  <a:pt x="1982" y="7923"/>
                </a:cubicBezTo>
                <a:cubicBezTo>
                  <a:pt x="2680" y="8345"/>
                  <a:pt x="5505" y="8635"/>
                  <a:pt x="8410" y="8635"/>
                </a:cubicBezTo>
                <a:cubicBezTo>
                  <a:pt x="11459" y="8635"/>
                  <a:pt x="14595" y="8315"/>
                  <a:pt x="15449" y="7491"/>
                </a:cubicBezTo>
                <a:cubicBezTo>
                  <a:pt x="17192" y="5808"/>
                  <a:pt x="16567" y="1711"/>
                  <a:pt x="13096" y="475"/>
                </a:cubicBezTo>
                <a:cubicBezTo>
                  <a:pt x="12359" y="182"/>
                  <a:pt x="11136" y="0"/>
                  <a:pt x="97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0" name="Google Shape;5630;p36"/>
          <p:cNvSpPr/>
          <p:nvPr/>
        </p:nvSpPr>
        <p:spPr>
          <a:xfrm>
            <a:off x="5880532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5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7" y="0"/>
                  <a:pt x="83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1" name="Google Shape;5631;p36"/>
          <p:cNvSpPr/>
          <p:nvPr/>
        </p:nvSpPr>
        <p:spPr>
          <a:xfrm>
            <a:off x="5785731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3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58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2" name="Google Shape;5632;p36"/>
          <p:cNvSpPr/>
          <p:nvPr/>
        </p:nvSpPr>
        <p:spPr>
          <a:xfrm>
            <a:off x="6507926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3" name="Google Shape;5633;p36"/>
          <p:cNvSpPr/>
          <p:nvPr/>
        </p:nvSpPr>
        <p:spPr>
          <a:xfrm>
            <a:off x="6413124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0" y="1160"/>
                  <a:pt x="1803" y="2516"/>
                </a:cubicBezTo>
                <a:cubicBezTo>
                  <a:pt x="0" y="4944"/>
                  <a:pt x="1117" y="7059"/>
                  <a:pt x="1803" y="7730"/>
                </a:cubicBezTo>
                <a:cubicBezTo>
                  <a:pt x="1862" y="7864"/>
                  <a:pt x="1996" y="7864"/>
                  <a:pt x="2056" y="7923"/>
                </a:cubicBezTo>
                <a:cubicBezTo>
                  <a:pt x="2717" y="8345"/>
                  <a:pt x="5524" y="8635"/>
                  <a:pt x="8421" y="8635"/>
                </a:cubicBezTo>
                <a:cubicBezTo>
                  <a:pt x="11461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69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4" name="Google Shape;5634;p36"/>
          <p:cNvSpPr/>
          <p:nvPr/>
        </p:nvSpPr>
        <p:spPr>
          <a:xfrm>
            <a:off x="775107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7" y="6202"/>
                  <a:pt x="515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5" name="Google Shape;5635;p36"/>
          <p:cNvSpPr/>
          <p:nvPr/>
        </p:nvSpPr>
        <p:spPr>
          <a:xfrm>
            <a:off x="7656245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6" y="0"/>
                </a:moveTo>
                <a:cubicBezTo>
                  <a:pt x="9363" y="0"/>
                  <a:pt x="8968" y="14"/>
                  <a:pt x="8567" y="43"/>
                </a:cubicBezTo>
                <a:cubicBezTo>
                  <a:pt x="8195" y="43"/>
                  <a:pt x="7822" y="102"/>
                  <a:pt x="7450" y="162"/>
                </a:cubicBezTo>
                <a:cubicBezTo>
                  <a:pt x="5156" y="415"/>
                  <a:pt x="2861" y="1160"/>
                  <a:pt x="1804" y="2516"/>
                </a:cubicBezTo>
                <a:cubicBezTo>
                  <a:pt x="1" y="4944"/>
                  <a:pt x="1118" y="7059"/>
                  <a:pt x="1804" y="7730"/>
                </a:cubicBezTo>
                <a:cubicBezTo>
                  <a:pt x="1863" y="7864"/>
                  <a:pt x="1997" y="7864"/>
                  <a:pt x="2057" y="7923"/>
                </a:cubicBezTo>
                <a:cubicBezTo>
                  <a:pt x="2718" y="8345"/>
                  <a:pt x="5525" y="8635"/>
                  <a:pt x="8422" y="8635"/>
                </a:cubicBezTo>
                <a:cubicBezTo>
                  <a:pt x="11462" y="8635"/>
                  <a:pt x="14603" y="8315"/>
                  <a:pt x="15465" y="7491"/>
                </a:cubicBezTo>
                <a:cubicBezTo>
                  <a:pt x="17193" y="5808"/>
                  <a:pt x="16642" y="1711"/>
                  <a:pt x="13170" y="475"/>
                </a:cubicBezTo>
                <a:cubicBezTo>
                  <a:pt x="12387" y="182"/>
                  <a:pt x="11145" y="0"/>
                  <a:pt x="97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6" name="Google Shape;5636;p36"/>
          <p:cNvSpPr/>
          <p:nvPr/>
        </p:nvSpPr>
        <p:spPr>
          <a:xfrm>
            <a:off x="3378880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5" y="0"/>
                  <a:pt x="691" y="39"/>
                  <a:pt x="62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7" name="Google Shape;5637;p36"/>
          <p:cNvSpPr/>
          <p:nvPr/>
        </p:nvSpPr>
        <p:spPr>
          <a:xfrm>
            <a:off x="3284079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8" name="Google Shape;5638;p36"/>
          <p:cNvSpPr/>
          <p:nvPr/>
        </p:nvSpPr>
        <p:spPr>
          <a:xfrm>
            <a:off x="88886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28" y="0"/>
                </a:moveTo>
                <a:cubicBezTo>
                  <a:pt x="721" y="0"/>
                  <a:pt x="628" y="39"/>
                  <a:pt x="552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746" y="2164"/>
                  <a:pt x="2787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53" y="6142"/>
                  <a:pt x="5081" y="4220"/>
                  <a:pt x="3591" y="2477"/>
                </a:cubicBezTo>
                <a:cubicBezTo>
                  <a:pt x="2539" y="1260"/>
                  <a:pt x="1444" y="0"/>
                  <a:pt x="8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9" name="Google Shape;5639;p36"/>
          <p:cNvSpPr/>
          <p:nvPr/>
        </p:nvSpPr>
        <p:spPr>
          <a:xfrm>
            <a:off x="79406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8" y="1"/>
                </a:moveTo>
                <a:cubicBezTo>
                  <a:pt x="9302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40" y="408"/>
                  <a:pt x="2846" y="1093"/>
                  <a:pt x="1788" y="2523"/>
                </a:cubicBezTo>
                <a:cubicBezTo>
                  <a:pt x="1" y="4952"/>
                  <a:pt x="1118" y="7052"/>
                  <a:pt x="1788" y="7738"/>
                </a:cubicBezTo>
                <a:cubicBezTo>
                  <a:pt x="1863" y="7797"/>
                  <a:pt x="1922" y="7857"/>
                  <a:pt x="2042" y="7931"/>
                </a:cubicBezTo>
                <a:cubicBezTo>
                  <a:pt x="2699" y="8317"/>
                  <a:pt x="5429" y="8590"/>
                  <a:pt x="8274" y="8590"/>
                </a:cubicBezTo>
                <a:cubicBezTo>
                  <a:pt x="11359" y="8590"/>
                  <a:pt x="14582" y="8269"/>
                  <a:pt x="15449" y="7425"/>
                </a:cubicBezTo>
                <a:cubicBezTo>
                  <a:pt x="17192" y="5756"/>
                  <a:pt x="16626" y="1719"/>
                  <a:pt x="13155" y="482"/>
                </a:cubicBezTo>
                <a:cubicBezTo>
                  <a:pt x="12356" y="184"/>
                  <a:pt x="11088" y="1"/>
                  <a:pt x="965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0" name="Google Shape;5640;p36"/>
          <p:cNvSpPr/>
          <p:nvPr/>
        </p:nvSpPr>
        <p:spPr>
          <a:xfrm>
            <a:off x="151207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4" y="674"/>
                  <a:pt x="0" y="1166"/>
                  <a:pt x="373" y="1673"/>
                </a:cubicBezTo>
                <a:cubicBezTo>
                  <a:pt x="745" y="2164"/>
                  <a:pt x="280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7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54" y="1260"/>
                  <a:pt x="1447" y="0"/>
                  <a:pt x="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1" name="Google Shape;5641;p36"/>
          <p:cNvSpPr/>
          <p:nvPr/>
        </p:nvSpPr>
        <p:spPr>
          <a:xfrm>
            <a:off x="1417276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6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18" y="7052"/>
                  <a:pt x="1803" y="7738"/>
                </a:cubicBezTo>
                <a:cubicBezTo>
                  <a:pt x="1863" y="7797"/>
                  <a:pt x="1997" y="7857"/>
                  <a:pt x="2056" y="7931"/>
                </a:cubicBezTo>
                <a:cubicBezTo>
                  <a:pt x="2707" y="8317"/>
                  <a:pt x="5432" y="8590"/>
                  <a:pt x="8278" y="8590"/>
                </a:cubicBezTo>
                <a:cubicBezTo>
                  <a:pt x="11362" y="8590"/>
                  <a:pt x="14588" y="8269"/>
                  <a:pt x="15464" y="7425"/>
                </a:cubicBezTo>
                <a:cubicBezTo>
                  <a:pt x="17192" y="5756"/>
                  <a:pt x="16641" y="1719"/>
                  <a:pt x="13170" y="482"/>
                </a:cubicBezTo>
                <a:cubicBezTo>
                  <a:pt x="12370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2" name="Google Shape;5642;p36"/>
          <p:cNvSpPr/>
          <p:nvPr/>
        </p:nvSpPr>
        <p:spPr>
          <a:xfrm>
            <a:off x="213572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2" y="0"/>
                  <a:pt x="640" y="39"/>
                  <a:pt x="56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3" name="Google Shape;5643;p36"/>
          <p:cNvSpPr/>
          <p:nvPr/>
        </p:nvSpPr>
        <p:spPr>
          <a:xfrm>
            <a:off x="2040927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699" y="8317"/>
                  <a:pt x="5429" y="8590"/>
                  <a:pt x="8283" y="8590"/>
                </a:cubicBezTo>
                <a:cubicBezTo>
                  <a:pt x="11377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4" name="Google Shape;5644;p36"/>
          <p:cNvSpPr/>
          <p:nvPr/>
        </p:nvSpPr>
        <p:spPr>
          <a:xfrm>
            <a:off x="2763122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5" name="Google Shape;5645;p36"/>
          <p:cNvSpPr/>
          <p:nvPr/>
        </p:nvSpPr>
        <p:spPr>
          <a:xfrm>
            <a:off x="2668321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1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6" name="Google Shape;5646;p36"/>
          <p:cNvSpPr/>
          <p:nvPr/>
        </p:nvSpPr>
        <p:spPr>
          <a:xfrm>
            <a:off x="400627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7" name="Google Shape;5647;p36"/>
          <p:cNvSpPr/>
          <p:nvPr/>
        </p:nvSpPr>
        <p:spPr>
          <a:xfrm>
            <a:off x="391147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77" y="7052"/>
                  <a:pt x="1803" y="7738"/>
                </a:cubicBezTo>
                <a:cubicBezTo>
                  <a:pt x="1922" y="7797"/>
                  <a:pt x="1982" y="7857"/>
                  <a:pt x="2041" y="7931"/>
                </a:cubicBezTo>
                <a:cubicBezTo>
                  <a:pt x="2728" y="8317"/>
                  <a:pt x="5472" y="8590"/>
                  <a:pt x="8327" y="8590"/>
                </a:cubicBezTo>
                <a:cubicBezTo>
                  <a:pt x="11422" y="8590"/>
                  <a:pt x="14648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8" name="Google Shape;5648;p36">
            <a:hlinkClick r:id=""/>
          </p:cNvPr>
          <p:cNvSpPr txBox="1"/>
          <p:nvPr/>
        </p:nvSpPr>
        <p:spPr>
          <a:xfrm>
            <a:off x="7907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Sep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49" name="Google Shape;5649;p36"/>
          <p:cNvSpPr txBox="1"/>
          <p:nvPr/>
        </p:nvSpPr>
        <p:spPr>
          <a:xfrm>
            <a:off x="1412281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Oct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0" name="Google Shape;5650;p36"/>
          <p:cNvSpPr txBox="1"/>
          <p:nvPr/>
        </p:nvSpPr>
        <p:spPr>
          <a:xfrm>
            <a:off x="198800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Nov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1" name="Google Shape;5651;p36"/>
          <p:cNvSpPr txBox="1"/>
          <p:nvPr/>
        </p:nvSpPr>
        <p:spPr>
          <a:xfrm>
            <a:off x="26576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Dec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2" name="Google Shape;5652;p36"/>
          <p:cNvSpPr txBox="1"/>
          <p:nvPr/>
        </p:nvSpPr>
        <p:spPr>
          <a:xfrm>
            <a:off x="32334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Jan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3" name="Google Shape;5653;p36"/>
          <p:cNvSpPr txBox="1"/>
          <p:nvPr/>
        </p:nvSpPr>
        <p:spPr>
          <a:xfrm>
            <a:off x="3869194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Feb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4" name="Google Shape;5654;p36"/>
          <p:cNvSpPr txBox="1"/>
          <p:nvPr/>
        </p:nvSpPr>
        <p:spPr>
          <a:xfrm>
            <a:off x="44907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Mar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5" name="Google Shape;5655;p36"/>
          <p:cNvSpPr txBox="1"/>
          <p:nvPr/>
        </p:nvSpPr>
        <p:spPr>
          <a:xfrm>
            <a:off x="511935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Apr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6" name="Google Shape;5656;p36"/>
          <p:cNvSpPr txBox="1"/>
          <p:nvPr/>
        </p:nvSpPr>
        <p:spPr>
          <a:xfrm>
            <a:off x="574085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May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7" name="Google Shape;5657;p36"/>
          <p:cNvSpPr txBox="1"/>
          <p:nvPr/>
        </p:nvSpPr>
        <p:spPr>
          <a:xfrm>
            <a:off x="636712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8" name="Google Shape;5658;p36"/>
          <p:cNvSpPr txBox="1"/>
          <p:nvPr/>
        </p:nvSpPr>
        <p:spPr>
          <a:xfrm>
            <a:off x="6981488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Jul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9" name="Google Shape;5659;p36"/>
          <p:cNvSpPr txBox="1"/>
          <p:nvPr/>
        </p:nvSpPr>
        <p:spPr>
          <a:xfrm>
            <a:off x="760537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Aug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60" name="Google Shape;5660;p36">
            <a:hlinkClick r:id=""/>
          </p:cNvPr>
          <p:cNvSpPr/>
          <p:nvPr/>
        </p:nvSpPr>
        <p:spPr>
          <a:xfrm>
            <a:off x="14652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661" name="Google Shape;5661;p36">
            <a:hlinkClick r:id=""/>
          </p:cNvPr>
          <p:cNvSpPr/>
          <p:nvPr/>
        </p:nvSpPr>
        <p:spPr>
          <a:xfrm>
            <a:off x="20748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2" name="Google Shape;5662;p36">
            <a:hlinkClick r:id=""/>
          </p:cNvPr>
          <p:cNvSpPr/>
          <p:nvPr/>
        </p:nvSpPr>
        <p:spPr>
          <a:xfrm>
            <a:off x="2722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663" name="Google Shape;5663;p36">
            <a:hlinkClick r:id=""/>
          </p:cNvPr>
          <p:cNvSpPr/>
          <p:nvPr/>
        </p:nvSpPr>
        <p:spPr>
          <a:xfrm>
            <a:off x="33321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4" name="Google Shape;5664;p36">
            <a:hlinkClick r:id=""/>
          </p:cNvPr>
          <p:cNvSpPr/>
          <p:nvPr/>
        </p:nvSpPr>
        <p:spPr>
          <a:xfrm>
            <a:off x="39607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5" name="Google Shape;5665;p36">
            <a:hlinkClick r:id=""/>
          </p:cNvPr>
          <p:cNvSpPr/>
          <p:nvPr/>
        </p:nvSpPr>
        <p:spPr>
          <a:xfrm>
            <a:off x="4570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6" name="Google Shape;5666;p36">
            <a:hlinkClick r:id=""/>
          </p:cNvPr>
          <p:cNvSpPr/>
          <p:nvPr/>
        </p:nvSpPr>
        <p:spPr>
          <a:xfrm>
            <a:off x="52180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7" name="Google Shape;5667;p36">
            <a:hlinkClick r:id=""/>
          </p:cNvPr>
          <p:cNvSpPr/>
          <p:nvPr/>
        </p:nvSpPr>
        <p:spPr>
          <a:xfrm>
            <a:off x="58276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8" name="Google Shape;5668;p36">
            <a:hlinkClick r:id=""/>
          </p:cNvPr>
          <p:cNvSpPr/>
          <p:nvPr/>
        </p:nvSpPr>
        <p:spPr>
          <a:xfrm>
            <a:off x="6475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9" name="Google Shape;5669;p36">
            <a:hlinkClick r:id=""/>
          </p:cNvPr>
          <p:cNvSpPr/>
          <p:nvPr/>
        </p:nvSpPr>
        <p:spPr>
          <a:xfrm>
            <a:off x="70849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0" name="Google Shape;5670;p36">
            <a:hlinkClick r:id=""/>
          </p:cNvPr>
          <p:cNvSpPr/>
          <p:nvPr/>
        </p:nvSpPr>
        <p:spPr>
          <a:xfrm>
            <a:off x="76945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1" name="Google Shape;5671;p36">
            <a:hlinkClick r:id=""/>
          </p:cNvPr>
          <p:cNvSpPr/>
          <p:nvPr/>
        </p:nvSpPr>
        <p:spPr>
          <a:xfrm>
            <a:off x="817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975087" y="1294997"/>
            <a:ext cx="5438037" cy="400793"/>
          </a:xfrm>
        </p:spPr>
        <p:txBody>
          <a:bodyPr/>
          <a:lstStyle/>
          <a:p>
            <a:r>
              <a:rPr lang="en-US" sz="1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r>
              <a:rPr lang="en-US" sz="1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hãy</a:t>
            </a:r>
            <a:r>
              <a:rPr lang="en-US" sz="1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điền</a:t>
            </a:r>
            <a:r>
              <a:rPr lang="en-US" sz="1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số</a:t>
            </a:r>
            <a:r>
              <a:rPr lang="en-US" sz="1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thích</a:t>
            </a:r>
            <a:r>
              <a:rPr lang="en-US" sz="1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hợp</a:t>
            </a:r>
            <a:r>
              <a:rPr lang="en-US" sz="1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vô</a:t>
            </a:r>
            <a:r>
              <a:rPr lang="en-US" sz="1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trống</a:t>
            </a:r>
            <a:r>
              <a:rPr lang="en-US" sz="1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en-US" sz="18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</a:t>
            </a:r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chơi</a:t>
            </a:r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</a:t>
            </a:r>
            <a:r>
              <a:rPr lang="en-US" sz="3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động</a:t>
            </a:r>
            <a:endParaRPr lang="en-US" sz="32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0377" y="3011022"/>
            <a:ext cx="2639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066625" y="1894114"/>
            <a:ext cx="5802201" cy="2145175"/>
            <a:chOff x="1066625" y="1894114"/>
            <a:chExt cx="5802201" cy="21451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1066625" y="1894114"/>
                  <a:ext cx="2166775" cy="7016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a) 1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9</m:t>
                          </m:r>
                        </m:num>
                        <m:den/>
                      </m:f>
                    </m:oMath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625" y="1894114"/>
                  <a:ext cx="2166775" cy="70160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5915" b="-104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Rectangle 4"/>
            <p:cNvSpPr/>
            <p:nvPr/>
          </p:nvSpPr>
          <p:spPr>
            <a:xfrm>
              <a:off x="2040927" y="2337128"/>
              <a:ext cx="338379" cy="25858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4672705" y="1965904"/>
                  <a:ext cx="2023772" cy="7424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b) 0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/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2705" y="1965904"/>
                  <a:ext cx="2023772" cy="74244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l="-6325" b="-90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066625" y="3271542"/>
                  <a:ext cx="1866900" cy="7397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c) 4:7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/>
                        <m:den/>
                      </m:f>
                    </m:oMath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625" y="3271542"/>
                  <a:ext cx="1866900" cy="739754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6863" b="-99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4633668" y="3337687"/>
                  <a:ext cx="2235158" cy="7016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d) 22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22</m:t>
                          </m:r>
                        </m:num>
                        <m:den/>
                      </m:f>
                    </m:oMath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3668" y="3337687"/>
                  <a:ext cx="2235158" cy="70160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5450" b="-1043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6" name="Rectangle 65"/>
            <p:cNvSpPr/>
            <p:nvPr/>
          </p:nvSpPr>
          <p:spPr>
            <a:xfrm>
              <a:off x="2282927" y="3339934"/>
              <a:ext cx="338379" cy="25858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2295922" y="3746421"/>
              <a:ext cx="338379" cy="25858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660277" y="2058118"/>
              <a:ext cx="338379" cy="25858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5840616" y="3752708"/>
              <a:ext cx="338379" cy="25858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040927" y="2246686"/>
            <a:ext cx="616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68455" y="1939645"/>
            <a:ext cx="36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65447" y="3238395"/>
            <a:ext cx="37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</a:t>
            </a:r>
            <a:endParaRPr lang="en-US" sz="2400" dirty="0"/>
          </a:p>
        </p:txBody>
      </p:sp>
      <p:sp>
        <p:nvSpPr>
          <p:cNvPr id="75" name="TextBox 74"/>
          <p:cNvSpPr txBox="1"/>
          <p:nvPr/>
        </p:nvSpPr>
        <p:spPr>
          <a:xfrm>
            <a:off x="2294983" y="3641419"/>
            <a:ext cx="37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22661" y="3651169"/>
            <a:ext cx="330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563" y="586451"/>
            <a:ext cx="2373348" cy="19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75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6" name="Google Shape;5676;p37"/>
          <p:cNvSpPr/>
          <p:nvPr/>
        </p:nvSpPr>
        <p:spPr>
          <a:xfrm>
            <a:off x="4703029" y="871935"/>
            <a:ext cx="3609793" cy="1723484"/>
          </a:xfrm>
          <a:custGeom>
            <a:avLst/>
            <a:gdLst/>
            <a:ahLst/>
            <a:cxnLst/>
            <a:rect l="l" t="t" r="r" b="b"/>
            <a:pathLst>
              <a:path w="70490" h="16353" extrusionOk="0">
                <a:moveTo>
                  <a:pt x="35416" y="0"/>
                </a:moveTo>
                <a:cubicBezTo>
                  <a:pt x="19347" y="0"/>
                  <a:pt x="3163" y="265"/>
                  <a:pt x="1803" y="909"/>
                </a:cubicBezTo>
                <a:cubicBezTo>
                  <a:pt x="487" y="1510"/>
                  <a:pt x="0" y="14646"/>
                  <a:pt x="2032" y="15476"/>
                </a:cubicBezTo>
                <a:cubicBezTo>
                  <a:pt x="3166" y="15914"/>
                  <a:pt x="21489" y="16353"/>
                  <a:pt x="38708" y="16353"/>
                </a:cubicBezTo>
                <a:cubicBezTo>
                  <a:pt x="54098" y="16353"/>
                  <a:pt x="68606" y="16003"/>
                  <a:pt x="69173" y="14990"/>
                </a:cubicBezTo>
                <a:cubicBezTo>
                  <a:pt x="70489" y="12958"/>
                  <a:pt x="70232" y="1510"/>
                  <a:pt x="68343" y="680"/>
                </a:cubicBezTo>
                <a:cubicBezTo>
                  <a:pt x="67441" y="265"/>
                  <a:pt x="51486" y="0"/>
                  <a:pt x="354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8" name="Google Shape;5678;p37"/>
          <p:cNvSpPr/>
          <p:nvPr/>
        </p:nvSpPr>
        <p:spPr>
          <a:xfrm>
            <a:off x="770710" y="928779"/>
            <a:ext cx="3609793" cy="1101600"/>
          </a:xfrm>
          <a:custGeom>
            <a:avLst/>
            <a:gdLst/>
            <a:ahLst/>
            <a:cxnLst/>
            <a:rect l="l" t="t" r="r" b="b"/>
            <a:pathLst>
              <a:path w="70490" h="16353" extrusionOk="0">
                <a:moveTo>
                  <a:pt x="35416" y="0"/>
                </a:moveTo>
                <a:cubicBezTo>
                  <a:pt x="19347" y="0"/>
                  <a:pt x="3163" y="265"/>
                  <a:pt x="1803" y="909"/>
                </a:cubicBezTo>
                <a:cubicBezTo>
                  <a:pt x="487" y="1510"/>
                  <a:pt x="0" y="14646"/>
                  <a:pt x="2032" y="15476"/>
                </a:cubicBezTo>
                <a:cubicBezTo>
                  <a:pt x="3166" y="15914"/>
                  <a:pt x="21489" y="16353"/>
                  <a:pt x="38708" y="16353"/>
                </a:cubicBezTo>
                <a:cubicBezTo>
                  <a:pt x="54098" y="16353"/>
                  <a:pt x="68606" y="16003"/>
                  <a:pt x="69173" y="14990"/>
                </a:cubicBezTo>
                <a:cubicBezTo>
                  <a:pt x="70489" y="12958"/>
                  <a:pt x="70232" y="1510"/>
                  <a:pt x="68343" y="680"/>
                </a:cubicBezTo>
                <a:cubicBezTo>
                  <a:pt x="67441" y="265"/>
                  <a:pt x="51486" y="0"/>
                  <a:pt x="354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5682" name="Google Shape;5682;p37"/>
          <p:cNvGrpSpPr/>
          <p:nvPr/>
        </p:nvGrpSpPr>
        <p:grpSpPr>
          <a:xfrm>
            <a:off x="1466092" y="2357662"/>
            <a:ext cx="2360204" cy="2313610"/>
            <a:chOff x="1227800" y="1266325"/>
            <a:chExt cx="2971800" cy="2971500"/>
          </a:xfrm>
        </p:grpSpPr>
        <p:pic>
          <p:nvPicPr>
            <p:cNvPr id="5683" name="Google Shape;5683;p37"/>
            <p:cNvPicPr preferRelativeResize="0"/>
            <p:nvPr/>
          </p:nvPicPr>
          <p:blipFill rotWithShape="1">
            <a:blip r:embed="rId3">
              <a:alphaModFix/>
            </a:blip>
            <a:srcRect l="15915" r="27825"/>
            <a:stretch/>
          </p:blipFill>
          <p:spPr>
            <a:xfrm>
              <a:off x="1227800" y="1266325"/>
              <a:ext cx="2971800" cy="29715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5684" name="Google Shape;5684;p37"/>
            <p:cNvPicPr preferRelativeResize="0"/>
            <p:nvPr/>
          </p:nvPicPr>
          <p:blipFill rotWithShape="1">
            <a:blip r:embed="rId4">
              <a:alphaModFix amt="41000"/>
            </a:blip>
            <a:srcRect l="15915" r="27825"/>
            <a:stretch/>
          </p:blipFill>
          <p:spPr>
            <a:xfrm>
              <a:off x="1227800" y="1266325"/>
              <a:ext cx="2971800" cy="2971500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5685" name="Google Shape;5685;p37"/>
          <p:cNvGrpSpPr/>
          <p:nvPr/>
        </p:nvGrpSpPr>
        <p:grpSpPr>
          <a:xfrm>
            <a:off x="4396650" y="2567393"/>
            <a:ext cx="347454" cy="392746"/>
            <a:chOff x="4521638" y="3401497"/>
            <a:chExt cx="621007" cy="701959"/>
          </a:xfrm>
        </p:grpSpPr>
        <p:sp>
          <p:nvSpPr>
            <p:cNvPr id="5686" name="Google Shape;5686;p37"/>
            <p:cNvSpPr/>
            <p:nvPr/>
          </p:nvSpPr>
          <p:spPr>
            <a:xfrm>
              <a:off x="4621345" y="3738433"/>
              <a:ext cx="521301" cy="365023"/>
            </a:xfrm>
            <a:custGeom>
              <a:avLst/>
              <a:gdLst/>
              <a:ahLst/>
              <a:cxnLst/>
              <a:rect l="l" t="t" r="r" b="b"/>
              <a:pathLst>
                <a:path w="10352" h="7249" extrusionOk="0">
                  <a:moveTo>
                    <a:pt x="8873" y="1"/>
                  </a:moveTo>
                  <a:lnTo>
                    <a:pt x="8873" y="1"/>
                  </a:lnTo>
                  <a:cubicBezTo>
                    <a:pt x="7619" y="1580"/>
                    <a:pt x="2306" y="4287"/>
                    <a:pt x="0" y="4287"/>
                  </a:cubicBezTo>
                  <a:cubicBezTo>
                    <a:pt x="0" y="4287"/>
                    <a:pt x="953" y="6267"/>
                    <a:pt x="3334" y="6993"/>
                  </a:cubicBezTo>
                  <a:cubicBezTo>
                    <a:pt x="4028" y="7182"/>
                    <a:pt x="4636" y="7248"/>
                    <a:pt x="5153" y="7248"/>
                  </a:cubicBezTo>
                  <a:cubicBezTo>
                    <a:pt x="6352" y="7248"/>
                    <a:pt x="7061" y="6893"/>
                    <a:pt x="7218" y="6893"/>
                  </a:cubicBezTo>
                  <a:cubicBezTo>
                    <a:pt x="7454" y="6893"/>
                    <a:pt x="7766" y="7031"/>
                    <a:pt x="7987" y="7031"/>
                  </a:cubicBezTo>
                  <a:cubicBezTo>
                    <a:pt x="8048" y="7031"/>
                    <a:pt x="8102" y="7021"/>
                    <a:pt x="8146" y="6993"/>
                  </a:cubicBezTo>
                  <a:cubicBezTo>
                    <a:pt x="8346" y="6793"/>
                    <a:pt x="7945" y="6267"/>
                    <a:pt x="8146" y="6066"/>
                  </a:cubicBezTo>
                  <a:cubicBezTo>
                    <a:pt x="8346" y="5866"/>
                    <a:pt x="10351" y="3134"/>
                    <a:pt x="8873" y="1"/>
                  </a:cubicBezTo>
                  <a:close/>
                </a:path>
              </a:pathLst>
            </a:custGeom>
            <a:solidFill>
              <a:srgbClr val="BC6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37"/>
            <p:cNvSpPr/>
            <p:nvPr/>
          </p:nvSpPr>
          <p:spPr>
            <a:xfrm>
              <a:off x="4521638" y="3545618"/>
              <a:ext cx="562946" cy="408681"/>
            </a:xfrm>
            <a:custGeom>
              <a:avLst/>
              <a:gdLst/>
              <a:ahLst/>
              <a:cxnLst/>
              <a:rect l="l" t="t" r="r" b="b"/>
              <a:pathLst>
                <a:path w="11179" h="8116" extrusionOk="0">
                  <a:moveTo>
                    <a:pt x="6458" y="0"/>
                  </a:moveTo>
                  <a:cubicBezTo>
                    <a:pt x="5626" y="0"/>
                    <a:pt x="4690" y="175"/>
                    <a:pt x="3660" y="597"/>
                  </a:cubicBezTo>
                  <a:cubicBezTo>
                    <a:pt x="3434" y="697"/>
                    <a:pt x="3233" y="797"/>
                    <a:pt x="3033" y="923"/>
                  </a:cubicBezTo>
                  <a:cubicBezTo>
                    <a:pt x="2933" y="1023"/>
                    <a:pt x="2807" y="1023"/>
                    <a:pt x="2807" y="1123"/>
                  </a:cubicBezTo>
                  <a:cubicBezTo>
                    <a:pt x="627" y="2276"/>
                    <a:pt x="0" y="6236"/>
                    <a:pt x="1153" y="7815"/>
                  </a:cubicBezTo>
                  <a:cubicBezTo>
                    <a:pt x="1254" y="8015"/>
                    <a:pt x="1554" y="8116"/>
                    <a:pt x="1980" y="8116"/>
                  </a:cubicBezTo>
                  <a:cubicBezTo>
                    <a:pt x="4286" y="8116"/>
                    <a:pt x="9599" y="5409"/>
                    <a:pt x="10853" y="3830"/>
                  </a:cubicBezTo>
                  <a:cubicBezTo>
                    <a:pt x="11078" y="3629"/>
                    <a:pt x="11178" y="3429"/>
                    <a:pt x="11078" y="3203"/>
                  </a:cubicBezTo>
                  <a:cubicBezTo>
                    <a:pt x="10981" y="2076"/>
                    <a:pt x="9332" y="0"/>
                    <a:pt x="6458" y="0"/>
                  </a:cubicBezTo>
                  <a:close/>
                </a:path>
              </a:pathLst>
            </a:custGeom>
            <a:solidFill>
              <a:srgbClr val="632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37"/>
            <p:cNvSpPr/>
            <p:nvPr/>
          </p:nvSpPr>
          <p:spPr>
            <a:xfrm>
              <a:off x="4642797" y="3401497"/>
              <a:ext cx="94722" cy="207714"/>
            </a:xfrm>
            <a:custGeom>
              <a:avLst/>
              <a:gdLst/>
              <a:ahLst/>
              <a:cxnLst/>
              <a:rect l="l" t="t" r="r" b="b"/>
              <a:pathLst>
                <a:path w="1881" h="4125" extrusionOk="0">
                  <a:moveTo>
                    <a:pt x="1651" y="1"/>
                  </a:moveTo>
                  <a:cubicBezTo>
                    <a:pt x="1251" y="1"/>
                    <a:pt x="443" y="339"/>
                    <a:pt x="201" y="953"/>
                  </a:cubicBezTo>
                  <a:cubicBezTo>
                    <a:pt x="0" y="1679"/>
                    <a:pt x="527" y="3158"/>
                    <a:pt x="827" y="3885"/>
                  </a:cubicBezTo>
                  <a:cubicBezTo>
                    <a:pt x="901" y="4032"/>
                    <a:pt x="1041" y="4125"/>
                    <a:pt x="1190" y="4125"/>
                  </a:cubicBezTo>
                  <a:cubicBezTo>
                    <a:pt x="1245" y="4125"/>
                    <a:pt x="1300" y="4112"/>
                    <a:pt x="1354" y="4085"/>
                  </a:cubicBezTo>
                  <a:lnTo>
                    <a:pt x="1454" y="4085"/>
                  </a:lnTo>
                  <a:cubicBezTo>
                    <a:pt x="1554" y="3985"/>
                    <a:pt x="1655" y="3885"/>
                    <a:pt x="1655" y="3659"/>
                  </a:cubicBezTo>
                  <a:cubicBezTo>
                    <a:pt x="1354" y="2206"/>
                    <a:pt x="1880" y="426"/>
                    <a:pt x="1880" y="126"/>
                  </a:cubicBezTo>
                  <a:cubicBezTo>
                    <a:pt x="1880" y="42"/>
                    <a:pt x="1790" y="1"/>
                    <a:pt x="1651" y="1"/>
                  </a:cubicBezTo>
                  <a:close/>
                </a:path>
              </a:pathLst>
            </a:custGeom>
            <a:solidFill>
              <a:srgbClr val="5328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37"/>
            <p:cNvSpPr/>
            <p:nvPr/>
          </p:nvSpPr>
          <p:spPr>
            <a:xfrm>
              <a:off x="4616309" y="3634245"/>
              <a:ext cx="53026" cy="31069"/>
            </a:xfrm>
            <a:custGeom>
              <a:avLst/>
              <a:gdLst/>
              <a:ahLst/>
              <a:cxnLst/>
              <a:rect l="l" t="t" r="r" b="b"/>
              <a:pathLst>
                <a:path w="1053" h="617" extrusionOk="0">
                  <a:moveTo>
                    <a:pt x="801" y="1"/>
                  </a:moveTo>
                  <a:cubicBezTo>
                    <a:pt x="705" y="1"/>
                    <a:pt x="593" y="90"/>
                    <a:pt x="526" y="90"/>
                  </a:cubicBezTo>
                  <a:cubicBezTo>
                    <a:pt x="426" y="190"/>
                    <a:pt x="201" y="291"/>
                    <a:pt x="100" y="416"/>
                  </a:cubicBezTo>
                  <a:cubicBezTo>
                    <a:pt x="0" y="516"/>
                    <a:pt x="100" y="616"/>
                    <a:pt x="201" y="616"/>
                  </a:cubicBezTo>
                  <a:cubicBezTo>
                    <a:pt x="426" y="516"/>
                    <a:pt x="526" y="416"/>
                    <a:pt x="727" y="291"/>
                  </a:cubicBezTo>
                  <a:cubicBezTo>
                    <a:pt x="827" y="291"/>
                    <a:pt x="1053" y="190"/>
                    <a:pt x="927" y="90"/>
                  </a:cubicBezTo>
                  <a:cubicBezTo>
                    <a:pt x="894" y="23"/>
                    <a:pt x="849" y="1"/>
                    <a:pt x="801" y="1"/>
                  </a:cubicBezTo>
                  <a:close/>
                </a:path>
              </a:pathLst>
            </a:custGeom>
            <a:solidFill>
              <a:srgbClr val="4D2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37"/>
            <p:cNvSpPr/>
            <p:nvPr/>
          </p:nvSpPr>
          <p:spPr>
            <a:xfrm>
              <a:off x="4594857" y="3628656"/>
              <a:ext cx="179222" cy="73267"/>
            </a:xfrm>
            <a:custGeom>
              <a:avLst/>
              <a:gdLst/>
              <a:ahLst/>
              <a:cxnLst/>
              <a:rect l="l" t="t" r="r" b="b"/>
              <a:pathLst>
                <a:path w="3559" h="1455" extrusionOk="0">
                  <a:moveTo>
                    <a:pt x="3358" y="1"/>
                  </a:moveTo>
                  <a:cubicBezTo>
                    <a:pt x="2732" y="201"/>
                    <a:pt x="2105" y="527"/>
                    <a:pt x="1579" y="727"/>
                  </a:cubicBezTo>
                  <a:cubicBezTo>
                    <a:pt x="1053" y="928"/>
                    <a:pt x="426" y="1028"/>
                    <a:pt x="0" y="1454"/>
                  </a:cubicBezTo>
                  <a:cubicBezTo>
                    <a:pt x="627" y="1454"/>
                    <a:pt x="1353" y="1153"/>
                    <a:pt x="1880" y="928"/>
                  </a:cubicBezTo>
                  <a:cubicBezTo>
                    <a:pt x="2406" y="727"/>
                    <a:pt x="3033" y="527"/>
                    <a:pt x="3459" y="101"/>
                  </a:cubicBezTo>
                  <a:cubicBezTo>
                    <a:pt x="3559" y="101"/>
                    <a:pt x="3459" y="1"/>
                    <a:pt x="3358" y="1"/>
                  </a:cubicBezTo>
                  <a:close/>
                </a:path>
              </a:pathLst>
            </a:custGeom>
            <a:solidFill>
              <a:srgbClr val="4D2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37"/>
            <p:cNvSpPr/>
            <p:nvPr/>
          </p:nvSpPr>
          <p:spPr>
            <a:xfrm>
              <a:off x="4584736" y="3643813"/>
              <a:ext cx="278981" cy="94667"/>
            </a:xfrm>
            <a:custGeom>
              <a:avLst/>
              <a:gdLst/>
              <a:ahLst/>
              <a:cxnLst/>
              <a:rect l="l" t="t" r="r" b="b"/>
              <a:pathLst>
                <a:path w="5540" h="1880" extrusionOk="0">
                  <a:moveTo>
                    <a:pt x="5439" y="0"/>
                  </a:moveTo>
                  <a:cubicBezTo>
                    <a:pt x="4913" y="101"/>
                    <a:pt x="4487" y="426"/>
                    <a:pt x="4061" y="627"/>
                  </a:cubicBezTo>
                  <a:cubicBezTo>
                    <a:pt x="3559" y="727"/>
                    <a:pt x="3133" y="953"/>
                    <a:pt x="2607" y="1053"/>
                  </a:cubicBezTo>
                  <a:cubicBezTo>
                    <a:pt x="1780" y="1354"/>
                    <a:pt x="828" y="1579"/>
                    <a:pt x="1" y="1880"/>
                  </a:cubicBezTo>
                  <a:cubicBezTo>
                    <a:pt x="928" y="1880"/>
                    <a:pt x="1980" y="1579"/>
                    <a:pt x="2933" y="1253"/>
                  </a:cubicBezTo>
                  <a:cubicBezTo>
                    <a:pt x="3760" y="953"/>
                    <a:pt x="4813" y="727"/>
                    <a:pt x="5539" y="226"/>
                  </a:cubicBezTo>
                  <a:cubicBezTo>
                    <a:pt x="5539" y="101"/>
                    <a:pt x="5539" y="0"/>
                    <a:pt x="5439" y="0"/>
                  </a:cubicBezTo>
                  <a:close/>
                </a:path>
              </a:pathLst>
            </a:custGeom>
            <a:solidFill>
              <a:srgbClr val="4D2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37"/>
            <p:cNvSpPr/>
            <p:nvPr/>
          </p:nvSpPr>
          <p:spPr>
            <a:xfrm>
              <a:off x="4579700" y="3731333"/>
              <a:ext cx="204502" cy="70296"/>
            </a:xfrm>
            <a:custGeom>
              <a:avLst/>
              <a:gdLst/>
              <a:ahLst/>
              <a:cxnLst/>
              <a:rect l="l" t="t" r="r" b="b"/>
              <a:pathLst>
                <a:path w="4061" h="1396" extrusionOk="0">
                  <a:moveTo>
                    <a:pt x="4025" y="0"/>
                  </a:moveTo>
                  <a:cubicBezTo>
                    <a:pt x="4010" y="0"/>
                    <a:pt x="3990" y="12"/>
                    <a:pt x="3960" y="42"/>
                  </a:cubicBezTo>
                  <a:cubicBezTo>
                    <a:pt x="3233" y="142"/>
                    <a:pt x="2607" y="568"/>
                    <a:pt x="1880" y="769"/>
                  </a:cubicBezTo>
                  <a:cubicBezTo>
                    <a:pt x="1253" y="994"/>
                    <a:pt x="627" y="1094"/>
                    <a:pt x="0" y="1395"/>
                  </a:cubicBezTo>
                  <a:cubicBezTo>
                    <a:pt x="727" y="1395"/>
                    <a:pt x="1354" y="1195"/>
                    <a:pt x="2080" y="994"/>
                  </a:cubicBezTo>
                  <a:cubicBezTo>
                    <a:pt x="2707" y="668"/>
                    <a:pt x="3434" y="468"/>
                    <a:pt x="4060" y="142"/>
                  </a:cubicBezTo>
                  <a:cubicBezTo>
                    <a:pt x="4060" y="71"/>
                    <a:pt x="4060" y="0"/>
                    <a:pt x="4025" y="0"/>
                  </a:cubicBezTo>
                  <a:close/>
                </a:path>
              </a:pathLst>
            </a:custGeom>
            <a:solidFill>
              <a:srgbClr val="4D2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37"/>
            <p:cNvSpPr/>
            <p:nvPr/>
          </p:nvSpPr>
          <p:spPr>
            <a:xfrm>
              <a:off x="4815722" y="3691752"/>
              <a:ext cx="63148" cy="31623"/>
            </a:xfrm>
            <a:custGeom>
              <a:avLst/>
              <a:gdLst/>
              <a:ahLst/>
              <a:cxnLst/>
              <a:rect l="l" t="t" r="r" b="b"/>
              <a:pathLst>
                <a:path w="1254" h="628" extrusionOk="0">
                  <a:moveTo>
                    <a:pt x="1153" y="1"/>
                  </a:moveTo>
                  <a:cubicBezTo>
                    <a:pt x="952" y="1"/>
                    <a:pt x="727" y="101"/>
                    <a:pt x="526" y="201"/>
                  </a:cubicBezTo>
                  <a:cubicBezTo>
                    <a:pt x="426" y="301"/>
                    <a:pt x="226" y="402"/>
                    <a:pt x="0" y="627"/>
                  </a:cubicBezTo>
                  <a:lnTo>
                    <a:pt x="100" y="627"/>
                  </a:lnTo>
                  <a:cubicBezTo>
                    <a:pt x="226" y="627"/>
                    <a:pt x="426" y="527"/>
                    <a:pt x="627" y="402"/>
                  </a:cubicBezTo>
                  <a:cubicBezTo>
                    <a:pt x="852" y="301"/>
                    <a:pt x="1053" y="201"/>
                    <a:pt x="1253" y="101"/>
                  </a:cubicBezTo>
                  <a:cubicBezTo>
                    <a:pt x="1253" y="1"/>
                    <a:pt x="1253" y="1"/>
                    <a:pt x="1153" y="1"/>
                  </a:cubicBezTo>
                  <a:close/>
                </a:path>
              </a:pathLst>
            </a:custGeom>
            <a:solidFill>
              <a:srgbClr val="4D2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37"/>
            <p:cNvSpPr/>
            <p:nvPr/>
          </p:nvSpPr>
          <p:spPr>
            <a:xfrm>
              <a:off x="4574664" y="3701874"/>
              <a:ext cx="372343" cy="167884"/>
            </a:xfrm>
            <a:custGeom>
              <a:avLst/>
              <a:gdLst/>
              <a:ahLst/>
              <a:cxnLst/>
              <a:rect l="l" t="t" r="r" b="b"/>
              <a:pathLst>
                <a:path w="7394" h="3334" extrusionOk="0">
                  <a:moveTo>
                    <a:pt x="7293" y="0"/>
                  </a:moveTo>
                  <a:cubicBezTo>
                    <a:pt x="6767" y="201"/>
                    <a:pt x="6140" y="627"/>
                    <a:pt x="5639" y="953"/>
                  </a:cubicBezTo>
                  <a:cubicBezTo>
                    <a:pt x="5013" y="1253"/>
                    <a:pt x="4386" y="1454"/>
                    <a:pt x="3759" y="1780"/>
                  </a:cubicBezTo>
                  <a:cubicBezTo>
                    <a:pt x="2506" y="2306"/>
                    <a:pt x="1128" y="2607"/>
                    <a:pt x="0" y="3233"/>
                  </a:cubicBezTo>
                  <a:lnTo>
                    <a:pt x="0" y="3334"/>
                  </a:lnTo>
                  <a:cubicBezTo>
                    <a:pt x="1253" y="3133"/>
                    <a:pt x="2506" y="2506"/>
                    <a:pt x="3759" y="2080"/>
                  </a:cubicBezTo>
                  <a:lnTo>
                    <a:pt x="5639" y="1153"/>
                  </a:lnTo>
                  <a:cubicBezTo>
                    <a:pt x="6266" y="827"/>
                    <a:pt x="6892" y="627"/>
                    <a:pt x="7394" y="100"/>
                  </a:cubicBezTo>
                  <a:cubicBezTo>
                    <a:pt x="7394" y="100"/>
                    <a:pt x="7394" y="0"/>
                    <a:pt x="7293" y="0"/>
                  </a:cubicBezTo>
                  <a:close/>
                </a:path>
              </a:pathLst>
            </a:custGeom>
            <a:solidFill>
              <a:srgbClr val="4D2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37"/>
            <p:cNvSpPr/>
            <p:nvPr/>
          </p:nvSpPr>
          <p:spPr>
            <a:xfrm>
              <a:off x="4579700" y="3759935"/>
              <a:ext cx="362272" cy="157762"/>
            </a:xfrm>
            <a:custGeom>
              <a:avLst/>
              <a:gdLst/>
              <a:ahLst/>
              <a:cxnLst/>
              <a:rect l="l" t="t" r="r" b="b"/>
              <a:pathLst>
                <a:path w="7194" h="3133" extrusionOk="0">
                  <a:moveTo>
                    <a:pt x="7093" y="0"/>
                  </a:moveTo>
                  <a:cubicBezTo>
                    <a:pt x="5840" y="526"/>
                    <a:pt x="4687" y="1253"/>
                    <a:pt x="3534" y="1780"/>
                  </a:cubicBezTo>
                  <a:cubicBezTo>
                    <a:pt x="2281" y="2181"/>
                    <a:pt x="1153" y="2607"/>
                    <a:pt x="0" y="3033"/>
                  </a:cubicBezTo>
                  <a:lnTo>
                    <a:pt x="0" y="3133"/>
                  </a:lnTo>
                  <a:cubicBezTo>
                    <a:pt x="1253" y="2932"/>
                    <a:pt x="2507" y="2406"/>
                    <a:pt x="3659" y="1880"/>
                  </a:cubicBezTo>
                  <a:cubicBezTo>
                    <a:pt x="4913" y="1353"/>
                    <a:pt x="6166" y="827"/>
                    <a:pt x="7193" y="100"/>
                  </a:cubicBezTo>
                  <a:cubicBezTo>
                    <a:pt x="7193" y="0"/>
                    <a:pt x="7193" y="0"/>
                    <a:pt x="7093" y="0"/>
                  </a:cubicBezTo>
                  <a:close/>
                </a:path>
              </a:pathLst>
            </a:custGeom>
            <a:solidFill>
              <a:srgbClr val="4D2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37"/>
            <p:cNvSpPr/>
            <p:nvPr/>
          </p:nvSpPr>
          <p:spPr>
            <a:xfrm>
              <a:off x="4689478" y="3847405"/>
              <a:ext cx="156360" cy="70296"/>
            </a:xfrm>
            <a:custGeom>
              <a:avLst/>
              <a:gdLst/>
              <a:ahLst/>
              <a:cxnLst/>
              <a:rect l="l" t="t" r="r" b="b"/>
              <a:pathLst>
                <a:path w="3105" h="1396" extrusionOk="0">
                  <a:moveTo>
                    <a:pt x="3052" y="1"/>
                  </a:moveTo>
                  <a:cubicBezTo>
                    <a:pt x="3042" y="1"/>
                    <a:pt x="3033" y="13"/>
                    <a:pt x="3033" y="43"/>
                  </a:cubicBezTo>
                  <a:cubicBezTo>
                    <a:pt x="2507" y="243"/>
                    <a:pt x="1981" y="444"/>
                    <a:pt x="1479" y="669"/>
                  </a:cubicBezTo>
                  <a:cubicBezTo>
                    <a:pt x="1053" y="870"/>
                    <a:pt x="427" y="1070"/>
                    <a:pt x="1" y="1396"/>
                  </a:cubicBezTo>
                  <a:cubicBezTo>
                    <a:pt x="1053" y="1396"/>
                    <a:pt x="2206" y="669"/>
                    <a:pt x="3033" y="143"/>
                  </a:cubicBezTo>
                  <a:cubicBezTo>
                    <a:pt x="3104" y="72"/>
                    <a:pt x="3075" y="1"/>
                    <a:pt x="3052" y="1"/>
                  </a:cubicBezTo>
                  <a:close/>
                </a:path>
              </a:pathLst>
            </a:custGeom>
            <a:solidFill>
              <a:srgbClr val="4D2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37"/>
            <p:cNvSpPr/>
            <p:nvPr/>
          </p:nvSpPr>
          <p:spPr>
            <a:xfrm>
              <a:off x="4669285" y="3917652"/>
              <a:ext cx="199466" cy="71554"/>
            </a:xfrm>
            <a:custGeom>
              <a:avLst/>
              <a:gdLst/>
              <a:ahLst/>
              <a:cxnLst/>
              <a:rect l="l" t="t" r="r" b="b"/>
              <a:pathLst>
                <a:path w="3961" h="1421" extrusionOk="0">
                  <a:moveTo>
                    <a:pt x="3860" y="1"/>
                  </a:moveTo>
                  <a:cubicBezTo>
                    <a:pt x="3234" y="201"/>
                    <a:pt x="2607" y="527"/>
                    <a:pt x="1981" y="828"/>
                  </a:cubicBezTo>
                  <a:cubicBezTo>
                    <a:pt x="1254" y="1054"/>
                    <a:pt x="627" y="1254"/>
                    <a:pt x="1" y="1354"/>
                  </a:cubicBezTo>
                  <a:cubicBezTo>
                    <a:pt x="146" y="1401"/>
                    <a:pt x="297" y="1420"/>
                    <a:pt x="451" y="1420"/>
                  </a:cubicBezTo>
                  <a:cubicBezTo>
                    <a:pt x="960" y="1420"/>
                    <a:pt x="1500" y="1207"/>
                    <a:pt x="1981" y="1054"/>
                  </a:cubicBezTo>
                  <a:cubicBezTo>
                    <a:pt x="2607" y="828"/>
                    <a:pt x="3434" y="527"/>
                    <a:pt x="3961" y="101"/>
                  </a:cubicBezTo>
                  <a:cubicBezTo>
                    <a:pt x="3961" y="101"/>
                    <a:pt x="3961" y="1"/>
                    <a:pt x="3860" y="1"/>
                  </a:cubicBezTo>
                  <a:close/>
                </a:path>
              </a:pathLst>
            </a:custGeom>
            <a:solidFill>
              <a:srgbClr val="A64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37"/>
            <p:cNvSpPr/>
            <p:nvPr/>
          </p:nvSpPr>
          <p:spPr>
            <a:xfrm>
              <a:off x="4716016" y="3975713"/>
              <a:ext cx="121211" cy="46780"/>
            </a:xfrm>
            <a:custGeom>
              <a:avLst/>
              <a:gdLst/>
              <a:ahLst/>
              <a:cxnLst/>
              <a:rect l="l" t="t" r="r" b="b"/>
              <a:pathLst>
                <a:path w="2407" h="929" extrusionOk="0">
                  <a:moveTo>
                    <a:pt x="2306" y="1"/>
                  </a:moveTo>
                  <a:cubicBezTo>
                    <a:pt x="1880" y="101"/>
                    <a:pt x="1454" y="201"/>
                    <a:pt x="1053" y="402"/>
                  </a:cubicBezTo>
                  <a:cubicBezTo>
                    <a:pt x="727" y="527"/>
                    <a:pt x="426" y="627"/>
                    <a:pt x="100" y="828"/>
                  </a:cubicBezTo>
                  <a:cubicBezTo>
                    <a:pt x="0" y="828"/>
                    <a:pt x="0" y="928"/>
                    <a:pt x="100" y="928"/>
                  </a:cubicBezTo>
                  <a:cubicBezTo>
                    <a:pt x="526" y="828"/>
                    <a:pt x="827" y="728"/>
                    <a:pt x="1253" y="527"/>
                  </a:cubicBezTo>
                  <a:cubicBezTo>
                    <a:pt x="1579" y="402"/>
                    <a:pt x="1980" y="302"/>
                    <a:pt x="2306" y="101"/>
                  </a:cubicBezTo>
                  <a:cubicBezTo>
                    <a:pt x="2406" y="1"/>
                    <a:pt x="2306" y="1"/>
                    <a:pt x="2306" y="1"/>
                  </a:cubicBezTo>
                  <a:close/>
                </a:path>
              </a:pathLst>
            </a:custGeom>
            <a:solidFill>
              <a:srgbClr val="A64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37"/>
            <p:cNvSpPr/>
            <p:nvPr/>
          </p:nvSpPr>
          <p:spPr>
            <a:xfrm>
              <a:off x="4763956" y="4020178"/>
              <a:ext cx="56854" cy="23768"/>
            </a:xfrm>
            <a:custGeom>
              <a:avLst/>
              <a:gdLst/>
              <a:ahLst/>
              <a:cxnLst/>
              <a:rect l="l" t="t" r="r" b="b"/>
              <a:pathLst>
                <a:path w="1129" h="472" extrusionOk="0">
                  <a:moveTo>
                    <a:pt x="1099" y="1"/>
                  </a:moveTo>
                  <a:cubicBezTo>
                    <a:pt x="1084" y="1"/>
                    <a:pt x="1061" y="12"/>
                    <a:pt x="1028" y="45"/>
                  </a:cubicBezTo>
                  <a:cubicBezTo>
                    <a:pt x="828" y="45"/>
                    <a:pt x="727" y="145"/>
                    <a:pt x="502" y="271"/>
                  </a:cubicBezTo>
                  <a:cubicBezTo>
                    <a:pt x="401" y="271"/>
                    <a:pt x="201" y="371"/>
                    <a:pt x="0" y="471"/>
                  </a:cubicBezTo>
                  <a:cubicBezTo>
                    <a:pt x="201" y="471"/>
                    <a:pt x="401" y="471"/>
                    <a:pt x="627" y="371"/>
                  </a:cubicBezTo>
                  <a:cubicBezTo>
                    <a:pt x="828" y="371"/>
                    <a:pt x="928" y="271"/>
                    <a:pt x="1128" y="45"/>
                  </a:cubicBezTo>
                  <a:cubicBezTo>
                    <a:pt x="1128" y="45"/>
                    <a:pt x="1128" y="1"/>
                    <a:pt x="1099" y="1"/>
                  </a:cubicBezTo>
                  <a:close/>
                </a:path>
              </a:pathLst>
            </a:custGeom>
            <a:solidFill>
              <a:srgbClr val="A64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37"/>
            <p:cNvSpPr/>
            <p:nvPr/>
          </p:nvSpPr>
          <p:spPr>
            <a:xfrm>
              <a:off x="4795529" y="4002251"/>
              <a:ext cx="151475" cy="68936"/>
            </a:xfrm>
            <a:custGeom>
              <a:avLst/>
              <a:gdLst/>
              <a:ahLst/>
              <a:cxnLst/>
              <a:rect l="l" t="t" r="r" b="b"/>
              <a:pathLst>
                <a:path w="3008" h="1369" extrusionOk="0">
                  <a:moveTo>
                    <a:pt x="2907" y="0"/>
                  </a:moveTo>
                  <a:cubicBezTo>
                    <a:pt x="2381" y="100"/>
                    <a:pt x="1980" y="401"/>
                    <a:pt x="1454" y="627"/>
                  </a:cubicBezTo>
                  <a:cubicBezTo>
                    <a:pt x="1028" y="827"/>
                    <a:pt x="501" y="1028"/>
                    <a:pt x="0" y="1253"/>
                  </a:cubicBezTo>
                  <a:lnTo>
                    <a:pt x="0" y="1353"/>
                  </a:lnTo>
                  <a:cubicBezTo>
                    <a:pt x="31" y="1364"/>
                    <a:pt x="67" y="1369"/>
                    <a:pt x="107" y="1369"/>
                  </a:cubicBezTo>
                  <a:cubicBezTo>
                    <a:pt x="448" y="1369"/>
                    <a:pt x="1061" y="1017"/>
                    <a:pt x="1353" y="927"/>
                  </a:cubicBezTo>
                  <a:cubicBezTo>
                    <a:pt x="1880" y="727"/>
                    <a:pt x="2506" y="501"/>
                    <a:pt x="2907" y="100"/>
                  </a:cubicBezTo>
                  <a:cubicBezTo>
                    <a:pt x="3008" y="0"/>
                    <a:pt x="2907" y="0"/>
                    <a:pt x="2907" y="0"/>
                  </a:cubicBezTo>
                  <a:close/>
                </a:path>
              </a:pathLst>
            </a:custGeom>
            <a:solidFill>
              <a:srgbClr val="A64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37"/>
            <p:cNvSpPr/>
            <p:nvPr/>
          </p:nvSpPr>
          <p:spPr>
            <a:xfrm>
              <a:off x="4852282" y="4038810"/>
              <a:ext cx="106103" cy="46780"/>
            </a:xfrm>
            <a:custGeom>
              <a:avLst/>
              <a:gdLst/>
              <a:ahLst/>
              <a:cxnLst/>
              <a:rect l="l" t="t" r="r" b="b"/>
              <a:pathLst>
                <a:path w="2107" h="929" extrusionOk="0">
                  <a:moveTo>
                    <a:pt x="2006" y="1"/>
                  </a:moveTo>
                  <a:cubicBezTo>
                    <a:pt x="1680" y="101"/>
                    <a:pt x="1254" y="302"/>
                    <a:pt x="953" y="402"/>
                  </a:cubicBezTo>
                  <a:cubicBezTo>
                    <a:pt x="627" y="527"/>
                    <a:pt x="327" y="627"/>
                    <a:pt x="1" y="928"/>
                  </a:cubicBezTo>
                  <a:cubicBezTo>
                    <a:pt x="427" y="928"/>
                    <a:pt x="853" y="728"/>
                    <a:pt x="1154" y="627"/>
                  </a:cubicBezTo>
                  <a:cubicBezTo>
                    <a:pt x="1480" y="527"/>
                    <a:pt x="1780" y="402"/>
                    <a:pt x="2106" y="101"/>
                  </a:cubicBezTo>
                  <a:lnTo>
                    <a:pt x="2006" y="1"/>
                  </a:lnTo>
                  <a:close/>
                </a:path>
              </a:pathLst>
            </a:custGeom>
            <a:solidFill>
              <a:srgbClr val="A64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37"/>
            <p:cNvSpPr/>
            <p:nvPr/>
          </p:nvSpPr>
          <p:spPr>
            <a:xfrm>
              <a:off x="4921724" y="4048931"/>
              <a:ext cx="68184" cy="38018"/>
            </a:xfrm>
            <a:custGeom>
              <a:avLst/>
              <a:gdLst/>
              <a:ahLst/>
              <a:cxnLst/>
              <a:rect l="l" t="t" r="r" b="b"/>
              <a:pathLst>
                <a:path w="1354" h="755" extrusionOk="0">
                  <a:moveTo>
                    <a:pt x="1354" y="0"/>
                  </a:moveTo>
                  <a:cubicBezTo>
                    <a:pt x="1128" y="0"/>
                    <a:pt x="928" y="201"/>
                    <a:pt x="627" y="326"/>
                  </a:cubicBezTo>
                  <a:cubicBezTo>
                    <a:pt x="401" y="527"/>
                    <a:pt x="101" y="527"/>
                    <a:pt x="0" y="727"/>
                  </a:cubicBezTo>
                  <a:cubicBezTo>
                    <a:pt x="39" y="746"/>
                    <a:pt x="81" y="755"/>
                    <a:pt x="125" y="755"/>
                  </a:cubicBezTo>
                  <a:cubicBezTo>
                    <a:pt x="313" y="755"/>
                    <a:pt x="545" y="608"/>
                    <a:pt x="727" y="527"/>
                  </a:cubicBezTo>
                  <a:cubicBezTo>
                    <a:pt x="928" y="426"/>
                    <a:pt x="1253" y="326"/>
                    <a:pt x="1354" y="101"/>
                  </a:cubicBezTo>
                  <a:lnTo>
                    <a:pt x="1354" y="0"/>
                  </a:lnTo>
                  <a:close/>
                </a:path>
              </a:pathLst>
            </a:custGeom>
            <a:solidFill>
              <a:srgbClr val="A64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37"/>
            <p:cNvSpPr/>
            <p:nvPr/>
          </p:nvSpPr>
          <p:spPr>
            <a:xfrm>
              <a:off x="4994892" y="4062528"/>
              <a:ext cx="15208" cy="15056"/>
            </a:xfrm>
            <a:custGeom>
              <a:avLst/>
              <a:gdLst/>
              <a:ahLst/>
              <a:cxnLst/>
              <a:rect l="l" t="t" r="r" b="b"/>
              <a:pathLst>
                <a:path w="302" h="299" extrusionOk="0">
                  <a:moveTo>
                    <a:pt x="272" y="1"/>
                  </a:moveTo>
                  <a:cubicBezTo>
                    <a:pt x="257" y="1"/>
                    <a:pt x="235" y="14"/>
                    <a:pt x="201" y="56"/>
                  </a:cubicBezTo>
                  <a:lnTo>
                    <a:pt x="101" y="56"/>
                  </a:lnTo>
                  <a:lnTo>
                    <a:pt x="1" y="156"/>
                  </a:lnTo>
                  <a:cubicBezTo>
                    <a:pt x="1" y="227"/>
                    <a:pt x="1" y="298"/>
                    <a:pt x="36" y="298"/>
                  </a:cubicBezTo>
                  <a:cubicBezTo>
                    <a:pt x="51" y="298"/>
                    <a:pt x="72" y="286"/>
                    <a:pt x="101" y="257"/>
                  </a:cubicBezTo>
                  <a:lnTo>
                    <a:pt x="302" y="257"/>
                  </a:lnTo>
                  <a:lnTo>
                    <a:pt x="302" y="56"/>
                  </a:lnTo>
                  <a:cubicBezTo>
                    <a:pt x="302" y="56"/>
                    <a:pt x="302" y="1"/>
                    <a:pt x="272" y="1"/>
                  </a:cubicBezTo>
                  <a:close/>
                </a:path>
              </a:pathLst>
            </a:custGeom>
            <a:solidFill>
              <a:srgbClr val="A64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37"/>
            <p:cNvSpPr/>
            <p:nvPr/>
          </p:nvSpPr>
          <p:spPr>
            <a:xfrm>
              <a:off x="5010050" y="4073203"/>
              <a:ext cx="6345" cy="7301"/>
            </a:xfrm>
            <a:custGeom>
              <a:avLst/>
              <a:gdLst/>
              <a:ahLst/>
              <a:cxnLst/>
              <a:rect l="l" t="t" r="r" b="b"/>
              <a:pathLst>
                <a:path w="126" h="145" extrusionOk="0">
                  <a:moveTo>
                    <a:pt x="94" y="0"/>
                  </a:moveTo>
                  <a:cubicBezTo>
                    <a:pt x="56" y="0"/>
                    <a:pt x="1" y="45"/>
                    <a:pt x="1" y="45"/>
                  </a:cubicBezTo>
                  <a:cubicBezTo>
                    <a:pt x="1" y="145"/>
                    <a:pt x="126" y="145"/>
                    <a:pt x="126" y="145"/>
                  </a:cubicBezTo>
                  <a:lnTo>
                    <a:pt x="126" y="45"/>
                  </a:lnTo>
                  <a:cubicBezTo>
                    <a:pt x="126" y="11"/>
                    <a:pt x="112" y="0"/>
                    <a:pt x="94" y="0"/>
                  </a:cubicBezTo>
                  <a:close/>
                </a:path>
              </a:pathLst>
            </a:custGeom>
            <a:solidFill>
              <a:srgbClr val="A64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5" name="Google Shape;5705;p37"/>
          <p:cNvGrpSpPr/>
          <p:nvPr/>
        </p:nvGrpSpPr>
        <p:grpSpPr>
          <a:xfrm>
            <a:off x="7844223" y="952465"/>
            <a:ext cx="597346" cy="677510"/>
            <a:chOff x="7844223" y="952465"/>
            <a:chExt cx="597346" cy="677510"/>
          </a:xfrm>
        </p:grpSpPr>
        <p:sp>
          <p:nvSpPr>
            <p:cNvPr id="5706" name="Google Shape;5706;p37"/>
            <p:cNvSpPr/>
            <p:nvPr/>
          </p:nvSpPr>
          <p:spPr>
            <a:xfrm rot="8772017" flipH="1">
              <a:off x="7871567" y="1238099"/>
              <a:ext cx="542658" cy="263179"/>
            </a:xfrm>
            <a:custGeom>
              <a:avLst/>
              <a:gdLst/>
              <a:ahLst/>
              <a:cxnLst/>
              <a:rect l="l" t="t" r="r" b="b"/>
              <a:pathLst>
                <a:path w="21706" h="10527" extrusionOk="0">
                  <a:moveTo>
                    <a:pt x="840" y="1"/>
                  </a:moveTo>
                  <a:cubicBezTo>
                    <a:pt x="721" y="1"/>
                    <a:pt x="615" y="26"/>
                    <a:pt x="502" y="76"/>
                  </a:cubicBezTo>
                  <a:lnTo>
                    <a:pt x="201" y="76"/>
                  </a:lnTo>
                  <a:cubicBezTo>
                    <a:pt x="101" y="76"/>
                    <a:pt x="101" y="76"/>
                    <a:pt x="1" y="201"/>
                  </a:cubicBezTo>
                  <a:cubicBezTo>
                    <a:pt x="1" y="301"/>
                    <a:pt x="101" y="402"/>
                    <a:pt x="201" y="502"/>
                  </a:cubicBezTo>
                  <a:lnTo>
                    <a:pt x="502" y="502"/>
                  </a:lnTo>
                  <a:cubicBezTo>
                    <a:pt x="627" y="502"/>
                    <a:pt x="928" y="602"/>
                    <a:pt x="1254" y="602"/>
                  </a:cubicBezTo>
                  <a:cubicBezTo>
                    <a:pt x="1555" y="702"/>
                    <a:pt x="1881" y="828"/>
                    <a:pt x="2382" y="928"/>
                  </a:cubicBezTo>
                  <a:cubicBezTo>
                    <a:pt x="2808" y="1028"/>
                    <a:pt x="3234" y="1128"/>
                    <a:pt x="3860" y="1229"/>
                  </a:cubicBezTo>
                  <a:cubicBezTo>
                    <a:pt x="4061" y="1329"/>
                    <a:pt x="4387" y="1329"/>
                    <a:pt x="4688" y="1454"/>
                  </a:cubicBezTo>
                  <a:cubicBezTo>
                    <a:pt x="4888" y="1554"/>
                    <a:pt x="5214" y="1554"/>
                    <a:pt x="5515" y="1655"/>
                  </a:cubicBezTo>
                  <a:cubicBezTo>
                    <a:pt x="6141" y="1855"/>
                    <a:pt x="6768" y="1955"/>
                    <a:pt x="7520" y="2281"/>
                  </a:cubicBezTo>
                  <a:cubicBezTo>
                    <a:pt x="8146" y="2482"/>
                    <a:pt x="8773" y="2707"/>
                    <a:pt x="9500" y="3008"/>
                  </a:cubicBezTo>
                  <a:cubicBezTo>
                    <a:pt x="10126" y="3209"/>
                    <a:pt x="10853" y="3635"/>
                    <a:pt x="11480" y="3835"/>
                  </a:cubicBezTo>
                  <a:cubicBezTo>
                    <a:pt x="12206" y="4261"/>
                    <a:pt x="12833" y="4587"/>
                    <a:pt x="13460" y="4888"/>
                  </a:cubicBezTo>
                  <a:cubicBezTo>
                    <a:pt x="14186" y="5214"/>
                    <a:pt x="14713" y="5615"/>
                    <a:pt x="15339" y="5940"/>
                  </a:cubicBezTo>
                  <a:cubicBezTo>
                    <a:pt x="15966" y="6341"/>
                    <a:pt x="16492" y="6767"/>
                    <a:pt x="17018" y="7093"/>
                  </a:cubicBezTo>
                  <a:cubicBezTo>
                    <a:pt x="17219" y="7294"/>
                    <a:pt x="17545" y="7494"/>
                    <a:pt x="17745" y="7720"/>
                  </a:cubicBezTo>
                  <a:cubicBezTo>
                    <a:pt x="17946" y="7920"/>
                    <a:pt x="18171" y="8021"/>
                    <a:pt x="18372" y="8221"/>
                  </a:cubicBezTo>
                  <a:cubicBezTo>
                    <a:pt x="18898" y="8547"/>
                    <a:pt x="19299" y="8848"/>
                    <a:pt x="19625" y="9174"/>
                  </a:cubicBezTo>
                  <a:cubicBezTo>
                    <a:pt x="19926" y="9474"/>
                    <a:pt x="20252" y="9700"/>
                    <a:pt x="20552" y="9900"/>
                  </a:cubicBezTo>
                  <a:cubicBezTo>
                    <a:pt x="21079" y="10326"/>
                    <a:pt x="21404" y="10527"/>
                    <a:pt x="21404" y="10527"/>
                  </a:cubicBezTo>
                  <a:lnTo>
                    <a:pt x="21605" y="10527"/>
                  </a:lnTo>
                  <a:cubicBezTo>
                    <a:pt x="21705" y="10427"/>
                    <a:pt x="21705" y="10326"/>
                    <a:pt x="21605" y="10226"/>
                  </a:cubicBezTo>
                  <a:cubicBezTo>
                    <a:pt x="21605" y="10226"/>
                    <a:pt x="21404" y="9900"/>
                    <a:pt x="20878" y="9474"/>
                  </a:cubicBezTo>
                  <a:lnTo>
                    <a:pt x="20051" y="8647"/>
                  </a:lnTo>
                  <a:cubicBezTo>
                    <a:pt x="19625" y="8346"/>
                    <a:pt x="19199" y="8021"/>
                    <a:pt x="18798" y="7720"/>
                  </a:cubicBezTo>
                  <a:cubicBezTo>
                    <a:pt x="18372" y="7394"/>
                    <a:pt x="17846" y="6968"/>
                    <a:pt x="17319" y="6667"/>
                  </a:cubicBezTo>
                  <a:cubicBezTo>
                    <a:pt x="16793" y="6341"/>
                    <a:pt x="16166" y="5940"/>
                    <a:pt x="15540" y="5615"/>
                  </a:cubicBezTo>
                  <a:cubicBezTo>
                    <a:pt x="15038" y="5214"/>
                    <a:pt x="14412" y="4788"/>
                    <a:pt x="13785" y="4462"/>
                  </a:cubicBezTo>
                  <a:cubicBezTo>
                    <a:pt x="13159" y="4061"/>
                    <a:pt x="12407" y="3635"/>
                    <a:pt x="11780" y="3334"/>
                  </a:cubicBezTo>
                  <a:cubicBezTo>
                    <a:pt x="11480" y="3108"/>
                    <a:pt x="11053" y="3008"/>
                    <a:pt x="10753" y="2808"/>
                  </a:cubicBezTo>
                  <a:cubicBezTo>
                    <a:pt x="10427" y="2707"/>
                    <a:pt x="10126" y="2482"/>
                    <a:pt x="9700" y="2381"/>
                  </a:cubicBezTo>
                  <a:cubicBezTo>
                    <a:pt x="9074" y="2081"/>
                    <a:pt x="8347" y="1755"/>
                    <a:pt x="7720" y="1554"/>
                  </a:cubicBezTo>
                  <a:cubicBezTo>
                    <a:pt x="7094" y="1329"/>
                    <a:pt x="6367" y="1128"/>
                    <a:pt x="5740" y="928"/>
                  </a:cubicBezTo>
                  <a:cubicBezTo>
                    <a:pt x="5114" y="702"/>
                    <a:pt x="4587" y="502"/>
                    <a:pt x="3961" y="402"/>
                  </a:cubicBezTo>
                  <a:cubicBezTo>
                    <a:pt x="3434" y="301"/>
                    <a:pt x="2908" y="201"/>
                    <a:pt x="2507" y="201"/>
                  </a:cubicBezTo>
                  <a:cubicBezTo>
                    <a:pt x="1981" y="76"/>
                    <a:pt x="1555" y="76"/>
                    <a:pt x="1254" y="76"/>
                  </a:cubicBezTo>
                  <a:cubicBezTo>
                    <a:pt x="1091" y="26"/>
                    <a:pt x="959" y="1"/>
                    <a:pt x="840" y="1"/>
                  </a:cubicBezTo>
                  <a:close/>
                </a:path>
              </a:pathLst>
            </a:custGeom>
            <a:solidFill>
              <a:srgbClr val="651D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37"/>
            <p:cNvSpPr/>
            <p:nvPr/>
          </p:nvSpPr>
          <p:spPr>
            <a:xfrm rot="8772017" flipH="1">
              <a:off x="8221985" y="981517"/>
              <a:ext cx="147327" cy="141127"/>
            </a:xfrm>
            <a:custGeom>
              <a:avLst/>
              <a:gdLst/>
              <a:ahLst/>
              <a:cxnLst/>
              <a:rect l="l" t="t" r="r" b="b"/>
              <a:pathLst>
                <a:path w="5893" h="5645" extrusionOk="0">
                  <a:moveTo>
                    <a:pt x="627" y="1"/>
                  </a:moveTo>
                  <a:lnTo>
                    <a:pt x="627" y="1"/>
                  </a:lnTo>
                  <a:cubicBezTo>
                    <a:pt x="0" y="828"/>
                    <a:pt x="2506" y="5214"/>
                    <a:pt x="4587" y="5640"/>
                  </a:cubicBezTo>
                  <a:cubicBezTo>
                    <a:pt x="4605" y="5643"/>
                    <a:pt x="4624" y="5644"/>
                    <a:pt x="4644" y="5644"/>
                  </a:cubicBezTo>
                  <a:cubicBezTo>
                    <a:pt x="5255" y="5644"/>
                    <a:pt x="5893" y="4104"/>
                    <a:pt x="4386" y="2281"/>
                  </a:cubicBezTo>
                  <a:cubicBezTo>
                    <a:pt x="2607" y="301"/>
                    <a:pt x="627" y="1"/>
                    <a:pt x="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37"/>
            <p:cNvSpPr/>
            <p:nvPr/>
          </p:nvSpPr>
          <p:spPr>
            <a:xfrm rot="8772017" flipH="1">
              <a:off x="8177086" y="1108946"/>
              <a:ext cx="68326" cy="125327"/>
            </a:xfrm>
            <a:custGeom>
              <a:avLst/>
              <a:gdLst/>
              <a:ahLst/>
              <a:cxnLst/>
              <a:rect l="l" t="t" r="r" b="b"/>
              <a:pathLst>
                <a:path w="2733" h="5013" extrusionOk="0">
                  <a:moveTo>
                    <a:pt x="1379" y="0"/>
                  </a:moveTo>
                  <a:lnTo>
                    <a:pt x="1379" y="0"/>
                  </a:lnTo>
                  <a:cubicBezTo>
                    <a:pt x="0" y="1253"/>
                    <a:pt x="126" y="4912"/>
                    <a:pt x="1680" y="5013"/>
                  </a:cubicBezTo>
                  <a:cubicBezTo>
                    <a:pt x="2306" y="5013"/>
                    <a:pt x="2732" y="3760"/>
                    <a:pt x="2507" y="2707"/>
                  </a:cubicBezTo>
                  <a:cubicBezTo>
                    <a:pt x="2206" y="1354"/>
                    <a:pt x="1379" y="0"/>
                    <a:pt x="1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37"/>
            <p:cNvSpPr/>
            <p:nvPr/>
          </p:nvSpPr>
          <p:spPr>
            <a:xfrm rot="8772017" flipH="1">
              <a:off x="8130347" y="1227404"/>
              <a:ext cx="72301" cy="130552"/>
            </a:xfrm>
            <a:custGeom>
              <a:avLst/>
              <a:gdLst/>
              <a:ahLst/>
              <a:cxnLst/>
              <a:rect l="l" t="t" r="r" b="b"/>
              <a:pathLst>
                <a:path w="2892" h="5222" extrusionOk="0">
                  <a:moveTo>
                    <a:pt x="1128" y="0"/>
                  </a:moveTo>
                  <a:lnTo>
                    <a:pt x="1128" y="0"/>
                  </a:lnTo>
                  <a:cubicBezTo>
                    <a:pt x="1" y="1654"/>
                    <a:pt x="201" y="5213"/>
                    <a:pt x="1755" y="5213"/>
                  </a:cubicBezTo>
                  <a:cubicBezTo>
                    <a:pt x="1796" y="5219"/>
                    <a:pt x="1836" y="5222"/>
                    <a:pt x="1876" y="5222"/>
                  </a:cubicBezTo>
                  <a:cubicBezTo>
                    <a:pt x="2549" y="5222"/>
                    <a:pt x="2891" y="4418"/>
                    <a:pt x="2607" y="3233"/>
                  </a:cubicBezTo>
                  <a:cubicBezTo>
                    <a:pt x="2382" y="1554"/>
                    <a:pt x="1129" y="0"/>
                    <a:pt x="11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37"/>
            <p:cNvSpPr/>
            <p:nvPr/>
          </p:nvSpPr>
          <p:spPr>
            <a:xfrm rot="8772017" flipH="1">
              <a:off x="8061409" y="1340078"/>
              <a:ext cx="80476" cy="127927"/>
            </a:xfrm>
            <a:custGeom>
              <a:avLst/>
              <a:gdLst/>
              <a:ahLst/>
              <a:cxnLst/>
              <a:rect l="l" t="t" r="r" b="b"/>
              <a:pathLst>
                <a:path w="3219" h="5117" extrusionOk="0">
                  <a:moveTo>
                    <a:pt x="813" y="1"/>
                  </a:moveTo>
                  <a:lnTo>
                    <a:pt x="813" y="1"/>
                  </a:lnTo>
                  <a:cubicBezTo>
                    <a:pt x="0" y="1749"/>
                    <a:pt x="687" y="5117"/>
                    <a:pt x="2208" y="5117"/>
                  </a:cubicBezTo>
                  <a:cubicBezTo>
                    <a:pt x="2236" y="5117"/>
                    <a:pt x="2263" y="5116"/>
                    <a:pt x="2291" y="5114"/>
                  </a:cubicBezTo>
                  <a:cubicBezTo>
                    <a:pt x="2918" y="5013"/>
                    <a:pt x="3219" y="4086"/>
                    <a:pt x="2793" y="2933"/>
                  </a:cubicBezTo>
                  <a:cubicBezTo>
                    <a:pt x="2291" y="1354"/>
                    <a:pt x="813" y="1"/>
                    <a:pt x="8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37"/>
            <p:cNvSpPr/>
            <p:nvPr/>
          </p:nvSpPr>
          <p:spPr>
            <a:xfrm rot="8772017" flipH="1">
              <a:off x="8143916" y="1421003"/>
              <a:ext cx="136002" cy="57376"/>
            </a:xfrm>
            <a:custGeom>
              <a:avLst/>
              <a:gdLst/>
              <a:ahLst/>
              <a:cxnLst/>
              <a:rect l="l" t="t" r="r" b="b"/>
              <a:pathLst>
                <a:path w="5440" h="2295" extrusionOk="0">
                  <a:moveTo>
                    <a:pt x="3753" y="0"/>
                  </a:moveTo>
                  <a:cubicBezTo>
                    <a:pt x="2516" y="0"/>
                    <a:pt x="814" y="708"/>
                    <a:pt x="0" y="1734"/>
                  </a:cubicBezTo>
                  <a:cubicBezTo>
                    <a:pt x="0" y="1734"/>
                    <a:pt x="1375" y="2295"/>
                    <a:pt x="2847" y="2295"/>
                  </a:cubicBezTo>
                  <a:cubicBezTo>
                    <a:pt x="3051" y="2295"/>
                    <a:pt x="3256" y="2284"/>
                    <a:pt x="3459" y="2260"/>
                  </a:cubicBezTo>
                  <a:cubicBezTo>
                    <a:pt x="4712" y="2034"/>
                    <a:pt x="5439" y="1408"/>
                    <a:pt x="5138" y="681"/>
                  </a:cubicBezTo>
                  <a:cubicBezTo>
                    <a:pt x="4954" y="207"/>
                    <a:pt x="4421" y="0"/>
                    <a:pt x="37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37"/>
            <p:cNvSpPr/>
            <p:nvPr/>
          </p:nvSpPr>
          <p:spPr>
            <a:xfrm rot="8772017" flipH="1">
              <a:off x="8211417" y="1292165"/>
              <a:ext cx="135352" cy="55101"/>
            </a:xfrm>
            <a:custGeom>
              <a:avLst/>
              <a:gdLst/>
              <a:ahLst/>
              <a:cxnLst/>
              <a:rect l="l" t="t" r="r" b="b"/>
              <a:pathLst>
                <a:path w="5414" h="2204" extrusionOk="0">
                  <a:moveTo>
                    <a:pt x="3443" y="0"/>
                  </a:moveTo>
                  <a:cubicBezTo>
                    <a:pt x="2254" y="0"/>
                    <a:pt x="781" y="530"/>
                    <a:pt x="0" y="1369"/>
                  </a:cubicBezTo>
                  <a:cubicBezTo>
                    <a:pt x="0" y="1369"/>
                    <a:pt x="1579" y="2204"/>
                    <a:pt x="3090" y="2204"/>
                  </a:cubicBezTo>
                  <a:cubicBezTo>
                    <a:pt x="3171" y="2204"/>
                    <a:pt x="3253" y="2201"/>
                    <a:pt x="3334" y="2196"/>
                  </a:cubicBezTo>
                  <a:cubicBezTo>
                    <a:pt x="4687" y="2196"/>
                    <a:pt x="5414" y="1569"/>
                    <a:pt x="5213" y="943"/>
                  </a:cubicBezTo>
                  <a:cubicBezTo>
                    <a:pt x="5033" y="285"/>
                    <a:pt x="4314" y="0"/>
                    <a:pt x="3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37"/>
            <p:cNvSpPr/>
            <p:nvPr/>
          </p:nvSpPr>
          <p:spPr>
            <a:xfrm rot="8772017" flipH="1">
              <a:off x="8255142" y="1159674"/>
              <a:ext cx="132852" cy="57251"/>
            </a:xfrm>
            <a:custGeom>
              <a:avLst/>
              <a:gdLst/>
              <a:ahLst/>
              <a:cxnLst/>
              <a:rect l="l" t="t" r="r" b="b"/>
              <a:pathLst>
                <a:path w="5314" h="2290" extrusionOk="0">
                  <a:moveTo>
                    <a:pt x="2731" y="0"/>
                  </a:moveTo>
                  <a:cubicBezTo>
                    <a:pt x="1675" y="0"/>
                    <a:pt x="569" y="296"/>
                    <a:pt x="0" y="921"/>
                  </a:cubicBezTo>
                  <a:cubicBezTo>
                    <a:pt x="0" y="921"/>
                    <a:pt x="1755" y="1949"/>
                    <a:pt x="3008" y="2275"/>
                  </a:cubicBezTo>
                  <a:cubicBezTo>
                    <a:pt x="3110" y="2284"/>
                    <a:pt x="3215" y="2289"/>
                    <a:pt x="3319" y="2289"/>
                  </a:cubicBezTo>
                  <a:cubicBezTo>
                    <a:pt x="4292" y="2289"/>
                    <a:pt x="5314" y="1878"/>
                    <a:pt x="5314" y="1222"/>
                  </a:cubicBezTo>
                  <a:cubicBezTo>
                    <a:pt x="5204" y="428"/>
                    <a:pt x="4003" y="0"/>
                    <a:pt x="27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14" name="Google Shape;5714;p37"/>
          <p:cNvGrpSpPr/>
          <p:nvPr/>
        </p:nvGrpSpPr>
        <p:grpSpPr>
          <a:xfrm>
            <a:off x="882245" y="2156639"/>
            <a:ext cx="3294707" cy="2692640"/>
            <a:chOff x="924248" y="1512502"/>
            <a:chExt cx="3294707" cy="2692640"/>
          </a:xfrm>
        </p:grpSpPr>
        <p:grpSp>
          <p:nvGrpSpPr>
            <p:cNvPr id="5715" name="Google Shape;5715;p37"/>
            <p:cNvGrpSpPr/>
            <p:nvPr/>
          </p:nvGrpSpPr>
          <p:grpSpPr>
            <a:xfrm>
              <a:off x="1033129" y="1512502"/>
              <a:ext cx="3185826" cy="2692640"/>
              <a:chOff x="1033129" y="1512502"/>
              <a:chExt cx="3185826" cy="2692640"/>
            </a:xfrm>
          </p:grpSpPr>
          <p:grpSp>
            <p:nvGrpSpPr>
              <p:cNvPr id="5716" name="Google Shape;5716;p37"/>
              <p:cNvGrpSpPr/>
              <p:nvPr/>
            </p:nvGrpSpPr>
            <p:grpSpPr>
              <a:xfrm>
                <a:off x="1033129" y="1512502"/>
                <a:ext cx="3185826" cy="2664502"/>
                <a:chOff x="1109267" y="1569575"/>
                <a:chExt cx="3091234" cy="2585390"/>
              </a:xfrm>
            </p:grpSpPr>
            <p:sp>
              <p:nvSpPr>
                <p:cNvPr id="5717" name="Google Shape;5717;p37"/>
                <p:cNvSpPr/>
                <p:nvPr/>
              </p:nvSpPr>
              <p:spPr>
                <a:xfrm>
                  <a:off x="2164886" y="1569575"/>
                  <a:ext cx="840487" cy="299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52" h="7257" extrusionOk="0">
                      <a:moveTo>
                        <a:pt x="11706" y="1"/>
                      </a:moveTo>
                      <a:cubicBezTo>
                        <a:pt x="10768" y="1"/>
                        <a:pt x="9703" y="102"/>
                        <a:pt x="8447" y="366"/>
                      </a:cubicBezTo>
                      <a:cubicBezTo>
                        <a:pt x="1780" y="1820"/>
                        <a:pt x="1" y="5579"/>
                        <a:pt x="1" y="5579"/>
                      </a:cubicBezTo>
                      <a:cubicBezTo>
                        <a:pt x="1" y="5579"/>
                        <a:pt x="3494" y="7256"/>
                        <a:pt x="8599" y="7256"/>
                      </a:cubicBezTo>
                      <a:cubicBezTo>
                        <a:pt x="9610" y="7256"/>
                        <a:pt x="10683" y="7190"/>
                        <a:pt x="11805" y="7033"/>
                      </a:cubicBezTo>
                      <a:cubicBezTo>
                        <a:pt x="19951" y="5905"/>
                        <a:pt x="20352" y="1093"/>
                        <a:pt x="20352" y="1093"/>
                      </a:cubicBezTo>
                      <a:lnTo>
                        <a:pt x="20352" y="1093"/>
                      </a:lnTo>
                      <a:cubicBezTo>
                        <a:pt x="19995" y="1129"/>
                        <a:pt x="19657" y="1144"/>
                        <a:pt x="19333" y="1144"/>
                      </a:cubicBezTo>
                      <a:cubicBezTo>
                        <a:pt x="16581" y="1144"/>
                        <a:pt x="14854" y="1"/>
                        <a:pt x="117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18" name="Google Shape;5718;p37"/>
                <p:cNvSpPr/>
                <p:nvPr/>
              </p:nvSpPr>
              <p:spPr>
                <a:xfrm>
                  <a:off x="1892692" y="1621156"/>
                  <a:ext cx="1100248" cy="399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42" h="9669" extrusionOk="0">
                      <a:moveTo>
                        <a:pt x="26612" y="0"/>
                      </a:moveTo>
                      <a:cubicBezTo>
                        <a:pt x="26597" y="0"/>
                        <a:pt x="26575" y="11"/>
                        <a:pt x="26542" y="45"/>
                      </a:cubicBezTo>
                      <a:lnTo>
                        <a:pt x="26216" y="45"/>
                      </a:lnTo>
                      <a:cubicBezTo>
                        <a:pt x="26116" y="145"/>
                        <a:pt x="26015" y="145"/>
                        <a:pt x="25915" y="145"/>
                      </a:cubicBezTo>
                      <a:cubicBezTo>
                        <a:pt x="25690" y="145"/>
                        <a:pt x="25589" y="270"/>
                        <a:pt x="25389" y="270"/>
                      </a:cubicBezTo>
                      <a:cubicBezTo>
                        <a:pt x="25163" y="270"/>
                        <a:pt x="24963" y="370"/>
                        <a:pt x="24762" y="370"/>
                      </a:cubicBezTo>
                      <a:lnTo>
                        <a:pt x="23910" y="370"/>
                      </a:lnTo>
                      <a:cubicBezTo>
                        <a:pt x="23409" y="471"/>
                        <a:pt x="22782" y="471"/>
                        <a:pt x="22156" y="471"/>
                      </a:cubicBezTo>
                      <a:cubicBezTo>
                        <a:pt x="20677" y="471"/>
                        <a:pt x="19123" y="471"/>
                        <a:pt x="17444" y="671"/>
                      </a:cubicBezTo>
                      <a:cubicBezTo>
                        <a:pt x="16617" y="671"/>
                        <a:pt x="15664" y="771"/>
                        <a:pt x="14837" y="997"/>
                      </a:cubicBezTo>
                      <a:cubicBezTo>
                        <a:pt x="14311" y="1097"/>
                        <a:pt x="13885" y="1198"/>
                        <a:pt x="13484" y="1198"/>
                      </a:cubicBezTo>
                      <a:cubicBezTo>
                        <a:pt x="12958" y="1298"/>
                        <a:pt x="12532" y="1398"/>
                        <a:pt x="12131" y="1624"/>
                      </a:cubicBezTo>
                      <a:cubicBezTo>
                        <a:pt x="11705" y="1724"/>
                        <a:pt x="11178" y="1824"/>
                        <a:pt x="10752" y="2025"/>
                      </a:cubicBezTo>
                      <a:cubicBezTo>
                        <a:pt x="10351" y="2150"/>
                        <a:pt x="9925" y="2350"/>
                        <a:pt x="9499" y="2551"/>
                      </a:cubicBezTo>
                      <a:cubicBezTo>
                        <a:pt x="9098" y="2651"/>
                        <a:pt x="8672" y="2877"/>
                        <a:pt x="8246" y="3077"/>
                      </a:cubicBezTo>
                      <a:cubicBezTo>
                        <a:pt x="7845" y="3278"/>
                        <a:pt x="7519" y="3503"/>
                        <a:pt x="7118" y="3704"/>
                      </a:cubicBezTo>
                      <a:cubicBezTo>
                        <a:pt x="6692" y="3904"/>
                        <a:pt x="6366" y="4130"/>
                        <a:pt x="5965" y="4330"/>
                      </a:cubicBezTo>
                      <a:cubicBezTo>
                        <a:pt x="5639" y="4531"/>
                        <a:pt x="5339" y="4756"/>
                        <a:pt x="5013" y="4957"/>
                      </a:cubicBezTo>
                      <a:cubicBezTo>
                        <a:pt x="4286" y="5383"/>
                        <a:pt x="3659" y="5784"/>
                        <a:pt x="3133" y="6310"/>
                      </a:cubicBezTo>
                      <a:cubicBezTo>
                        <a:pt x="2607" y="6736"/>
                        <a:pt x="2206" y="7163"/>
                        <a:pt x="1780" y="7564"/>
                      </a:cubicBezTo>
                      <a:cubicBezTo>
                        <a:pt x="1354" y="7889"/>
                        <a:pt x="1053" y="8290"/>
                        <a:pt x="727" y="8616"/>
                      </a:cubicBezTo>
                      <a:cubicBezTo>
                        <a:pt x="326" y="9243"/>
                        <a:pt x="0" y="9543"/>
                        <a:pt x="0" y="9543"/>
                      </a:cubicBezTo>
                      <a:lnTo>
                        <a:pt x="0" y="9669"/>
                      </a:lnTo>
                      <a:lnTo>
                        <a:pt x="226" y="9669"/>
                      </a:lnTo>
                      <a:cubicBezTo>
                        <a:pt x="226" y="9669"/>
                        <a:pt x="426" y="9343"/>
                        <a:pt x="1053" y="8817"/>
                      </a:cubicBezTo>
                      <a:cubicBezTo>
                        <a:pt x="1253" y="8516"/>
                        <a:pt x="1679" y="8190"/>
                        <a:pt x="2105" y="7889"/>
                      </a:cubicBezTo>
                      <a:cubicBezTo>
                        <a:pt x="2306" y="7664"/>
                        <a:pt x="2506" y="7463"/>
                        <a:pt x="2732" y="7263"/>
                      </a:cubicBezTo>
                      <a:cubicBezTo>
                        <a:pt x="3033" y="7037"/>
                        <a:pt x="3233" y="6937"/>
                        <a:pt x="3559" y="6736"/>
                      </a:cubicBezTo>
                      <a:cubicBezTo>
                        <a:pt x="4085" y="6310"/>
                        <a:pt x="4712" y="5909"/>
                        <a:pt x="5339" y="5483"/>
                      </a:cubicBezTo>
                      <a:cubicBezTo>
                        <a:pt x="5639" y="5283"/>
                        <a:pt x="5965" y="5157"/>
                        <a:pt x="6366" y="4957"/>
                      </a:cubicBezTo>
                      <a:cubicBezTo>
                        <a:pt x="6692" y="4756"/>
                        <a:pt x="7118" y="4531"/>
                        <a:pt x="7419" y="4330"/>
                      </a:cubicBezTo>
                      <a:cubicBezTo>
                        <a:pt x="7845" y="4130"/>
                        <a:pt x="8246" y="4030"/>
                        <a:pt x="8572" y="3804"/>
                      </a:cubicBezTo>
                      <a:cubicBezTo>
                        <a:pt x="8998" y="3604"/>
                        <a:pt x="9399" y="3403"/>
                        <a:pt x="9825" y="3278"/>
                      </a:cubicBezTo>
                      <a:cubicBezTo>
                        <a:pt x="10251" y="3077"/>
                        <a:pt x="10652" y="2977"/>
                        <a:pt x="11078" y="2777"/>
                      </a:cubicBezTo>
                      <a:cubicBezTo>
                        <a:pt x="11504" y="2651"/>
                        <a:pt x="11905" y="2551"/>
                        <a:pt x="12331" y="2350"/>
                      </a:cubicBezTo>
                      <a:cubicBezTo>
                        <a:pt x="12757" y="2250"/>
                        <a:pt x="13158" y="2150"/>
                        <a:pt x="13584" y="2025"/>
                      </a:cubicBezTo>
                      <a:cubicBezTo>
                        <a:pt x="14111" y="1924"/>
                        <a:pt x="14512" y="1824"/>
                        <a:pt x="14938" y="1724"/>
                      </a:cubicBezTo>
                      <a:cubicBezTo>
                        <a:pt x="15364" y="1724"/>
                        <a:pt x="15765" y="1624"/>
                        <a:pt x="16191" y="1523"/>
                      </a:cubicBezTo>
                      <a:cubicBezTo>
                        <a:pt x="16617" y="1523"/>
                        <a:pt x="17018" y="1398"/>
                        <a:pt x="17444" y="1398"/>
                      </a:cubicBezTo>
                      <a:cubicBezTo>
                        <a:pt x="19223" y="1198"/>
                        <a:pt x="20777" y="1097"/>
                        <a:pt x="22156" y="997"/>
                      </a:cubicBezTo>
                      <a:cubicBezTo>
                        <a:pt x="22782" y="997"/>
                        <a:pt x="23409" y="897"/>
                        <a:pt x="24035" y="771"/>
                      </a:cubicBezTo>
                      <a:cubicBezTo>
                        <a:pt x="24236" y="771"/>
                        <a:pt x="24537" y="671"/>
                        <a:pt x="24762" y="671"/>
                      </a:cubicBezTo>
                      <a:cubicBezTo>
                        <a:pt x="24963" y="671"/>
                        <a:pt x="25163" y="571"/>
                        <a:pt x="25389" y="571"/>
                      </a:cubicBezTo>
                      <a:cubicBezTo>
                        <a:pt x="25589" y="471"/>
                        <a:pt x="25790" y="471"/>
                        <a:pt x="25915" y="370"/>
                      </a:cubicBezTo>
                      <a:cubicBezTo>
                        <a:pt x="26116" y="370"/>
                        <a:pt x="26216" y="270"/>
                        <a:pt x="26316" y="270"/>
                      </a:cubicBezTo>
                      <a:cubicBezTo>
                        <a:pt x="26542" y="145"/>
                        <a:pt x="26642" y="145"/>
                        <a:pt x="26642" y="145"/>
                      </a:cubicBezTo>
                      <a:lnTo>
                        <a:pt x="26642" y="45"/>
                      </a:lnTo>
                      <a:cubicBezTo>
                        <a:pt x="26642" y="45"/>
                        <a:pt x="26642" y="0"/>
                        <a:pt x="26612" y="0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19" name="Google Shape;5719;p37"/>
                <p:cNvSpPr/>
                <p:nvPr/>
              </p:nvSpPr>
              <p:spPr>
                <a:xfrm>
                  <a:off x="2320166" y="1618843"/>
                  <a:ext cx="141816" cy="111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4" h="2708" extrusionOk="0">
                      <a:moveTo>
                        <a:pt x="3434" y="0"/>
                      </a:moveTo>
                      <a:cubicBezTo>
                        <a:pt x="3434" y="0"/>
                        <a:pt x="3133" y="101"/>
                        <a:pt x="2807" y="326"/>
                      </a:cubicBezTo>
                      <a:cubicBezTo>
                        <a:pt x="2406" y="527"/>
                        <a:pt x="1980" y="827"/>
                        <a:pt x="1554" y="1153"/>
                      </a:cubicBezTo>
                      <a:cubicBezTo>
                        <a:pt x="1153" y="1454"/>
                        <a:pt x="727" y="1780"/>
                        <a:pt x="401" y="2081"/>
                      </a:cubicBezTo>
                      <a:cubicBezTo>
                        <a:pt x="100" y="2406"/>
                        <a:pt x="0" y="2607"/>
                        <a:pt x="0" y="2607"/>
                      </a:cubicBezTo>
                      <a:lnTo>
                        <a:pt x="0" y="2707"/>
                      </a:lnTo>
                      <a:cubicBezTo>
                        <a:pt x="0" y="2707"/>
                        <a:pt x="201" y="2507"/>
                        <a:pt x="526" y="2306"/>
                      </a:cubicBezTo>
                      <a:cubicBezTo>
                        <a:pt x="927" y="2081"/>
                        <a:pt x="1354" y="1780"/>
                        <a:pt x="1780" y="1454"/>
                      </a:cubicBezTo>
                      <a:cubicBezTo>
                        <a:pt x="2181" y="1153"/>
                        <a:pt x="2607" y="827"/>
                        <a:pt x="2907" y="527"/>
                      </a:cubicBezTo>
                      <a:cubicBezTo>
                        <a:pt x="3233" y="326"/>
                        <a:pt x="3434" y="101"/>
                        <a:pt x="3434" y="101"/>
                      </a:cubicBezTo>
                      <a:lnTo>
                        <a:pt x="3434" y="0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0" name="Google Shape;5720;p37"/>
                <p:cNvSpPr/>
                <p:nvPr/>
              </p:nvSpPr>
              <p:spPr>
                <a:xfrm>
                  <a:off x="2362579" y="1709906"/>
                  <a:ext cx="328150" cy="81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6" h="1981" extrusionOk="0">
                      <a:moveTo>
                        <a:pt x="1" y="1"/>
                      </a:moveTo>
                      <a:lnTo>
                        <a:pt x="1" y="101"/>
                      </a:lnTo>
                      <a:cubicBezTo>
                        <a:pt x="1" y="101"/>
                        <a:pt x="226" y="101"/>
                        <a:pt x="427" y="201"/>
                      </a:cubicBezTo>
                      <a:cubicBezTo>
                        <a:pt x="627" y="201"/>
                        <a:pt x="953" y="201"/>
                        <a:pt x="1254" y="302"/>
                      </a:cubicBezTo>
                      <a:cubicBezTo>
                        <a:pt x="1479" y="302"/>
                        <a:pt x="1680" y="402"/>
                        <a:pt x="1880" y="402"/>
                      </a:cubicBezTo>
                      <a:cubicBezTo>
                        <a:pt x="2106" y="402"/>
                        <a:pt x="2306" y="502"/>
                        <a:pt x="2507" y="502"/>
                      </a:cubicBezTo>
                      <a:cubicBezTo>
                        <a:pt x="3033" y="628"/>
                        <a:pt x="3459" y="728"/>
                        <a:pt x="3986" y="928"/>
                      </a:cubicBezTo>
                      <a:cubicBezTo>
                        <a:pt x="4512" y="1029"/>
                        <a:pt x="4913" y="1129"/>
                        <a:pt x="5439" y="1254"/>
                      </a:cubicBezTo>
                      <a:cubicBezTo>
                        <a:pt x="5865" y="1354"/>
                        <a:pt x="6266" y="1555"/>
                        <a:pt x="6692" y="1655"/>
                      </a:cubicBezTo>
                      <a:cubicBezTo>
                        <a:pt x="7018" y="1755"/>
                        <a:pt x="7319" y="1755"/>
                        <a:pt x="7520" y="1881"/>
                      </a:cubicBezTo>
                      <a:cubicBezTo>
                        <a:pt x="7745" y="1881"/>
                        <a:pt x="7946" y="1981"/>
                        <a:pt x="7946" y="1981"/>
                      </a:cubicBezTo>
                      <a:lnTo>
                        <a:pt x="7946" y="1881"/>
                      </a:lnTo>
                      <a:cubicBezTo>
                        <a:pt x="7946" y="1881"/>
                        <a:pt x="7520" y="1655"/>
                        <a:pt x="6793" y="1354"/>
                      </a:cubicBezTo>
                      <a:cubicBezTo>
                        <a:pt x="6392" y="1254"/>
                        <a:pt x="5966" y="1029"/>
                        <a:pt x="5540" y="928"/>
                      </a:cubicBezTo>
                      <a:cubicBezTo>
                        <a:pt x="5139" y="728"/>
                        <a:pt x="4612" y="628"/>
                        <a:pt x="4086" y="502"/>
                      </a:cubicBezTo>
                      <a:cubicBezTo>
                        <a:pt x="3560" y="402"/>
                        <a:pt x="3134" y="302"/>
                        <a:pt x="2632" y="201"/>
                      </a:cubicBezTo>
                      <a:cubicBezTo>
                        <a:pt x="2206" y="101"/>
                        <a:pt x="1680" y="101"/>
                        <a:pt x="1379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1" name="Google Shape;5721;p37"/>
                <p:cNvSpPr/>
                <p:nvPr/>
              </p:nvSpPr>
              <p:spPr>
                <a:xfrm>
                  <a:off x="2527152" y="1597121"/>
                  <a:ext cx="129426" cy="77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4" h="1880" extrusionOk="0">
                      <a:moveTo>
                        <a:pt x="3134" y="0"/>
                      </a:moveTo>
                      <a:cubicBezTo>
                        <a:pt x="3133" y="0"/>
                        <a:pt x="2908" y="100"/>
                        <a:pt x="2607" y="226"/>
                      </a:cubicBezTo>
                      <a:cubicBezTo>
                        <a:pt x="2281" y="426"/>
                        <a:pt x="1981" y="727"/>
                        <a:pt x="1555" y="952"/>
                      </a:cubicBezTo>
                      <a:cubicBezTo>
                        <a:pt x="1154" y="1153"/>
                        <a:pt x="828" y="1353"/>
                        <a:pt x="527" y="1579"/>
                      </a:cubicBezTo>
                      <a:cubicBezTo>
                        <a:pt x="301" y="1679"/>
                        <a:pt x="201" y="1679"/>
                        <a:pt x="101" y="1780"/>
                      </a:cubicBezTo>
                      <a:lnTo>
                        <a:pt x="1" y="1780"/>
                      </a:lnTo>
                      <a:lnTo>
                        <a:pt x="1" y="1880"/>
                      </a:lnTo>
                      <a:lnTo>
                        <a:pt x="201" y="1880"/>
                      </a:lnTo>
                      <a:cubicBezTo>
                        <a:pt x="301" y="1880"/>
                        <a:pt x="402" y="1880"/>
                        <a:pt x="627" y="1780"/>
                      </a:cubicBezTo>
                      <a:cubicBezTo>
                        <a:pt x="828" y="1780"/>
                        <a:pt x="928" y="1679"/>
                        <a:pt x="1154" y="1579"/>
                      </a:cubicBezTo>
                      <a:cubicBezTo>
                        <a:pt x="1354" y="1479"/>
                        <a:pt x="1555" y="1353"/>
                        <a:pt x="1780" y="1253"/>
                      </a:cubicBezTo>
                      <a:cubicBezTo>
                        <a:pt x="2181" y="1053"/>
                        <a:pt x="2507" y="727"/>
                        <a:pt x="2808" y="426"/>
                      </a:cubicBezTo>
                      <a:cubicBezTo>
                        <a:pt x="3033" y="226"/>
                        <a:pt x="3133" y="0"/>
                        <a:pt x="3134" y="0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2" name="Google Shape;5722;p37"/>
                <p:cNvSpPr/>
                <p:nvPr/>
              </p:nvSpPr>
              <p:spPr>
                <a:xfrm>
                  <a:off x="2600662" y="1662330"/>
                  <a:ext cx="237048" cy="55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40" h="1354" extrusionOk="0">
                      <a:moveTo>
                        <a:pt x="0" y="0"/>
                      </a:moveTo>
                      <a:lnTo>
                        <a:pt x="0" y="100"/>
                      </a:lnTo>
                      <a:cubicBezTo>
                        <a:pt x="0" y="100"/>
                        <a:pt x="100" y="100"/>
                        <a:pt x="301" y="201"/>
                      </a:cubicBezTo>
                      <a:cubicBezTo>
                        <a:pt x="401" y="201"/>
                        <a:pt x="627" y="201"/>
                        <a:pt x="927" y="301"/>
                      </a:cubicBezTo>
                      <a:cubicBezTo>
                        <a:pt x="1454" y="401"/>
                        <a:pt x="2080" y="627"/>
                        <a:pt x="2807" y="827"/>
                      </a:cubicBezTo>
                      <a:cubicBezTo>
                        <a:pt x="3534" y="927"/>
                        <a:pt x="4261" y="1153"/>
                        <a:pt x="4787" y="1253"/>
                      </a:cubicBezTo>
                      <a:cubicBezTo>
                        <a:pt x="5313" y="1353"/>
                        <a:pt x="5639" y="1353"/>
                        <a:pt x="5639" y="1353"/>
                      </a:cubicBezTo>
                      <a:lnTo>
                        <a:pt x="5740" y="1353"/>
                      </a:lnTo>
                      <a:cubicBezTo>
                        <a:pt x="5740" y="1353"/>
                        <a:pt x="5313" y="1153"/>
                        <a:pt x="4787" y="927"/>
                      </a:cubicBezTo>
                      <a:cubicBezTo>
                        <a:pt x="4386" y="827"/>
                        <a:pt x="3634" y="526"/>
                        <a:pt x="2907" y="401"/>
                      </a:cubicBezTo>
                      <a:cubicBezTo>
                        <a:pt x="2181" y="201"/>
                        <a:pt x="1454" y="100"/>
                        <a:pt x="927" y="100"/>
                      </a:cubicBezTo>
                      <a:cubicBezTo>
                        <a:pt x="40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3" name="Google Shape;5723;p37"/>
                <p:cNvSpPr/>
                <p:nvPr/>
              </p:nvSpPr>
              <p:spPr>
                <a:xfrm>
                  <a:off x="1556898" y="2149110"/>
                  <a:ext cx="154700" cy="202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6" h="4905" extrusionOk="0">
                      <a:moveTo>
                        <a:pt x="1578" y="1"/>
                      </a:moveTo>
                      <a:cubicBezTo>
                        <a:pt x="780" y="1"/>
                        <a:pt x="1" y="4203"/>
                        <a:pt x="412" y="4905"/>
                      </a:cubicBezTo>
                      <a:cubicBezTo>
                        <a:pt x="412" y="4905"/>
                        <a:pt x="3745" y="519"/>
                        <a:pt x="1665" y="18"/>
                      </a:cubicBezTo>
                      <a:cubicBezTo>
                        <a:pt x="1636" y="6"/>
                        <a:pt x="1607" y="1"/>
                        <a:pt x="157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4" name="Google Shape;5724;p37"/>
                <p:cNvSpPr/>
                <p:nvPr/>
              </p:nvSpPr>
              <p:spPr>
                <a:xfrm>
                  <a:off x="1673234" y="2408833"/>
                  <a:ext cx="129426" cy="115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4" h="2802" extrusionOk="0">
                      <a:moveTo>
                        <a:pt x="3020" y="0"/>
                      </a:moveTo>
                      <a:cubicBezTo>
                        <a:pt x="2498" y="0"/>
                        <a:pt x="353" y="1526"/>
                        <a:pt x="1" y="2801"/>
                      </a:cubicBezTo>
                      <a:cubicBezTo>
                        <a:pt x="1" y="2801"/>
                        <a:pt x="3134" y="2601"/>
                        <a:pt x="3134" y="95"/>
                      </a:cubicBezTo>
                      <a:cubicBezTo>
                        <a:pt x="3134" y="30"/>
                        <a:pt x="3093" y="0"/>
                        <a:pt x="30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5" name="Google Shape;5725;p37"/>
                <p:cNvSpPr/>
                <p:nvPr/>
              </p:nvSpPr>
              <p:spPr>
                <a:xfrm>
                  <a:off x="1371223" y="2341930"/>
                  <a:ext cx="95067" cy="186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2" h="4522" extrusionOk="0">
                      <a:moveTo>
                        <a:pt x="622" y="0"/>
                      </a:moveTo>
                      <a:cubicBezTo>
                        <a:pt x="80" y="0"/>
                        <a:pt x="0" y="3244"/>
                        <a:pt x="1775" y="4522"/>
                      </a:cubicBezTo>
                      <a:cubicBezTo>
                        <a:pt x="1775" y="4522"/>
                        <a:pt x="2301" y="1188"/>
                        <a:pt x="722" y="35"/>
                      </a:cubicBezTo>
                      <a:cubicBezTo>
                        <a:pt x="687" y="12"/>
                        <a:pt x="654" y="0"/>
                        <a:pt x="6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6" name="Google Shape;5726;p37"/>
                <p:cNvSpPr/>
                <p:nvPr/>
              </p:nvSpPr>
              <p:spPr>
                <a:xfrm>
                  <a:off x="1625618" y="2860426"/>
                  <a:ext cx="121167" cy="129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4" h="3145" extrusionOk="0">
                      <a:moveTo>
                        <a:pt x="2313" y="1"/>
                      </a:moveTo>
                      <a:cubicBezTo>
                        <a:pt x="1494" y="1"/>
                        <a:pt x="701" y="2445"/>
                        <a:pt x="1" y="3145"/>
                      </a:cubicBezTo>
                      <a:cubicBezTo>
                        <a:pt x="1" y="3145"/>
                        <a:pt x="1780" y="2844"/>
                        <a:pt x="2307" y="1791"/>
                      </a:cubicBezTo>
                      <a:cubicBezTo>
                        <a:pt x="2933" y="638"/>
                        <a:pt x="2608" y="112"/>
                        <a:pt x="2407" y="12"/>
                      </a:cubicBezTo>
                      <a:cubicBezTo>
                        <a:pt x="2376" y="4"/>
                        <a:pt x="2344" y="1"/>
                        <a:pt x="23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7" name="Google Shape;5727;p37"/>
                <p:cNvSpPr/>
                <p:nvPr/>
              </p:nvSpPr>
              <p:spPr>
                <a:xfrm>
                  <a:off x="1289618" y="2706467"/>
                  <a:ext cx="99031" cy="154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8" h="3740" extrusionOk="0">
                      <a:moveTo>
                        <a:pt x="641" y="1"/>
                      </a:moveTo>
                      <a:cubicBezTo>
                        <a:pt x="68" y="1"/>
                        <a:pt x="0" y="2779"/>
                        <a:pt x="1144" y="3740"/>
                      </a:cubicBezTo>
                      <a:cubicBezTo>
                        <a:pt x="1144" y="3740"/>
                        <a:pt x="2398" y="1660"/>
                        <a:pt x="819" y="81"/>
                      </a:cubicBezTo>
                      <a:cubicBezTo>
                        <a:pt x="755" y="26"/>
                        <a:pt x="696" y="1"/>
                        <a:pt x="64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8" name="Google Shape;5728;p37"/>
                <p:cNvSpPr/>
                <p:nvPr/>
              </p:nvSpPr>
              <p:spPr>
                <a:xfrm>
                  <a:off x="1109267" y="3224448"/>
                  <a:ext cx="199466" cy="138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2753" extrusionOk="0">
                      <a:moveTo>
                        <a:pt x="1295" y="0"/>
                      </a:moveTo>
                      <a:cubicBezTo>
                        <a:pt x="1186" y="0"/>
                        <a:pt x="1072" y="7"/>
                        <a:pt x="953" y="21"/>
                      </a:cubicBezTo>
                      <a:cubicBezTo>
                        <a:pt x="1" y="121"/>
                        <a:pt x="2607" y="2527"/>
                        <a:pt x="3961" y="2753"/>
                      </a:cubicBezTo>
                      <a:cubicBezTo>
                        <a:pt x="3961" y="2753"/>
                        <a:pt x="3506" y="0"/>
                        <a:pt x="1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9" name="Google Shape;5729;p37"/>
                <p:cNvSpPr/>
                <p:nvPr/>
              </p:nvSpPr>
              <p:spPr>
                <a:xfrm>
                  <a:off x="1671459" y="3201010"/>
                  <a:ext cx="112288" cy="17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9" h="4300" extrusionOk="0">
                      <a:moveTo>
                        <a:pt x="1147" y="1"/>
                      </a:moveTo>
                      <a:cubicBezTo>
                        <a:pt x="632" y="1"/>
                        <a:pt x="1" y="3453"/>
                        <a:pt x="570" y="4296"/>
                      </a:cubicBezTo>
                      <a:cubicBezTo>
                        <a:pt x="572" y="4298"/>
                        <a:pt x="576" y="4300"/>
                        <a:pt x="580" y="4300"/>
                      </a:cubicBezTo>
                      <a:cubicBezTo>
                        <a:pt x="761" y="4300"/>
                        <a:pt x="2718" y="2169"/>
                        <a:pt x="1297" y="111"/>
                      </a:cubicBezTo>
                      <a:cubicBezTo>
                        <a:pt x="1249" y="35"/>
                        <a:pt x="1199" y="1"/>
                        <a:pt x="1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0" name="Google Shape;5730;p37"/>
                <p:cNvSpPr/>
                <p:nvPr/>
              </p:nvSpPr>
              <p:spPr>
                <a:xfrm>
                  <a:off x="1436226" y="2299889"/>
                  <a:ext cx="400586" cy="1491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0" h="36117" extrusionOk="0">
                      <a:moveTo>
                        <a:pt x="3960" y="1"/>
                      </a:moveTo>
                      <a:cubicBezTo>
                        <a:pt x="3860" y="1"/>
                        <a:pt x="3760" y="1"/>
                        <a:pt x="3635" y="126"/>
                      </a:cubicBezTo>
                      <a:cubicBezTo>
                        <a:pt x="3635" y="126"/>
                        <a:pt x="3635" y="226"/>
                        <a:pt x="3434" y="527"/>
                      </a:cubicBezTo>
                      <a:cubicBezTo>
                        <a:pt x="3334" y="753"/>
                        <a:pt x="3133" y="1154"/>
                        <a:pt x="2808" y="1580"/>
                      </a:cubicBezTo>
                      <a:cubicBezTo>
                        <a:pt x="2607" y="2106"/>
                        <a:pt x="2381" y="2632"/>
                        <a:pt x="2081" y="3359"/>
                      </a:cubicBezTo>
                      <a:cubicBezTo>
                        <a:pt x="1755" y="4086"/>
                        <a:pt x="1454" y="4813"/>
                        <a:pt x="1254" y="5765"/>
                      </a:cubicBezTo>
                      <a:cubicBezTo>
                        <a:pt x="928" y="6592"/>
                        <a:pt x="727" y="7520"/>
                        <a:pt x="502" y="8572"/>
                      </a:cubicBezTo>
                      <a:cubicBezTo>
                        <a:pt x="401" y="9625"/>
                        <a:pt x="201" y="10778"/>
                        <a:pt x="201" y="11906"/>
                      </a:cubicBezTo>
                      <a:cubicBezTo>
                        <a:pt x="101" y="13058"/>
                        <a:pt x="0" y="14211"/>
                        <a:pt x="101" y="15364"/>
                      </a:cubicBezTo>
                      <a:lnTo>
                        <a:pt x="101" y="16292"/>
                      </a:lnTo>
                      <a:lnTo>
                        <a:pt x="101" y="17244"/>
                      </a:lnTo>
                      <a:cubicBezTo>
                        <a:pt x="201" y="17871"/>
                        <a:pt x="201" y="18397"/>
                        <a:pt x="301" y="19023"/>
                      </a:cubicBezTo>
                      <a:cubicBezTo>
                        <a:pt x="401" y="19650"/>
                        <a:pt x="502" y="20277"/>
                        <a:pt x="627" y="20903"/>
                      </a:cubicBezTo>
                      <a:cubicBezTo>
                        <a:pt x="828" y="21429"/>
                        <a:pt x="928" y="22056"/>
                        <a:pt x="1028" y="22683"/>
                      </a:cubicBezTo>
                      <a:cubicBezTo>
                        <a:pt x="1254" y="23184"/>
                        <a:pt x="1354" y="23810"/>
                        <a:pt x="1554" y="24337"/>
                      </a:cubicBezTo>
                      <a:cubicBezTo>
                        <a:pt x="1655" y="24663"/>
                        <a:pt x="1755" y="24863"/>
                        <a:pt x="1880" y="25189"/>
                      </a:cubicBezTo>
                      <a:cubicBezTo>
                        <a:pt x="1980" y="25490"/>
                        <a:pt x="2081" y="25690"/>
                        <a:pt x="2181" y="26016"/>
                      </a:cubicBezTo>
                      <a:cubicBezTo>
                        <a:pt x="2607" y="27069"/>
                        <a:pt x="3133" y="28096"/>
                        <a:pt x="3635" y="28948"/>
                      </a:cubicBezTo>
                      <a:cubicBezTo>
                        <a:pt x="3860" y="29450"/>
                        <a:pt x="4161" y="29876"/>
                        <a:pt x="4386" y="30302"/>
                      </a:cubicBezTo>
                      <a:cubicBezTo>
                        <a:pt x="4687" y="30703"/>
                        <a:pt x="4888" y="31129"/>
                        <a:pt x="5214" y="31555"/>
                      </a:cubicBezTo>
                      <a:cubicBezTo>
                        <a:pt x="5740" y="32282"/>
                        <a:pt x="6266" y="32908"/>
                        <a:pt x="6767" y="33535"/>
                      </a:cubicBezTo>
                      <a:cubicBezTo>
                        <a:pt x="7194" y="34061"/>
                        <a:pt x="7720" y="34462"/>
                        <a:pt x="8021" y="34888"/>
                      </a:cubicBezTo>
                      <a:cubicBezTo>
                        <a:pt x="8447" y="35314"/>
                        <a:pt x="8772" y="35515"/>
                        <a:pt x="8973" y="35715"/>
                      </a:cubicBezTo>
                      <a:lnTo>
                        <a:pt x="9274" y="36041"/>
                      </a:lnTo>
                      <a:cubicBezTo>
                        <a:pt x="9336" y="36091"/>
                        <a:pt x="9393" y="36116"/>
                        <a:pt x="9446" y="36116"/>
                      </a:cubicBezTo>
                      <a:cubicBezTo>
                        <a:pt x="9499" y="36116"/>
                        <a:pt x="9549" y="36091"/>
                        <a:pt x="9600" y="36041"/>
                      </a:cubicBezTo>
                      <a:cubicBezTo>
                        <a:pt x="9700" y="35941"/>
                        <a:pt x="9700" y="35841"/>
                        <a:pt x="9600" y="35715"/>
                      </a:cubicBezTo>
                      <a:cubicBezTo>
                        <a:pt x="9600" y="35715"/>
                        <a:pt x="9173" y="35314"/>
                        <a:pt x="8447" y="34462"/>
                      </a:cubicBezTo>
                      <a:cubicBezTo>
                        <a:pt x="8146" y="34061"/>
                        <a:pt x="7720" y="33635"/>
                        <a:pt x="7294" y="33008"/>
                      </a:cubicBezTo>
                      <a:cubicBezTo>
                        <a:pt x="6893" y="32482"/>
                        <a:pt x="6366" y="31755"/>
                        <a:pt x="5840" y="31028"/>
                      </a:cubicBezTo>
                      <a:cubicBezTo>
                        <a:pt x="5314" y="30302"/>
                        <a:pt x="4787" y="29450"/>
                        <a:pt x="4386" y="28622"/>
                      </a:cubicBezTo>
                      <a:cubicBezTo>
                        <a:pt x="3860" y="27695"/>
                        <a:pt x="3334" y="26743"/>
                        <a:pt x="2908" y="25690"/>
                      </a:cubicBezTo>
                      <a:cubicBezTo>
                        <a:pt x="2808" y="25490"/>
                        <a:pt x="2707" y="25189"/>
                        <a:pt x="2607" y="24863"/>
                      </a:cubicBezTo>
                      <a:cubicBezTo>
                        <a:pt x="2507" y="24663"/>
                        <a:pt x="2381" y="24337"/>
                        <a:pt x="2281" y="24136"/>
                      </a:cubicBezTo>
                      <a:cubicBezTo>
                        <a:pt x="2081" y="23610"/>
                        <a:pt x="1880" y="22983"/>
                        <a:pt x="1755" y="22457"/>
                      </a:cubicBezTo>
                      <a:cubicBezTo>
                        <a:pt x="1554" y="21830"/>
                        <a:pt x="1454" y="21304"/>
                        <a:pt x="1254" y="20678"/>
                      </a:cubicBezTo>
                      <a:cubicBezTo>
                        <a:pt x="1128" y="20176"/>
                        <a:pt x="1028" y="19550"/>
                        <a:pt x="928" y="18923"/>
                      </a:cubicBezTo>
                      <a:cubicBezTo>
                        <a:pt x="828" y="18397"/>
                        <a:pt x="727" y="17770"/>
                        <a:pt x="727" y="17144"/>
                      </a:cubicBezTo>
                      <a:cubicBezTo>
                        <a:pt x="627" y="16918"/>
                        <a:pt x="627" y="16617"/>
                        <a:pt x="627" y="16292"/>
                      </a:cubicBezTo>
                      <a:cubicBezTo>
                        <a:pt x="627" y="15991"/>
                        <a:pt x="627" y="15665"/>
                        <a:pt x="502" y="15364"/>
                      </a:cubicBezTo>
                      <a:cubicBezTo>
                        <a:pt x="502" y="14211"/>
                        <a:pt x="502" y="13058"/>
                        <a:pt x="627" y="11906"/>
                      </a:cubicBezTo>
                      <a:cubicBezTo>
                        <a:pt x="727" y="10778"/>
                        <a:pt x="828" y="9725"/>
                        <a:pt x="1128" y="8672"/>
                      </a:cubicBezTo>
                      <a:cubicBezTo>
                        <a:pt x="1354" y="7745"/>
                        <a:pt x="1554" y="6793"/>
                        <a:pt x="1880" y="5865"/>
                      </a:cubicBezTo>
                      <a:cubicBezTo>
                        <a:pt x="2081" y="5013"/>
                        <a:pt x="2381" y="4286"/>
                        <a:pt x="2607" y="3560"/>
                      </a:cubicBezTo>
                      <a:cubicBezTo>
                        <a:pt x="2908" y="2933"/>
                        <a:pt x="3133" y="2307"/>
                        <a:pt x="3334" y="1780"/>
                      </a:cubicBezTo>
                      <a:cubicBezTo>
                        <a:pt x="3534" y="1379"/>
                        <a:pt x="3760" y="953"/>
                        <a:pt x="3860" y="753"/>
                      </a:cubicBezTo>
                      <a:cubicBezTo>
                        <a:pt x="3960" y="427"/>
                        <a:pt x="4061" y="327"/>
                        <a:pt x="4061" y="327"/>
                      </a:cubicBezTo>
                      <a:cubicBezTo>
                        <a:pt x="4061" y="226"/>
                        <a:pt x="4061" y="126"/>
                        <a:pt x="3960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1" name="Google Shape;5731;p37"/>
                <p:cNvSpPr/>
                <p:nvPr/>
              </p:nvSpPr>
              <p:spPr>
                <a:xfrm>
                  <a:off x="1444485" y="2468591"/>
                  <a:ext cx="302298" cy="358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0" h="8673" extrusionOk="0">
                      <a:moveTo>
                        <a:pt x="7194" y="1"/>
                      </a:moveTo>
                      <a:cubicBezTo>
                        <a:pt x="7194" y="1"/>
                        <a:pt x="7094" y="1"/>
                        <a:pt x="6793" y="201"/>
                      </a:cubicBezTo>
                      <a:cubicBezTo>
                        <a:pt x="6693" y="302"/>
                        <a:pt x="6467" y="427"/>
                        <a:pt x="6367" y="527"/>
                      </a:cubicBezTo>
                      <a:cubicBezTo>
                        <a:pt x="6166" y="628"/>
                        <a:pt x="5941" y="828"/>
                        <a:pt x="5740" y="928"/>
                      </a:cubicBezTo>
                      <a:cubicBezTo>
                        <a:pt x="5540" y="1154"/>
                        <a:pt x="5314" y="1354"/>
                        <a:pt x="5114" y="1555"/>
                      </a:cubicBezTo>
                      <a:cubicBezTo>
                        <a:pt x="4913" y="1780"/>
                        <a:pt x="4688" y="1981"/>
                        <a:pt x="4387" y="2181"/>
                      </a:cubicBezTo>
                      <a:cubicBezTo>
                        <a:pt x="4186" y="2507"/>
                        <a:pt x="3961" y="2708"/>
                        <a:pt x="3760" y="3034"/>
                      </a:cubicBezTo>
                      <a:lnTo>
                        <a:pt x="3034" y="3760"/>
                      </a:lnTo>
                      <a:cubicBezTo>
                        <a:pt x="2808" y="4061"/>
                        <a:pt x="2608" y="4287"/>
                        <a:pt x="2407" y="4587"/>
                      </a:cubicBezTo>
                      <a:cubicBezTo>
                        <a:pt x="2181" y="4913"/>
                        <a:pt x="1981" y="5114"/>
                        <a:pt x="1780" y="5440"/>
                      </a:cubicBezTo>
                      <a:cubicBezTo>
                        <a:pt x="1354" y="5941"/>
                        <a:pt x="1054" y="6467"/>
                        <a:pt x="828" y="6993"/>
                      </a:cubicBezTo>
                      <a:cubicBezTo>
                        <a:pt x="527" y="7420"/>
                        <a:pt x="302" y="7821"/>
                        <a:pt x="201" y="8146"/>
                      </a:cubicBezTo>
                      <a:cubicBezTo>
                        <a:pt x="101" y="8447"/>
                        <a:pt x="1" y="8572"/>
                        <a:pt x="1" y="8572"/>
                      </a:cubicBezTo>
                      <a:lnTo>
                        <a:pt x="1" y="8673"/>
                      </a:lnTo>
                      <a:lnTo>
                        <a:pt x="101" y="8673"/>
                      </a:lnTo>
                      <a:cubicBezTo>
                        <a:pt x="101" y="8673"/>
                        <a:pt x="201" y="8447"/>
                        <a:pt x="302" y="8247"/>
                      </a:cubicBezTo>
                      <a:cubicBezTo>
                        <a:pt x="527" y="7946"/>
                        <a:pt x="728" y="7620"/>
                        <a:pt x="1054" y="7094"/>
                      </a:cubicBezTo>
                      <a:cubicBezTo>
                        <a:pt x="1254" y="6893"/>
                        <a:pt x="1354" y="6693"/>
                        <a:pt x="1555" y="6467"/>
                      </a:cubicBezTo>
                      <a:cubicBezTo>
                        <a:pt x="1680" y="6166"/>
                        <a:pt x="1881" y="5941"/>
                        <a:pt x="2081" y="5640"/>
                      </a:cubicBezTo>
                      <a:cubicBezTo>
                        <a:pt x="2507" y="5114"/>
                        <a:pt x="2933" y="4587"/>
                        <a:pt x="3334" y="3961"/>
                      </a:cubicBezTo>
                      <a:cubicBezTo>
                        <a:pt x="3560" y="3760"/>
                        <a:pt x="3760" y="3435"/>
                        <a:pt x="3961" y="3134"/>
                      </a:cubicBezTo>
                      <a:cubicBezTo>
                        <a:pt x="4186" y="2933"/>
                        <a:pt x="4387" y="2608"/>
                        <a:pt x="4688" y="2407"/>
                      </a:cubicBezTo>
                      <a:cubicBezTo>
                        <a:pt x="5114" y="1981"/>
                        <a:pt x="5540" y="1555"/>
                        <a:pt x="5941" y="1254"/>
                      </a:cubicBezTo>
                      <a:cubicBezTo>
                        <a:pt x="6166" y="1054"/>
                        <a:pt x="6367" y="828"/>
                        <a:pt x="6467" y="728"/>
                      </a:cubicBezTo>
                      <a:cubicBezTo>
                        <a:pt x="6693" y="628"/>
                        <a:pt x="6793" y="427"/>
                        <a:pt x="6893" y="427"/>
                      </a:cubicBezTo>
                      <a:cubicBezTo>
                        <a:pt x="7094" y="201"/>
                        <a:pt x="7319" y="1"/>
                        <a:pt x="7319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2" name="Google Shape;5732;p37"/>
                <p:cNvSpPr/>
                <p:nvPr/>
              </p:nvSpPr>
              <p:spPr>
                <a:xfrm>
                  <a:off x="1492102" y="2934391"/>
                  <a:ext cx="202936" cy="297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4" h="7194" extrusionOk="0">
                      <a:moveTo>
                        <a:pt x="4788" y="0"/>
                      </a:moveTo>
                      <a:cubicBezTo>
                        <a:pt x="4788" y="0"/>
                        <a:pt x="4688" y="100"/>
                        <a:pt x="4487" y="201"/>
                      </a:cubicBezTo>
                      <a:cubicBezTo>
                        <a:pt x="4287" y="301"/>
                        <a:pt x="3961" y="527"/>
                        <a:pt x="3660" y="727"/>
                      </a:cubicBezTo>
                      <a:cubicBezTo>
                        <a:pt x="3434" y="827"/>
                        <a:pt x="3234" y="1053"/>
                        <a:pt x="3134" y="1153"/>
                      </a:cubicBezTo>
                      <a:cubicBezTo>
                        <a:pt x="2908" y="1354"/>
                        <a:pt x="2708" y="1554"/>
                        <a:pt x="2607" y="1780"/>
                      </a:cubicBezTo>
                      <a:cubicBezTo>
                        <a:pt x="2181" y="2080"/>
                        <a:pt x="1881" y="2607"/>
                        <a:pt x="1555" y="3033"/>
                      </a:cubicBezTo>
                      <a:cubicBezTo>
                        <a:pt x="1354" y="3233"/>
                        <a:pt x="1154" y="3434"/>
                        <a:pt x="1028" y="3659"/>
                      </a:cubicBezTo>
                      <a:cubicBezTo>
                        <a:pt x="828" y="3960"/>
                        <a:pt x="728" y="4186"/>
                        <a:pt x="627" y="4386"/>
                      </a:cubicBezTo>
                      <a:cubicBezTo>
                        <a:pt x="527" y="4687"/>
                        <a:pt x="402" y="4913"/>
                        <a:pt x="302" y="5113"/>
                      </a:cubicBezTo>
                      <a:cubicBezTo>
                        <a:pt x="302" y="5314"/>
                        <a:pt x="201" y="5539"/>
                        <a:pt x="201" y="5740"/>
                      </a:cubicBezTo>
                      <a:cubicBezTo>
                        <a:pt x="101" y="5940"/>
                        <a:pt x="101" y="6166"/>
                        <a:pt x="101" y="6366"/>
                      </a:cubicBezTo>
                      <a:cubicBezTo>
                        <a:pt x="1" y="6466"/>
                        <a:pt x="1" y="6692"/>
                        <a:pt x="1" y="6792"/>
                      </a:cubicBezTo>
                      <a:lnTo>
                        <a:pt x="1" y="7193"/>
                      </a:lnTo>
                      <a:lnTo>
                        <a:pt x="101" y="7193"/>
                      </a:lnTo>
                      <a:cubicBezTo>
                        <a:pt x="101" y="7193"/>
                        <a:pt x="101" y="7093"/>
                        <a:pt x="201" y="6792"/>
                      </a:cubicBezTo>
                      <a:cubicBezTo>
                        <a:pt x="201" y="6692"/>
                        <a:pt x="201" y="6567"/>
                        <a:pt x="302" y="6366"/>
                      </a:cubicBezTo>
                      <a:cubicBezTo>
                        <a:pt x="302" y="6266"/>
                        <a:pt x="402" y="6065"/>
                        <a:pt x="402" y="5840"/>
                      </a:cubicBezTo>
                      <a:cubicBezTo>
                        <a:pt x="527" y="5639"/>
                        <a:pt x="627" y="5439"/>
                        <a:pt x="728" y="5213"/>
                      </a:cubicBezTo>
                      <a:cubicBezTo>
                        <a:pt x="728" y="5013"/>
                        <a:pt x="828" y="4812"/>
                        <a:pt x="1028" y="4587"/>
                      </a:cubicBezTo>
                      <a:cubicBezTo>
                        <a:pt x="1154" y="4386"/>
                        <a:pt x="1254" y="4186"/>
                        <a:pt x="1354" y="3860"/>
                      </a:cubicBezTo>
                      <a:cubicBezTo>
                        <a:pt x="1455" y="3659"/>
                        <a:pt x="1655" y="3434"/>
                        <a:pt x="1780" y="3233"/>
                      </a:cubicBezTo>
                      <a:cubicBezTo>
                        <a:pt x="1881" y="2933"/>
                        <a:pt x="2081" y="2707"/>
                        <a:pt x="2282" y="2507"/>
                      </a:cubicBezTo>
                      <a:cubicBezTo>
                        <a:pt x="2407" y="2306"/>
                        <a:pt x="2607" y="2080"/>
                        <a:pt x="2808" y="1980"/>
                      </a:cubicBezTo>
                      <a:cubicBezTo>
                        <a:pt x="3033" y="1780"/>
                        <a:pt x="3134" y="1554"/>
                        <a:pt x="3334" y="1454"/>
                      </a:cubicBezTo>
                      <a:cubicBezTo>
                        <a:pt x="3535" y="1253"/>
                        <a:pt x="3660" y="1153"/>
                        <a:pt x="3861" y="1053"/>
                      </a:cubicBezTo>
                      <a:cubicBezTo>
                        <a:pt x="4487" y="426"/>
                        <a:pt x="4913" y="100"/>
                        <a:pt x="4913" y="100"/>
                      </a:cubicBezTo>
                      <a:lnTo>
                        <a:pt x="4913" y="0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3" name="Google Shape;5733;p37"/>
                <p:cNvSpPr/>
                <p:nvPr/>
              </p:nvSpPr>
              <p:spPr>
                <a:xfrm>
                  <a:off x="1327529" y="2809134"/>
                  <a:ext cx="207066" cy="513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4" h="12432" extrusionOk="0">
                      <a:moveTo>
                        <a:pt x="1" y="1"/>
                      </a:moveTo>
                      <a:lnTo>
                        <a:pt x="1" y="101"/>
                      </a:lnTo>
                      <a:lnTo>
                        <a:pt x="1" y="627"/>
                      </a:lnTo>
                      <a:cubicBezTo>
                        <a:pt x="1" y="1053"/>
                        <a:pt x="126" y="1580"/>
                        <a:pt x="226" y="2206"/>
                      </a:cubicBezTo>
                      <a:cubicBezTo>
                        <a:pt x="327" y="2507"/>
                        <a:pt x="427" y="2833"/>
                        <a:pt x="527" y="3133"/>
                      </a:cubicBezTo>
                      <a:cubicBezTo>
                        <a:pt x="527" y="3560"/>
                        <a:pt x="627" y="3860"/>
                        <a:pt x="853" y="4286"/>
                      </a:cubicBezTo>
                      <a:cubicBezTo>
                        <a:pt x="953" y="4587"/>
                        <a:pt x="1054" y="5013"/>
                        <a:pt x="1154" y="5439"/>
                      </a:cubicBezTo>
                      <a:cubicBezTo>
                        <a:pt x="1254" y="5840"/>
                        <a:pt x="1379" y="6266"/>
                        <a:pt x="1580" y="6692"/>
                      </a:cubicBezTo>
                      <a:cubicBezTo>
                        <a:pt x="1680" y="6993"/>
                        <a:pt x="1780" y="7419"/>
                        <a:pt x="2006" y="7845"/>
                      </a:cubicBezTo>
                      <a:cubicBezTo>
                        <a:pt x="2106" y="8246"/>
                        <a:pt x="2307" y="8572"/>
                        <a:pt x="2407" y="8973"/>
                      </a:cubicBezTo>
                      <a:cubicBezTo>
                        <a:pt x="2632" y="9299"/>
                        <a:pt x="2833" y="9600"/>
                        <a:pt x="3033" y="9926"/>
                      </a:cubicBezTo>
                      <a:cubicBezTo>
                        <a:pt x="3134" y="10226"/>
                        <a:pt x="3359" y="10552"/>
                        <a:pt x="3560" y="10853"/>
                      </a:cubicBezTo>
                      <a:cubicBezTo>
                        <a:pt x="3760" y="11078"/>
                        <a:pt x="3986" y="11279"/>
                        <a:pt x="4086" y="11479"/>
                      </a:cubicBezTo>
                      <a:cubicBezTo>
                        <a:pt x="4287" y="11705"/>
                        <a:pt x="4387" y="11905"/>
                        <a:pt x="4612" y="12006"/>
                      </a:cubicBezTo>
                      <a:lnTo>
                        <a:pt x="5013" y="12432"/>
                      </a:lnTo>
                      <a:lnTo>
                        <a:pt x="5013" y="12332"/>
                      </a:lnTo>
                      <a:cubicBezTo>
                        <a:pt x="5013" y="12332"/>
                        <a:pt x="4913" y="12106"/>
                        <a:pt x="4713" y="11905"/>
                      </a:cubicBezTo>
                      <a:cubicBezTo>
                        <a:pt x="4612" y="11705"/>
                        <a:pt x="4387" y="11605"/>
                        <a:pt x="4287" y="11379"/>
                      </a:cubicBezTo>
                      <a:cubicBezTo>
                        <a:pt x="4186" y="11179"/>
                        <a:pt x="3986" y="10978"/>
                        <a:pt x="3760" y="10652"/>
                      </a:cubicBezTo>
                      <a:cubicBezTo>
                        <a:pt x="3660" y="10352"/>
                        <a:pt x="3460" y="10126"/>
                        <a:pt x="3359" y="9825"/>
                      </a:cubicBezTo>
                      <a:cubicBezTo>
                        <a:pt x="3134" y="9499"/>
                        <a:pt x="2933" y="9098"/>
                        <a:pt x="2833" y="8773"/>
                      </a:cubicBezTo>
                      <a:cubicBezTo>
                        <a:pt x="2632" y="8472"/>
                        <a:pt x="2507" y="8046"/>
                        <a:pt x="2307" y="7720"/>
                      </a:cubicBezTo>
                      <a:cubicBezTo>
                        <a:pt x="2206" y="7319"/>
                        <a:pt x="2006" y="6893"/>
                        <a:pt x="1881" y="6592"/>
                      </a:cubicBezTo>
                      <a:cubicBezTo>
                        <a:pt x="1680" y="6166"/>
                        <a:pt x="1580" y="5740"/>
                        <a:pt x="1480" y="5339"/>
                      </a:cubicBezTo>
                      <a:cubicBezTo>
                        <a:pt x="1254" y="4913"/>
                        <a:pt x="1154" y="4587"/>
                        <a:pt x="1054" y="4186"/>
                      </a:cubicBezTo>
                      <a:cubicBezTo>
                        <a:pt x="953" y="3760"/>
                        <a:pt x="953" y="3459"/>
                        <a:pt x="853" y="3133"/>
                      </a:cubicBezTo>
                      <a:cubicBezTo>
                        <a:pt x="753" y="2707"/>
                        <a:pt x="627" y="2407"/>
                        <a:pt x="627" y="2081"/>
                      </a:cubicBezTo>
                      <a:cubicBezTo>
                        <a:pt x="527" y="1780"/>
                        <a:pt x="427" y="1454"/>
                        <a:pt x="427" y="1254"/>
                      </a:cubicBezTo>
                      <a:cubicBezTo>
                        <a:pt x="327" y="1053"/>
                        <a:pt x="226" y="828"/>
                        <a:pt x="226" y="627"/>
                      </a:cubicBezTo>
                      <a:cubicBezTo>
                        <a:pt x="126" y="326"/>
                        <a:pt x="126" y="101"/>
                        <a:pt x="126" y="101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4" name="Google Shape;5734;p37"/>
                <p:cNvSpPr/>
                <p:nvPr/>
              </p:nvSpPr>
              <p:spPr>
                <a:xfrm>
                  <a:off x="1237500" y="3288356"/>
                  <a:ext cx="435771" cy="318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2" h="7721" extrusionOk="0">
                      <a:moveTo>
                        <a:pt x="0" y="1"/>
                      </a:moveTo>
                      <a:lnTo>
                        <a:pt x="0" y="101"/>
                      </a:lnTo>
                      <a:cubicBezTo>
                        <a:pt x="0" y="101"/>
                        <a:pt x="101" y="301"/>
                        <a:pt x="201" y="627"/>
                      </a:cubicBezTo>
                      <a:cubicBezTo>
                        <a:pt x="301" y="728"/>
                        <a:pt x="527" y="928"/>
                        <a:pt x="627" y="1129"/>
                      </a:cubicBezTo>
                      <a:cubicBezTo>
                        <a:pt x="727" y="1354"/>
                        <a:pt x="928" y="1555"/>
                        <a:pt x="1153" y="1755"/>
                      </a:cubicBezTo>
                      <a:cubicBezTo>
                        <a:pt x="1354" y="2081"/>
                        <a:pt x="1554" y="2281"/>
                        <a:pt x="1780" y="2607"/>
                      </a:cubicBezTo>
                      <a:cubicBezTo>
                        <a:pt x="2081" y="2808"/>
                        <a:pt x="2406" y="3134"/>
                        <a:pt x="2607" y="3334"/>
                      </a:cubicBezTo>
                      <a:cubicBezTo>
                        <a:pt x="2933" y="3635"/>
                        <a:pt x="3234" y="3860"/>
                        <a:pt x="3559" y="4161"/>
                      </a:cubicBezTo>
                      <a:cubicBezTo>
                        <a:pt x="3860" y="4387"/>
                        <a:pt x="4186" y="4687"/>
                        <a:pt x="4487" y="4888"/>
                      </a:cubicBezTo>
                      <a:lnTo>
                        <a:pt x="5013" y="5314"/>
                      </a:lnTo>
                      <a:cubicBezTo>
                        <a:pt x="5213" y="5414"/>
                        <a:pt x="5314" y="5515"/>
                        <a:pt x="5539" y="5640"/>
                      </a:cubicBezTo>
                      <a:cubicBezTo>
                        <a:pt x="5840" y="5941"/>
                        <a:pt x="6266" y="6141"/>
                        <a:pt x="6567" y="6266"/>
                      </a:cubicBezTo>
                      <a:cubicBezTo>
                        <a:pt x="6893" y="6467"/>
                        <a:pt x="7319" y="6667"/>
                        <a:pt x="7620" y="6768"/>
                      </a:cubicBezTo>
                      <a:cubicBezTo>
                        <a:pt x="7720" y="6893"/>
                        <a:pt x="7945" y="6893"/>
                        <a:pt x="8046" y="6993"/>
                      </a:cubicBezTo>
                      <a:cubicBezTo>
                        <a:pt x="8246" y="7093"/>
                        <a:pt x="8346" y="7093"/>
                        <a:pt x="8572" y="7194"/>
                      </a:cubicBezTo>
                      <a:cubicBezTo>
                        <a:pt x="8873" y="7294"/>
                        <a:pt x="9073" y="7394"/>
                        <a:pt x="9299" y="7394"/>
                      </a:cubicBezTo>
                      <a:cubicBezTo>
                        <a:pt x="9599" y="7520"/>
                        <a:pt x="9825" y="7520"/>
                        <a:pt x="10026" y="7620"/>
                      </a:cubicBezTo>
                      <a:cubicBezTo>
                        <a:pt x="10326" y="7620"/>
                        <a:pt x="10552" y="7720"/>
                        <a:pt x="10552" y="7720"/>
                      </a:cubicBezTo>
                      <a:lnTo>
                        <a:pt x="10552" y="7620"/>
                      </a:lnTo>
                      <a:cubicBezTo>
                        <a:pt x="10552" y="7620"/>
                        <a:pt x="10326" y="7520"/>
                        <a:pt x="10026" y="7394"/>
                      </a:cubicBezTo>
                      <a:cubicBezTo>
                        <a:pt x="9825" y="7394"/>
                        <a:pt x="9599" y="7294"/>
                        <a:pt x="9399" y="7194"/>
                      </a:cubicBezTo>
                      <a:cubicBezTo>
                        <a:pt x="9198" y="7093"/>
                        <a:pt x="8873" y="6993"/>
                        <a:pt x="8672" y="6893"/>
                      </a:cubicBezTo>
                      <a:cubicBezTo>
                        <a:pt x="8447" y="6768"/>
                        <a:pt x="8346" y="6768"/>
                        <a:pt x="8246" y="6667"/>
                      </a:cubicBezTo>
                      <a:cubicBezTo>
                        <a:pt x="8046" y="6567"/>
                        <a:pt x="7945" y="6567"/>
                        <a:pt x="7720" y="6467"/>
                      </a:cubicBezTo>
                      <a:cubicBezTo>
                        <a:pt x="7419" y="6266"/>
                        <a:pt x="7093" y="6141"/>
                        <a:pt x="6792" y="5941"/>
                      </a:cubicBezTo>
                      <a:cubicBezTo>
                        <a:pt x="6467" y="5740"/>
                        <a:pt x="6066" y="5515"/>
                        <a:pt x="5740" y="5314"/>
                      </a:cubicBezTo>
                      <a:cubicBezTo>
                        <a:pt x="5539" y="5214"/>
                        <a:pt x="5439" y="5114"/>
                        <a:pt x="5213" y="5013"/>
                      </a:cubicBezTo>
                      <a:lnTo>
                        <a:pt x="4687" y="4687"/>
                      </a:lnTo>
                      <a:cubicBezTo>
                        <a:pt x="4386" y="4487"/>
                        <a:pt x="4061" y="4161"/>
                        <a:pt x="3760" y="3961"/>
                      </a:cubicBezTo>
                      <a:cubicBezTo>
                        <a:pt x="3434" y="3635"/>
                        <a:pt x="3133" y="3434"/>
                        <a:pt x="2807" y="3134"/>
                      </a:cubicBezTo>
                      <a:cubicBezTo>
                        <a:pt x="2607" y="2808"/>
                        <a:pt x="2306" y="2607"/>
                        <a:pt x="2081" y="2281"/>
                      </a:cubicBezTo>
                      <a:cubicBezTo>
                        <a:pt x="1880" y="2081"/>
                        <a:pt x="1554" y="1880"/>
                        <a:pt x="1454" y="1555"/>
                      </a:cubicBezTo>
                      <a:cubicBezTo>
                        <a:pt x="1153" y="1354"/>
                        <a:pt x="1053" y="1129"/>
                        <a:pt x="828" y="928"/>
                      </a:cubicBezTo>
                      <a:cubicBezTo>
                        <a:pt x="727" y="728"/>
                        <a:pt x="527" y="627"/>
                        <a:pt x="426" y="502"/>
                      </a:cubicBezTo>
                      <a:cubicBezTo>
                        <a:pt x="201" y="201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5" name="Google Shape;5735;p37"/>
                <p:cNvSpPr/>
                <p:nvPr/>
              </p:nvSpPr>
              <p:spPr>
                <a:xfrm>
                  <a:off x="1673234" y="3266633"/>
                  <a:ext cx="47657" cy="37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8973" extrusionOk="0">
                      <a:moveTo>
                        <a:pt x="1028" y="0"/>
                      </a:moveTo>
                      <a:cubicBezTo>
                        <a:pt x="1028" y="0"/>
                        <a:pt x="1028" y="201"/>
                        <a:pt x="928" y="401"/>
                      </a:cubicBezTo>
                      <a:cubicBezTo>
                        <a:pt x="828" y="627"/>
                        <a:pt x="728" y="928"/>
                        <a:pt x="627" y="1354"/>
                      </a:cubicBezTo>
                      <a:cubicBezTo>
                        <a:pt x="527" y="1780"/>
                        <a:pt x="402" y="2281"/>
                        <a:pt x="302" y="2807"/>
                      </a:cubicBezTo>
                      <a:cubicBezTo>
                        <a:pt x="201" y="3334"/>
                        <a:pt x="201" y="3960"/>
                        <a:pt x="101" y="4487"/>
                      </a:cubicBezTo>
                      <a:cubicBezTo>
                        <a:pt x="101" y="5113"/>
                        <a:pt x="1" y="5640"/>
                        <a:pt x="101" y="6166"/>
                      </a:cubicBezTo>
                      <a:lnTo>
                        <a:pt x="101" y="6993"/>
                      </a:lnTo>
                      <a:cubicBezTo>
                        <a:pt x="201" y="7193"/>
                        <a:pt x="201" y="7419"/>
                        <a:pt x="302" y="7619"/>
                      </a:cubicBezTo>
                      <a:cubicBezTo>
                        <a:pt x="302" y="7820"/>
                        <a:pt x="402" y="8046"/>
                        <a:pt x="402" y="8246"/>
                      </a:cubicBezTo>
                      <a:cubicBezTo>
                        <a:pt x="527" y="8346"/>
                        <a:pt x="527" y="8547"/>
                        <a:pt x="627" y="8672"/>
                      </a:cubicBezTo>
                      <a:cubicBezTo>
                        <a:pt x="627" y="8873"/>
                        <a:pt x="728" y="8973"/>
                        <a:pt x="728" y="8973"/>
                      </a:cubicBezTo>
                      <a:lnTo>
                        <a:pt x="828" y="8973"/>
                      </a:lnTo>
                      <a:cubicBezTo>
                        <a:pt x="828" y="8973"/>
                        <a:pt x="728" y="8873"/>
                        <a:pt x="728" y="8547"/>
                      </a:cubicBezTo>
                      <a:cubicBezTo>
                        <a:pt x="627" y="8346"/>
                        <a:pt x="627" y="8046"/>
                        <a:pt x="527" y="7619"/>
                      </a:cubicBezTo>
                      <a:lnTo>
                        <a:pt x="527" y="6893"/>
                      </a:lnTo>
                      <a:lnTo>
                        <a:pt x="527" y="6166"/>
                      </a:lnTo>
                      <a:cubicBezTo>
                        <a:pt x="402" y="5940"/>
                        <a:pt x="527" y="5640"/>
                        <a:pt x="402" y="5314"/>
                      </a:cubicBezTo>
                      <a:lnTo>
                        <a:pt x="402" y="4487"/>
                      </a:lnTo>
                      <a:cubicBezTo>
                        <a:pt x="402" y="3960"/>
                        <a:pt x="527" y="3334"/>
                        <a:pt x="627" y="2908"/>
                      </a:cubicBezTo>
                      <a:cubicBezTo>
                        <a:pt x="728" y="2406"/>
                        <a:pt x="828" y="1880"/>
                        <a:pt x="928" y="1454"/>
                      </a:cubicBezTo>
                      <a:cubicBezTo>
                        <a:pt x="1028" y="627"/>
                        <a:pt x="1154" y="101"/>
                        <a:pt x="1154" y="101"/>
                      </a:cubicBezTo>
                      <a:lnTo>
                        <a:pt x="1154" y="0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6" name="Google Shape;5736;p37"/>
                <p:cNvSpPr/>
                <p:nvPr/>
              </p:nvSpPr>
              <p:spPr>
                <a:xfrm>
                  <a:off x="1892692" y="3748952"/>
                  <a:ext cx="1134401" cy="406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9" h="9832" extrusionOk="0">
                      <a:moveTo>
                        <a:pt x="0" y="1"/>
                      </a:moveTo>
                      <a:cubicBezTo>
                        <a:pt x="0" y="1"/>
                        <a:pt x="4712" y="9299"/>
                        <a:pt x="17644" y="9825"/>
                      </a:cubicBezTo>
                      <a:cubicBezTo>
                        <a:pt x="17794" y="9830"/>
                        <a:pt x="17942" y="9832"/>
                        <a:pt x="18088" y="9832"/>
                      </a:cubicBezTo>
                      <a:cubicBezTo>
                        <a:pt x="24475" y="9832"/>
                        <a:pt x="27469" y="5640"/>
                        <a:pt x="27469" y="5640"/>
                      </a:cubicBezTo>
                      <a:cubicBezTo>
                        <a:pt x="27469" y="5640"/>
                        <a:pt x="25389" y="4512"/>
                        <a:pt x="23183" y="3359"/>
                      </a:cubicBezTo>
                      <a:cubicBezTo>
                        <a:pt x="21677" y="2632"/>
                        <a:pt x="20912" y="2359"/>
                        <a:pt x="19311" y="2359"/>
                      </a:cubicBezTo>
                      <a:cubicBezTo>
                        <a:pt x="18595" y="2359"/>
                        <a:pt x="17710" y="2414"/>
                        <a:pt x="16517" y="2507"/>
                      </a:cubicBezTo>
                      <a:cubicBezTo>
                        <a:pt x="16044" y="2547"/>
                        <a:pt x="15514" y="2566"/>
                        <a:pt x="14940" y="2566"/>
                      </a:cubicBezTo>
                      <a:cubicBezTo>
                        <a:pt x="10795" y="2566"/>
                        <a:pt x="4315" y="1564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7" name="Google Shape;5737;p37"/>
                <p:cNvSpPr/>
                <p:nvPr/>
              </p:nvSpPr>
              <p:spPr>
                <a:xfrm>
                  <a:off x="1927877" y="3780008"/>
                  <a:ext cx="1242064" cy="264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6" h="6412" extrusionOk="0">
                      <a:moveTo>
                        <a:pt x="0" y="1"/>
                      </a:moveTo>
                      <a:lnTo>
                        <a:pt x="0" y="101"/>
                      </a:lnTo>
                      <a:cubicBezTo>
                        <a:pt x="0" y="101"/>
                        <a:pt x="301" y="402"/>
                        <a:pt x="1028" y="928"/>
                      </a:cubicBezTo>
                      <a:cubicBezTo>
                        <a:pt x="1454" y="1128"/>
                        <a:pt x="1880" y="1454"/>
                        <a:pt x="2381" y="1755"/>
                      </a:cubicBezTo>
                      <a:cubicBezTo>
                        <a:pt x="2908" y="2181"/>
                        <a:pt x="3434" y="2507"/>
                        <a:pt x="4161" y="2808"/>
                      </a:cubicBezTo>
                      <a:cubicBezTo>
                        <a:pt x="4487" y="3008"/>
                        <a:pt x="4787" y="3234"/>
                        <a:pt x="5213" y="3334"/>
                      </a:cubicBezTo>
                      <a:cubicBezTo>
                        <a:pt x="5514" y="3534"/>
                        <a:pt x="5940" y="3760"/>
                        <a:pt x="6366" y="3860"/>
                      </a:cubicBezTo>
                      <a:cubicBezTo>
                        <a:pt x="7093" y="4261"/>
                        <a:pt x="8020" y="4587"/>
                        <a:pt x="8873" y="4888"/>
                      </a:cubicBezTo>
                      <a:cubicBezTo>
                        <a:pt x="9274" y="5013"/>
                        <a:pt x="9800" y="5214"/>
                        <a:pt x="10226" y="5314"/>
                      </a:cubicBezTo>
                      <a:cubicBezTo>
                        <a:pt x="10752" y="5414"/>
                        <a:pt x="11153" y="5514"/>
                        <a:pt x="11680" y="5740"/>
                      </a:cubicBezTo>
                      <a:cubicBezTo>
                        <a:pt x="12206" y="5740"/>
                        <a:pt x="12632" y="5840"/>
                        <a:pt x="13158" y="5940"/>
                      </a:cubicBezTo>
                      <a:cubicBezTo>
                        <a:pt x="13660" y="6041"/>
                        <a:pt x="14186" y="6141"/>
                        <a:pt x="14612" y="6141"/>
                      </a:cubicBezTo>
                      <a:cubicBezTo>
                        <a:pt x="15138" y="6266"/>
                        <a:pt x="15665" y="6266"/>
                        <a:pt x="16166" y="6366"/>
                      </a:cubicBezTo>
                      <a:lnTo>
                        <a:pt x="17645" y="6366"/>
                      </a:lnTo>
                      <a:cubicBezTo>
                        <a:pt x="17987" y="6400"/>
                        <a:pt x="18321" y="6411"/>
                        <a:pt x="18649" y="6411"/>
                      </a:cubicBezTo>
                      <a:cubicBezTo>
                        <a:pt x="19304" y="6411"/>
                        <a:pt x="19934" y="6366"/>
                        <a:pt x="20552" y="6366"/>
                      </a:cubicBezTo>
                      <a:cubicBezTo>
                        <a:pt x="21078" y="6266"/>
                        <a:pt x="21504" y="6266"/>
                        <a:pt x="21930" y="6266"/>
                      </a:cubicBezTo>
                      <a:cubicBezTo>
                        <a:pt x="22432" y="6141"/>
                        <a:pt x="22858" y="6041"/>
                        <a:pt x="23284" y="6041"/>
                      </a:cubicBezTo>
                      <a:cubicBezTo>
                        <a:pt x="23685" y="5940"/>
                        <a:pt x="24111" y="5840"/>
                        <a:pt x="24537" y="5740"/>
                      </a:cubicBezTo>
                      <a:cubicBezTo>
                        <a:pt x="24938" y="5640"/>
                        <a:pt x="25264" y="5514"/>
                        <a:pt x="25690" y="5414"/>
                      </a:cubicBezTo>
                      <a:cubicBezTo>
                        <a:pt x="26416" y="5214"/>
                        <a:pt x="27043" y="5013"/>
                        <a:pt x="27569" y="4687"/>
                      </a:cubicBezTo>
                      <a:cubicBezTo>
                        <a:pt x="28196" y="4487"/>
                        <a:pt x="28597" y="4161"/>
                        <a:pt x="29023" y="3960"/>
                      </a:cubicBezTo>
                      <a:cubicBezTo>
                        <a:pt x="29324" y="3635"/>
                        <a:pt x="29650" y="3434"/>
                        <a:pt x="29750" y="3334"/>
                      </a:cubicBezTo>
                      <a:cubicBezTo>
                        <a:pt x="29850" y="3234"/>
                        <a:pt x="29950" y="3133"/>
                        <a:pt x="29950" y="3133"/>
                      </a:cubicBezTo>
                      <a:lnTo>
                        <a:pt x="30076" y="3008"/>
                      </a:lnTo>
                      <a:lnTo>
                        <a:pt x="30076" y="2908"/>
                      </a:lnTo>
                      <a:lnTo>
                        <a:pt x="29950" y="2908"/>
                      </a:lnTo>
                      <a:cubicBezTo>
                        <a:pt x="29950" y="2908"/>
                        <a:pt x="29850" y="2908"/>
                        <a:pt x="29850" y="3008"/>
                      </a:cubicBezTo>
                      <a:cubicBezTo>
                        <a:pt x="29850" y="3008"/>
                        <a:pt x="29750" y="3008"/>
                        <a:pt x="29650" y="3133"/>
                      </a:cubicBezTo>
                      <a:cubicBezTo>
                        <a:pt x="29449" y="3334"/>
                        <a:pt x="29224" y="3434"/>
                        <a:pt x="28823" y="3635"/>
                      </a:cubicBezTo>
                      <a:cubicBezTo>
                        <a:pt x="28497" y="3860"/>
                        <a:pt x="27970" y="4161"/>
                        <a:pt x="27444" y="4387"/>
                      </a:cubicBezTo>
                      <a:cubicBezTo>
                        <a:pt x="26818" y="4587"/>
                        <a:pt x="26191" y="4687"/>
                        <a:pt x="25464" y="4888"/>
                      </a:cubicBezTo>
                      <a:cubicBezTo>
                        <a:pt x="25163" y="5013"/>
                        <a:pt x="24737" y="5113"/>
                        <a:pt x="24437" y="5214"/>
                      </a:cubicBezTo>
                      <a:cubicBezTo>
                        <a:pt x="24010" y="5214"/>
                        <a:pt x="23584" y="5314"/>
                        <a:pt x="23183" y="5414"/>
                      </a:cubicBezTo>
                      <a:cubicBezTo>
                        <a:pt x="22757" y="5414"/>
                        <a:pt x="22331" y="5414"/>
                        <a:pt x="21930" y="5514"/>
                      </a:cubicBezTo>
                      <a:cubicBezTo>
                        <a:pt x="21404" y="5514"/>
                        <a:pt x="20978" y="5514"/>
                        <a:pt x="20552" y="5640"/>
                      </a:cubicBezTo>
                      <a:lnTo>
                        <a:pt x="17645" y="5640"/>
                      </a:lnTo>
                      <a:cubicBezTo>
                        <a:pt x="17419" y="5640"/>
                        <a:pt x="17218" y="5640"/>
                        <a:pt x="16918" y="5514"/>
                      </a:cubicBezTo>
                      <a:lnTo>
                        <a:pt x="16166" y="5514"/>
                      </a:lnTo>
                      <a:cubicBezTo>
                        <a:pt x="15765" y="5514"/>
                        <a:pt x="15238" y="5414"/>
                        <a:pt x="14712" y="5414"/>
                      </a:cubicBezTo>
                      <a:cubicBezTo>
                        <a:pt x="14286" y="5314"/>
                        <a:pt x="13785" y="5214"/>
                        <a:pt x="13259" y="5214"/>
                      </a:cubicBezTo>
                      <a:cubicBezTo>
                        <a:pt x="12832" y="5113"/>
                        <a:pt x="12306" y="5013"/>
                        <a:pt x="11905" y="4888"/>
                      </a:cubicBezTo>
                      <a:cubicBezTo>
                        <a:pt x="11379" y="4788"/>
                        <a:pt x="10953" y="4687"/>
                        <a:pt x="10426" y="4587"/>
                      </a:cubicBezTo>
                      <a:cubicBezTo>
                        <a:pt x="10025" y="4487"/>
                        <a:pt x="9599" y="4261"/>
                        <a:pt x="9073" y="4161"/>
                      </a:cubicBezTo>
                      <a:cubicBezTo>
                        <a:pt x="8246" y="3860"/>
                        <a:pt x="7394" y="3635"/>
                        <a:pt x="6567" y="3334"/>
                      </a:cubicBezTo>
                      <a:cubicBezTo>
                        <a:pt x="6141" y="3133"/>
                        <a:pt x="5840" y="3008"/>
                        <a:pt x="5414" y="2808"/>
                      </a:cubicBezTo>
                      <a:cubicBezTo>
                        <a:pt x="5113" y="2707"/>
                        <a:pt x="4687" y="2507"/>
                        <a:pt x="4386" y="2381"/>
                      </a:cubicBezTo>
                      <a:cubicBezTo>
                        <a:pt x="4060" y="2181"/>
                        <a:pt x="3760" y="2081"/>
                        <a:pt x="3434" y="1880"/>
                      </a:cubicBezTo>
                      <a:cubicBezTo>
                        <a:pt x="3133" y="1755"/>
                        <a:pt x="2807" y="1655"/>
                        <a:pt x="2607" y="1454"/>
                      </a:cubicBezTo>
                      <a:cubicBezTo>
                        <a:pt x="2081" y="1128"/>
                        <a:pt x="1554" y="928"/>
                        <a:pt x="1253" y="727"/>
                      </a:cubicBezTo>
                      <a:cubicBezTo>
                        <a:pt x="401" y="301"/>
                        <a:pt x="101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2E19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8" name="Google Shape;5738;p37"/>
                <p:cNvSpPr/>
                <p:nvPr/>
              </p:nvSpPr>
              <p:spPr>
                <a:xfrm>
                  <a:off x="2190780" y="3826592"/>
                  <a:ext cx="340539" cy="226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5479" extrusionOk="0">
                      <a:moveTo>
                        <a:pt x="527" y="0"/>
                      </a:moveTo>
                      <a:lnTo>
                        <a:pt x="401" y="126"/>
                      </a:lnTo>
                      <a:cubicBezTo>
                        <a:pt x="928" y="627"/>
                        <a:pt x="1454" y="1153"/>
                        <a:pt x="1980" y="1680"/>
                      </a:cubicBezTo>
                      <a:cubicBezTo>
                        <a:pt x="2507" y="2206"/>
                        <a:pt x="3033" y="2632"/>
                        <a:pt x="3659" y="3133"/>
                      </a:cubicBezTo>
                      <a:cubicBezTo>
                        <a:pt x="3960" y="3359"/>
                        <a:pt x="4286" y="3559"/>
                        <a:pt x="4587" y="3760"/>
                      </a:cubicBezTo>
                      <a:cubicBezTo>
                        <a:pt x="4913" y="3885"/>
                        <a:pt x="5213" y="4086"/>
                        <a:pt x="5539" y="4286"/>
                      </a:cubicBezTo>
                      <a:cubicBezTo>
                        <a:pt x="5620" y="4367"/>
                        <a:pt x="5766" y="4464"/>
                        <a:pt x="5925" y="4499"/>
                      </a:cubicBezTo>
                      <a:lnTo>
                        <a:pt x="5925" y="4499"/>
                      </a:lnTo>
                      <a:lnTo>
                        <a:pt x="5840" y="4512"/>
                      </a:lnTo>
                      <a:cubicBezTo>
                        <a:pt x="5539" y="4612"/>
                        <a:pt x="5213" y="4612"/>
                        <a:pt x="4913" y="4712"/>
                      </a:cubicBezTo>
                      <a:cubicBezTo>
                        <a:pt x="4587" y="4712"/>
                        <a:pt x="4286" y="4812"/>
                        <a:pt x="3960" y="4812"/>
                      </a:cubicBezTo>
                      <a:cubicBezTo>
                        <a:pt x="3334" y="4913"/>
                        <a:pt x="2607" y="4913"/>
                        <a:pt x="1980" y="5013"/>
                      </a:cubicBezTo>
                      <a:lnTo>
                        <a:pt x="1028" y="5013"/>
                      </a:lnTo>
                      <a:cubicBezTo>
                        <a:pt x="727" y="5013"/>
                        <a:pt x="401" y="5013"/>
                        <a:pt x="101" y="5138"/>
                      </a:cubicBezTo>
                      <a:lnTo>
                        <a:pt x="0" y="5138"/>
                      </a:lnTo>
                      <a:cubicBezTo>
                        <a:pt x="0" y="5238"/>
                        <a:pt x="101" y="5238"/>
                        <a:pt x="101" y="5238"/>
                      </a:cubicBezTo>
                      <a:cubicBezTo>
                        <a:pt x="1018" y="5385"/>
                        <a:pt x="1989" y="5478"/>
                        <a:pt x="2935" y="5478"/>
                      </a:cubicBezTo>
                      <a:cubicBezTo>
                        <a:pt x="3281" y="5478"/>
                        <a:pt x="3624" y="5466"/>
                        <a:pt x="3960" y="5439"/>
                      </a:cubicBezTo>
                      <a:cubicBezTo>
                        <a:pt x="4587" y="5439"/>
                        <a:pt x="5213" y="5439"/>
                        <a:pt x="5940" y="5339"/>
                      </a:cubicBezTo>
                      <a:cubicBezTo>
                        <a:pt x="6266" y="5238"/>
                        <a:pt x="6567" y="5238"/>
                        <a:pt x="6893" y="5138"/>
                      </a:cubicBezTo>
                      <a:cubicBezTo>
                        <a:pt x="7193" y="5138"/>
                        <a:pt x="7519" y="5013"/>
                        <a:pt x="7820" y="5013"/>
                      </a:cubicBezTo>
                      <a:cubicBezTo>
                        <a:pt x="8045" y="4913"/>
                        <a:pt x="8146" y="4812"/>
                        <a:pt x="8146" y="4712"/>
                      </a:cubicBezTo>
                      <a:cubicBezTo>
                        <a:pt x="8246" y="4386"/>
                        <a:pt x="8045" y="4186"/>
                        <a:pt x="7820" y="4186"/>
                      </a:cubicBezTo>
                      <a:lnTo>
                        <a:pt x="7294" y="4086"/>
                      </a:lnTo>
                      <a:cubicBezTo>
                        <a:pt x="7093" y="4086"/>
                        <a:pt x="6993" y="3985"/>
                        <a:pt x="6792" y="3985"/>
                      </a:cubicBezTo>
                      <a:cubicBezTo>
                        <a:pt x="6667" y="3885"/>
                        <a:pt x="6466" y="3885"/>
                        <a:pt x="6366" y="3760"/>
                      </a:cubicBezTo>
                      <a:cubicBezTo>
                        <a:pt x="6166" y="3660"/>
                        <a:pt x="6040" y="3660"/>
                        <a:pt x="5840" y="3559"/>
                      </a:cubicBezTo>
                      <a:cubicBezTo>
                        <a:pt x="5539" y="3459"/>
                        <a:pt x="5213" y="3259"/>
                        <a:pt x="4913" y="3033"/>
                      </a:cubicBezTo>
                      <a:cubicBezTo>
                        <a:pt x="4687" y="2933"/>
                        <a:pt x="4386" y="2732"/>
                        <a:pt x="4060" y="2507"/>
                      </a:cubicBezTo>
                      <a:cubicBezTo>
                        <a:pt x="3760" y="2306"/>
                        <a:pt x="3434" y="2106"/>
                        <a:pt x="3133" y="1880"/>
                      </a:cubicBezTo>
                      <a:cubicBezTo>
                        <a:pt x="2908" y="1680"/>
                        <a:pt x="2607" y="1479"/>
                        <a:pt x="2281" y="1253"/>
                      </a:cubicBezTo>
                      <a:cubicBezTo>
                        <a:pt x="1654" y="852"/>
                        <a:pt x="1153" y="426"/>
                        <a:pt x="627" y="0"/>
                      </a:cubicBezTo>
                      <a:close/>
                    </a:path>
                  </a:pathLst>
                </a:custGeom>
                <a:solidFill>
                  <a:srgbClr val="2E19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9" name="Google Shape;5739;p37"/>
                <p:cNvSpPr/>
                <p:nvPr/>
              </p:nvSpPr>
              <p:spPr>
                <a:xfrm>
                  <a:off x="2561305" y="3848315"/>
                  <a:ext cx="254682" cy="302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7" h="7320" extrusionOk="0">
                      <a:moveTo>
                        <a:pt x="201" y="1"/>
                      </a:moveTo>
                      <a:lnTo>
                        <a:pt x="201" y="101"/>
                      </a:lnTo>
                      <a:cubicBezTo>
                        <a:pt x="527" y="727"/>
                        <a:pt x="828" y="1154"/>
                        <a:pt x="1254" y="1680"/>
                      </a:cubicBezTo>
                      <a:cubicBezTo>
                        <a:pt x="1354" y="1880"/>
                        <a:pt x="1580" y="2106"/>
                        <a:pt x="1780" y="2306"/>
                      </a:cubicBezTo>
                      <a:cubicBezTo>
                        <a:pt x="1981" y="2507"/>
                        <a:pt x="2206" y="2733"/>
                        <a:pt x="2507" y="2933"/>
                      </a:cubicBezTo>
                      <a:cubicBezTo>
                        <a:pt x="2708" y="3134"/>
                        <a:pt x="2933" y="3234"/>
                        <a:pt x="3134" y="3459"/>
                      </a:cubicBezTo>
                      <a:cubicBezTo>
                        <a:pt x="3234" y="3560"/>
                        <a:pt x="3459" y="3660"/>
                        <a:pt x="3560" y="3660"/>
                      </a:cubicBezTo>
                      <a:cubicBezTo>
                        <a:pt x="3660" y="3760"/>
                        <a:pt x="3760" y="3860"/>
                        <a:pt x="3961" y="3986"/>
                      </a:cubicBezTo>
                      <a:cubicBezTo>
                        <a:pt x="4186" y="4086"/>
                        <a:pt x="4487" y="4286"/>
                        <a:pt x="4713" y="4387"/>
                      </a:cubicBezTo>
                      <a:cubicBezTo>
                        <a:pt x="4752" y="4400"/>
                        <a:pt x="4792" y="4414"/>
                        <a:pt x="4833" y="4427"/>
                      </a:cubicBezTo>
                      <a:lnTo>
                        <a:pt x="4833" y="4427"/>
                      </a:lnTo>
                      <a:cubicBezTo>
                        <a:pt x="4613" y="4591"/>
                        <a:pt x="4396" y="4756"/>
                        <a:pt x="4186" y="4913"/>
                      </a:cubicBezTo>
                      <a:cubicBezTo>
                        <a:pt x="3961" y="5113"/>
                        <a:pt x="3760" y="5339"/>
                        <a:pt x="3560" y="5439"/>
                      </a:cubicBezTo>
                      <a:cubicBezTo>
                        <a:pt x="3334" y="5540"/>
                        <a:pt x="3134" y="5740"/>
                        <a:pt x="2933" y="5865"/>
                      </a:cubicBezTo>
                      <a:cubicBezTo>
                        <a:pt x="2708" y="6066"/>
                        <a:pt x="2507" y="6166"/>
                        <a:pt x="2206" y="6266"/>
                      </a:cubicBezTo>
                      <a:lnTo>
                        <a:pt x="1880" y="6492"/>
                      </a:lnTo>
                      <a:cubicBezTo>
                        <a:pt x="1780" y="6592"/>
                        <a:pt x="1680" y="6592"/>
                        <a:pt x="1580" y="6692"/>
                      </a:cubicBezTo>
                      <a:cubicBezTo>
                        <a:pt x="1454" y="6793"/>
                        <a:pt x="1354" y="6793"/>
                        <a:pt x="1154" y="6893"/>
                      </a:cubicBezTo>
                      <a:cubicBezTo>
                        <a:pt x="1053" y="6893"/>
                        <a:pt x="953" y="6993"/>
                        <a:pt x="828" y="6993"/>
                      </a:cubicBezTo>
                      <a:cubicBezTo>
                        <a:pt x="728" y="6993"/>
                        <a:pt x="527" y="7119"/>
                        <a:pt x="427" y="7119"/>
                      </a:cubicBezTo>
                      <a:lnTo>
                        <a:pt x="101" y="7219"/>
                      </a:lnTo>
                      <a:lnTo>
                        <a:pt x="1" y="7219"/>
                      </a:lnTo>
                      <a:lnTo>
                        <a:pt x="1" y="7319"/>
                      </a:lnTo>
                      <a:lnTo>
                        <a:pt x="953" y="7319"/>
                      </a:lnTo>
                      <a:cubicBezTo>
                        <a:pt x="1053" y="7319"/>
                        <a:pt x="1154" y="7219"/>
                        <a:pt x="1354" y="7219"/>
                      </a:cubicBezTo>
                      <a:cubicBezTo>
                        <a:pt x="1454" y="7219"/>
                        <a:pt x="1580" y="7219"/>
                        <a:pt x="1680" y="7119"/>
                      </a:cubicBezTo>
                      <a:cubicBezTo>
                        <a:pt x="1981" y="6993"/>
                        <a:pt x="2206" y="6893"/>
                        <a:pt x="2507" y="6793"/>
                      </a:cubicBezTo>
                      <a:cubicBezTo>
                        <a:pt x="2708" y="6692"/>
                        <a:pt x="3033" y="6592"/>
                        <a:pt x="3234" y="6492"/>
                      </a:cubicBezTo>
                      <a:cubicBezTo>
                        <a:pt x="3760" y="6166"/>
                        <a:pt x="4186" y="5966"/>
                        <a:pt x="4713" y="5640"/>
                      </a:cubicBezTo>
                      <a:cubicBezTo>
                        <a:pt x="5114" y="5339"/>
                        <a:pt x="5540" y="4913"/>
                        <a:pt x="5966" y="4612"/>
                      </a:cubicBezTo>
                      <a:cubicBezTo>
                        <a:pt x="6066" y="4612"/>
                        <a:pt x="6066" y="4487"/>
                        <a:pt x="6166" y="4387"/>
                      </a:cubicBezTo>
                      <a:cubicBezTo>
                        <a:pt x="6166" y="4186"/>
                        <a:pt x="6066" y="3986"/>
                        <a:pt x="5840" y="3860"/>
                      </a:cubicBezTo>
                      <a:cubicBezTo>
                        <a:pt x="5640" y="3760"/>
                        <a:pt x="5339" y="3760"/>
                        <a:pt x="5114" y="3560"/>
                      </a:cubicBezTo>
                      <a:cubicBezTo>
                        <a:pt x="4813" y="3459"/>
                        <a:pt x="4587" y="3359"/>
                        <a:pt x="4286" y="3234"/>
                      </a:cubicBezTo>
                      <a:cubicBezTo>
                        <a:pt x="4186" y="3134"/>
                        <a:pt x="4086" y="3134"/>
                        <a:pt x="3961" y="3033"/>
                      </a:cubicBezTo>
                      <a:cubicBezTo>
                        <a:pt x="3860" y="2933"/>
                        <a:pt x="3760" y="2933"/>
                        <a:pt x="3560" y="2833"/>
                      </a:cubicBezTo>
                      <a:cubicBezTo>
                        <a:pt x="3334" y="2733"/>
                        <a:pt x="3134" y="2507"/>
                        <a:pt x="2933" y="2306"/>
                      </a:cubicBezTo>
                      <a:cubicBezTo>
                        <a:pt x="2708" y="2206"/>
                        <a:pt x="2407" y="1981"/>
                        <a:pt x="2206" y="1780"/>
                      </a:cubicBezTo>
                      <a:cubicBezTo>
                        <a:pt x="1981" y="1680"/>
                        <a:pt x="1780" y="1479"/>
                        <a:pt x="1580" y="1254"/>
                      </a:cubicBezTo>
                      <a:cubicBezTo>
                        <a:pt x="1154" y="953"/>
                        <a:pt x="728" y="527"/>
                        <a:pt x="327" y="101"/>
                      </a:cubicBezTo>
                      <a:lnTo>
                        <a:pt x="201" y="1"/>
                      </a:lnTo>
                      <a:close/>
                    </a:path>
                  </a:pathLst>
                </a:custGeom>
                <a:solidFill>
                  <a:srgbClr val="2E19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0" name="Google Shape;5740;p37"/>
                <p:cNvSpPr/>
                <p:nvPr/>
              </p:nvSpPr>
              <p:spPr>
                <a:xfrm>
                  <a:off x="3626379" y="3209064"/>
                  <a:ext cx="120011" cy="1693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4102" extrusionOk="0">
                      <a:moveTo>
                        <a:pt x="1411" y="0"/>
                      </a:moveTo>
                      <a:cubicBezTo>
                        <a:pt x="1388" y="0"/>
                        <a:pt x="1368" y="13"/>
                        <a:pt x="1354" y="41"/>
                      </a:cubicBezTo>
                      <a:cubicBezTo>
                        <a:pt x="0" y="2221"/>
                        <a:pt x="2507" y="4101"/>
                        <a:pt x="2507" y="4101"/>
                      </a:cubicBezTo>
                      <a:cubicBezTo>
                        <a:pt x="2905" y="2741"/>
                        <a:pt x="1747" y="0"/>
                        <a:pt x="14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1" name="Google Shape;5741;p37"/>
                <p:cNvSpPr/>
                <p:nvPr/>
              </p:nvSpPr>
              <p:spPr>
                <a:xfrm>
                  <a:off x="3912160" y="2199906"/>
                  <a:ext cx="119969" cy="1693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5" h="4101" extrusionOk="0">
                      <a:moveTo>
                        <a:pt x="1378" y="0"/>
                      </a:moveTo>
                      <a:cubicBezTo>
                        <a:pt x="983" y="0"/>
                        <a:pt x="0" y="2741"/>
                        <a:pt x="399" y="4101"/>
                      </a:cubicBezTo>
                      <a:cubicBezTo>
                        <a:pt x="399" y="4101"/>
                        <a:pt x="2905" y="2121"/>
                        <a:pt x="1451" y="41"/>
                      </a:cubicBezTo>
                      <a:cubicBezTo>
                        <a:pt x="1430" y="13"/>
                        <a:pt x="1406" y="0"/>
                        <a:pt x="137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2" name="Google Shape;5742;p37"/>
                <p:cNvSpPr/>
                <p:nvPr/>
              </p:nvSpPr>
              <p:spPr>
                <a:xfrm>
                  <a:off x="3578762" y="2546231"/>
                  <a:ext cx="129426" cy="121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4" h="2934" extrusionOk="0">
                      <a:moveTo>
                        <a:pt x="853" y="1"/>
                      </a:moveTo>
                      <a:cubicBezTo>
                        <a:pt x="0" y="1"/>
                        <a:pt x="953" y="2933"/>
                        <a:pt x="3133" y="2933"/>
                      </a:cubicBezTo>
                      <a:cubicBezTo>
                        <a:pt x="3133" y="2933"/>
                        <a:pt x="2833" y="1"/>
                        <a:pt x="85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3" name="Google Shape;5743;p37"/>
                <p:cNvSpPr/>
                <p:nvPr/>
              </p:nvSpPr>
              <p:spPr>
                <a:xfrm>
                  <a:off x="4026225" y="2851423"/>
                  <a:ext cx="174275" cy="177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4295" extrusionOk="0">
                      <a:moveTo>
                        <a:pt x="3195" y="0"/>
                      </a:moveTo>
                      <a:cubicBezTo>
                        <a:pt x="2421" y="0"/>
                        <a:pt x="1" y="3826"/>
                        <a:pt x="569" y="4190"/>
                      </a:cubicBezTo>
                      <a:cubicBezTo>
                        <a:pt x="652" y="4261"/>
                        <a:pt x="765" y="4295"/>
                        <a:pt x="898" y="4295"/>
                      </a:cubicBezTo>
                      <a:cubicBezTo>
                        <a:pt x="1935" y="4295"/>
                        <a:pt x="4220" y="2261"/>
                        <a:pt x="3376" y="130"/>
                      </a:cubicBezTo>
                      <a:cubicBezTo>
                        <a:pt x="3336" y="41"/>
                        <a:pt x="3274" y="0"/>
                        <a:pt x="31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4" name="Google Shape;5744;p37"/>
                <p:cNvSpPr/>
                <p:nvPr/>
              </p:nvSpPr>
              <p:spPr>
                <a:xfrm>
                  <a:off x="3379789" y="1896572"/>
                  <a:ext cx="213962" cy="172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1" h="4182" extrusionOk="0">
                      <a:moveTo>
                        <a:pt x="474" y="0"/>
                      </a:moveTo>
                      <a:cubicBezTo>
                        <a:pt x="188" y="0"/>
                        <a:pt x="0" y="74"/>
                        <a:pt x="31" y="268"/>
                      </a:cubicBezTo>
                      <a:cubicBezTo>
                        <a:pt x="307" y="2193"/>
                        <a:pt x="4711" y="4181"/>
                        <a:pt x="5136" y="4181"/>
                      </a:cubicBezTo>
                      <a:cubicBezTo>
                        <a:pt x="5176" y="4181"/>
                        <a:pt x="5181" y="4164"/>
                        <a:pt x="5144" y="4128"/>
                      </a:cubicBezTo>
                      <a:cubicBezTo>
                        <a:pt x="3565" y="2373"/>
                        <a:pt x="3365" y="1220"/>
                        <a:pt x="2538" y="594"/>
                      </a:cubicBezTo>
                      <a:cubicBezTo>
                        <a:pt x="2243" y="369"/>
                        <a:pt x="1112" y="0"/>
                        <a:pt x="4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5" name="Google Shape;5745;p37"/>
                <p:cNvSpPr/>
                <p:nvPr/>
              </p:nvSpPr>
              <p:spPr>
                <a:xfrm>
                  <a:off x="3562202" y="2261605"/>
                  <a:ext cx="169031" cy="69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1684" extrusionOk="0">
                      <a:moveTo>
                        <a:pt x="1554" y="0"/>
                      </a:moveTo>
                      <a:cubicBezTo>
                        <a:pt x="301" y="0"/>
                        <a:pt x="0" y="426"/>
                        <a:pt x="0" y="627"/>
                      </a:cubicBezTo>
                      <a:cubicBezTo>
                        <a:pt x="201" y="1254"/>
                        <a:pt x="2181" y="1153"/>
                        <a:pt x="3760" y="1680"/>
                      </a:cubicBezTo>
                      <a:cubicBezTo>
                        <a:pt x="3771" y="1682"/>
                        <a:pt x="3781" y="1684"/>
                        <a:pt x="3789" y="1684"/>
                      </a:cubicBezTo>
                      <a:cubicBezTo>
                        <a:pt x="4092" y="1684"/>
                        <a:pt x="2871" y="0"/>
                        <a:pt x="155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6" name="Google Shape;5746;p37"/>
                <p:cNvSpPr/>
                <p:nvPr/>
              </p:nvSpPr>
              <p:spPr>
                <a:xfrm>
                  <a:off x="3683411" y="2032112"/>
                  <a:ext cx="128270" cy="199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6" h="4831" extrusionOk="0">
                      <a:moveTo>
                        <a:pt x="412" y="1"/>
                      </a:moveTo>
                      <a:cubicBezTo>
                        <a:pt x="0" y="1"/>
                        <a:pt x="216" y="1409"/>
                        <a:pt x="499" y="1999"/>
                      </a:cubicBezTo>
                      <a:cubicBezTo>
                        <a:pt x="1025" y="3051"/>
                        <a:pt x="2479" y="4204"/>
                        <a:pt x="2604" y="4831"/>
                      </a:cubicBezTo>
                      <a:cubicBezTo>
                        <a:pt x="2604" y="4831"/>
                        <a:pt x="3106" y="1171"/>
                        <a:pt x="499" y="19"/>
                      </a:cubicBezTo>
                      <a:cubicBezTo>
                        <a:pt x="468" y="7"/>
                        <a:pt x="439" y="1"/>
                        <a:pt x="4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7" name="Google Shape;5747;p37"/>
                <p:cNvSpPr/>
                <p:nvPr/>
              </p:nvSpPr>
              <p:spPr>
                <a:xfrm>
                  <a:off x="3480432" y="1964797"/>
                  <a:ext cx="460632" cy="1844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4657" extrusionOk="0">
                      <a:moveTo>
                        <a:pt x="163" y="1"/>
                      </a:moveTo>
                      <a:cubicBezTo>
                        <a:pt x="126" y="1"/>
                        <a:pt x="101" y="32"/>
                        <a:pt x="101" y="95"/>
                      </a:cubicBezTo>
                      <a:cubicBezTo>
                        <a:pt x="1" y="195"/>
                        <a:pt x="1" y="195"/>
                        <a:pt x="101" y="295"/>
                      </a:cubicBezTo>
                      <a:cubicBezTo>
                        <a:pt x="101" y="295"/>
                        <a:pt x="201" y="395"/>
                        <a:pt x="502" y="721"/>
                      </a:cubicBezTo>
                      <a:cubicBezTo>
                        <a:pt x="727" y="922"/>
                        <a:pt x="1128" y="1348"/>
                        <a:pt x="1554" y="1849"/>
                      </a:cubicBezTo>
                      <a:cubicBezTo>
                        <a:pt x="1755" y="2075"/>
                        <a:pt x="2081" y="2275"/>
                        <a:pt x="2381" y="2601"/>
                      </a:cubicBezTo>
                      <a:cubicBezTo>
                        <a:pt x="2607" y="2902"/>
                        <a:pt x="2908" y="3328"/>
                        <a:pt x="3234" y="3629"/>
                      </a:cubicBezTo>
                      <a:cubicBezTo>
                        <a:pt x="3534" y="3954"/>
                        <a:pt x="3860" y="4355"/>
                        <a:pt x="4161" y="4781"/>
                      </a:cubicBezTo>
                      <a:cubicBezTo>
                        <a:pt x="4487" y="5207"/>
                        <a:pt x="4787" y="5734"/>
                        <a:pt x="5113" y="6135"/>
                      </a:cubicBezTo>
                      <a:cubicBezTo>
                        <a:pt x="5414" y="6661"/>
                        <a:pt x="5840" y="7087"/>
                        <a:pt x="6141" y="7613"/>
                      </a:cubicBezTo>
                      <a:cubicBezTo>
                        <a:pt x="6467" y="8115"/>
                        <a:pt x="6893" y="8641"/>
                        <a:pt x="7194" y="9268"/>
                      </a:cubicBezTo>
                      <a:cubicBezTo>
                        <a:pt x="7820" y="10421"/>
                        <a:pt x="8346" y="11774"/>
                        <a:pt x="8873" y="13127"/>
                      </a:cubicBezTo>
                      <a:cubicBezTo>
                        <a:pt x="9274" y="14506"/>
                        <a:pt x="9600" y="15959"/>
                        <a:pt x="10026" y="17413"/>
                      </a:cubicBezTo>
                      <a:cubicBezTo>
                        <a:pt x="10427" y="18892"/>
                        <a:pt x="10527" y="20446"/>
                        <a:pt x="10527" y="22025"/>
                      </a:cubicBezTo>
                      <a:lnTo>
                        <a:pt x="10527" y="23152"/>
                      </a:lnTo>
                      <a:lnTo>
                        <a:pt x="10427" y="24305"/>
                      </a:lnTo>
                      <a:cubicBezTo>
                        <a:pt x="10427" y="25157"/>
                        <a:pt x="10326" y="25884"/>
                        <a:pt x="10226" y="26611"/>
                      </a:cubicBezTo>
                      <a:cubicBezTo>
                        <a:pt x="10126" y="28165"/>
                        <a:pt x="9700" y="29543"/>
                        <a:pt x="9399" y="30997"/>
                      </a:cubicBezTo>
                      <a:cubicBezTo>
                        <a:pt x="9274" y="31298"/>
                        <a:pt x="9173" y="31724"/>
                        <a:pt x="9073" y="32050"/>
                      </a:cubicBezTo>
                      <a:cubicBezTo>
                        <a:pt x="8973" y="32350"/>
                        <a:pt x="8973" y="32777"/>
                        <a:pt x="8873" y="33077"/>
                      </a:cubicBezTo>
                      <a:cubicBezTo>
                        <a:pt x="8647" y="33704"/>
                        <a:pt x="8346" y="34330"/>
                        <a:pt x="8146" y="34957"/>
                      </a:cubicBezTo>
                      <a:cubicBezTo>
                        <a:pt x="7920" y="35283"/>
                        <a:pt x="7820" y="35584"/>
                        <a:pt x="7720" y="35909"/>
                      </a:cubicBezTo>
                      <a:cubicBezTo>
                        <a:pt x="7519" y="36210"/>
                        <a:pt x="7394" y="36436"/>
                        <a:pt x="7194" y="36736"/>
                      </a:cubicBezTo>
                      <a:cubicBezTo>
                        <a:pt x="6993" y="37263"/>
                        <a:pt x="6667" y="37789"/>
                        <a:pt x="6366" y="38315"/>
                      </a:cubicBezTo>
                      <a:cubicBezTo>
                        <a:pt x="6041" y="38817"/>
                        <a:pt x="5740" y="39243"/>
                        <a:pt x="5414" y="39669"/>
                      </a:cubicBezTo>
                      <a:cubicBezTo>
                        <a:pt x="5113" y="40070"/>
                        <a:pt x="4787" y="40496"/>
                        <a:pt x="4587" y="40922"/>
                      </a:cubicBezTo>
                      <a:cubicBezTo>
                        <a:pt x="3960" y="41649"/>
                        <a:pt x="3434" y="42275"/>
                        <a:pt x="3008" y="42802"/>
                      </a:cubicBezTo>
                      <a:cubicBezTo>
                        <a:pt x="2607" y="43328"/>
                        <a:pt x="2181" y="43729"/>
                        <a:pt x="1980" y="43955"/>
                      </a:cubicBezTo>
                      <a:lnTo>
                        <a:pt x="1554" y="44356"/>
                      </a:lnTo>
                      <a:lnTo>
                        <a:pt x="1554" y="44581"/>
                      </a:lnTo>
                      <a:cubicBezTo>
                        <a:pt x="1605" y="44631"/>
                        <a:pt x="1655" y="44656"/>
                        <a:pt x="1692" y="44656"/>
                      </a:cubicBezTo>
                      <a:cubicBezTo>
                        <a:pt x="1730" y="44656"/>
                        <a:pt x="1755" y="44631"/>
                        <a:pt x="1755" y="44581"/>
                      </a:cubicBezTo>
                      <a:cubicBezTo>
                        <a:pt x="1755" y="44581"/>
                        <a:pt x="1980" y="44456"/>
                        <a:pt x="2181" y="44255"/>
                      </a:cubicBezTo>
                      <a:cubicBezTo>
                        <a:pt x="2507" y="43955"/>
                        <a:pt x="2908" y="43629"/>
                        <a:pt x="3334" y="43102"/>
                      </a:cubicBezTo>
                      <a:cubicBezTo>
                        <a:pt x="3860" y="42576"/>
                        <a:pt x="4386" y="41950"/>
                        <a:pt x="5013" y="41223"/>
                      </a:cubicBezTo>
                      <a:cubicBezTo>
                        <a:pt x="5514" y="40496"/>
                        <a:pt x="6141" y="39569"/>
                        <a:pt x="6767" y="38516"/>
                      </a:cubicBezTo>
                      <a:cubicBezTo>
                        <a:pt x="7394" y="37564"/>
                        <a:pt x="7920" y="36436"/>
                        <a:pt x="8447" y="35183"/>
                      </a:cubicBezTo>
                      <a:cubicBezTo>
                        <a:pt x="8647" y="34857"/>
                        <a:pt x="8772" y="34556"/>
                        <a:pt x="8873" y="34230"/>
                      </a:cubicBezTo>
                      <a:cubicBezTo>
                        <a:pt x="8973" y="33929"/>
                        <a:pt x="9173" y="33604"/>
                        <a:pt x="9274" y="33178"/>
                      </a:cubicBezTo>
                      <a:cubicBezTo>
                        <a:pt x="9600" y="32551"/>
                        <a:pt x="9900" y="31924"/>
                        <a:pt x="10126" y="31198"/>
                      </a:cubicBezTo>
                      <a:cubicBezTo>
                        <a:pt x="10226" y="30897"/>
                        <a:pt x="10326" y="30471"/>
                        <a:pt x="10427" y="30170"/>
                      </a:cubicBezTo>
                      <a:cubicBezTo>
                        <a:pt x="10527" y="29744"/>
                        <a:pt x="10527" y="29318"/>
                        <a:pt x="10652" y="29017"/>
                      </a:cubicBezTo>
                      <a:cubicBezTo>
                        <a:pt x="10752" y="28290"/>
                        <a:pt x="10853" y="27438"/>
                        <a:pt x="10953" y="26711"/>
                      </a:cubicBezTo>
                      <a:cubicBezTo>
                        <a:pt x="11153" y="25157"/>
                        <a:pt x="11153" y="23578"/>
                        <a:pt x="11053" y="22025"/>
                      </a:cubicBezTo>
                      <a:cubicBezTo>
                        <a:pt x="11053" y="21599"/>
                        <a:pt x="11053" y="21172"/>
                        <a:pt x="10953" y="20872"/>
                      </a:cubicBezTo>
                      <a:cubicBezTo>
                        <a:pt x="10953" y="20446"/>
                        <a:pt x="10853" y="20020"/>
                        <a:pt x="10853" y="19619"/>
                      </a:cubicBezTo>
                      <a:cubicBezTo>
                        <a:pt x="10853" y="19293"/>
                        <a:pt x="10752" y="18892"/>
                        <a:pt x="10752" y="18466"/>
                      </a:cubicBezTo>
                      <a:cubicBezTo>
                        <a:pt x="10652" y="18040"/>
                        <a:pt x="10652" y="17739"/>
                        <a:pt x="10652" y="17313"/>
                      </a:cubicBezTo>
                      <a:cubicBezTo>
                        <a:pt x="10527" y="16887"/>
                        <a:pt x="10527" y="16586"/>
                        <a:pt x="10427" y="16160"/>
                      </a:cubicBezTo>
                      <a:cubicBezTo>
                        <a:pt x="10326" y="15759"/>
                        <a:pt x="10226" y="15433"/>
                        <a:pt x="10126" y="15007"/>
                      </a:cubicBezTo>
                      <a:lnTo>
                        <a:pt x="9900" y="14506"/>
                      </a:lnTo>
                      <a:lnTo>
                        <a:pt x="9800" y="13979"/>
                      </a:lnTo>
                      <a:cubicBezTo>
                        <a:pt x="9600" y="13654"/>
                        <a:pt x="9499" y="13253"/>
                        <a:pt x="9399" y="12927"/>
                      </a:cubicBezTo>
                      <a:cubicBezTo>
                        <a:pt x="9073" y="12200"/>
                        <a:pt x="8873" y="11573"/>
                        <a:pt x="8547" y="10947"/>
                      </a:cubicBezTo>
                      <a:cubicBezTo>
                        <a:pt x="8447" y="10621"/>
                        <a:pt x="8246" y="10320"/>
                        <a:pt x="8146" y="9894"/>
                      </a:cubicBezTo>
                      <a:cubicBezTo>
                        <a:pt x="7920" y="9694"/>
                        <a:pt x="7820" y="9368"/>
                        <a:pt x="7620" y="9067"/>
                      </a:cubicBezTo>
                      <a:cubicBezTo>
                        <a:pt x="7519" y="8741"/>
                        <a:pt x="7294" y="8441"/>
                        <a:pt x="7194" y="8115"/>
                      </a:cubicBezTo>
                      <a:cubicBezTo>
                        <a:pt x="6993" y="7814"/>
                        <a:pt x="6893" y="7613"/>
                        <a:pt x="6667" y="7288"/>
                      </a:cubicBezTo>
                      <a:cubicBezTo>
                        <a:pt x="6366" y="6761"/>
                        <a:pt x="6041" y="6235"/>
                        <a:pt x="5740" y="5734"/>
                      </a:cubicBezTo>
                      <a:cubicBezTo>
                        <a:pt x="5414" y="5207"/>
                        <a:pt x="5013" y="4781"/>
                        <a:pt x="4687" y="4355"/>
                      </a:cubicBezTo>
                      <a:cubicBezTo>
                        <a:pt x="4386" y="3954"/>
                        <a:pt x="4061" y="3528"/>
                        <a:pt x="3760" y="3227"/>
                      </a:cubicBezTo>
                      <a:cubicBezTo>
                        <a:pt x="3334" y="2801"/>
                        <a:pt x="3008" y="2476"/>
                        <a:pt x="2808" y="2175"/>
                      </a:cubicBezTo>
                      <a:cubicBezTo>
                        <a:pt x="2507" y="1974"/>
                        <a:pt x="2181" y="1649"/>
                        <a:pt x="1980" y="1448"/>
                      </a:cubicBezTo>
                      <a:cubicBezTo>
                        <a:pt x="1454" y="922"/>
                        <a:pt x="1028" y="596"/>
                        <a:pt x="727" y="395"/>
                      </a:cubicBezTo>
                      <a:cubicBezTo>
                        <a:pt x="402" y="195"/>
                        <a:pt x="301" y="95"/>
                        <a:pt x="301" y="95"/>
                      </a:cubicBezTo>
                      <a:cubicBezTo>
                        <a:pt x="251" y="32"/>
                        <a:pt x="201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8" name="Google Shape;5748;p37"/>
                <p:cNvSpPr/>
                <p:nvPr/>
              </p:nvSpPr>
              <p:spPr>
                <a:xfrm>
                  <a:off x="3699848" y="3292486"/>
                  <a:ext cx="39398" cy="318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" h="7721" extrusionOk="0">
                      <a:moveTo>
                        <a:pt x="1" y="1"/>
                      </a:moveTo>
                      <a:lnTo>
                        <a:pt x="1" y="302"/>
                      </a:lnTo>
                      <a:cubicBezTo>
                        <a:pt x="1" y="527"/>
                        <a:pt x="101" y="828"/>
                        <a:pt x="201" y="1254"/>
                      </a:cubicBezTo>
                      <a:cubicBezTo>
                        <a:pt x="201" y="1555"/>
                        <a:pt x="327" y="1981"/>
                        <a:pt x="427" y="2407"/>
                      </a:cubicBezTo>
                      <a:cubicBezTo>
                        <a:pt x="527" y="2808"/>
                        <a:pt x="527" y="3334"/>
                        <a:pt x="527" y="3861"/>
                      </a:cubicBezTo>
                      <a:lnTo>
                        <a:pt x="527" y="4587"/>
                      </a:lnTo>
                      <a:lnTo>
                        <a:pt x="527" y="5214"/>
                      </a:lnTo>
                      <a:lnTo>
                        <a:pt x="527" y="5841"/>
                      </a:lnTo>
                      <a:cubicBezTo>
                        <a:pt x="527" y="6041"/>
                        <a:pt x="427" y="6267"/>
                        <a:pt x="427" y="6467"/>
                      </a:cubicBezTo>
                      <a:lnTo>
                        <a:pt x="427" y="7294"/>
                      </a:lnTo>
                      <a:lnTo>
                        <a:pt x="427" y="7720"/>
                      </a:lnTo>
                      <a:cubicBezTo>
                        <a:pt x="427" y="7720"/>
                        <a:pt x="527" y="7620"/>
                        <a:pt x="527" y="7420"/>
                      </a:cubicBezTo>
                      <a:cubicBezTo>
                        <a:pt x="627" y="7194"/>
                        <a:pt x="728" y="6893"/>
                        <a:pt x="728" y="6467"/>
                      </a:cubicBezTo>
                      <a:cubicBezTo>
                        <a:pt x="828" y="6367"/>
                        <a:pt x="828" y="6166"/>
                        <a:pt x="828" y="5941"/>
                      </a:cubicBezTo>
                      <a:cubicBezTo>
                        <a:pt x="828" y="5740"/>
                        <a:pt x="953" y="5540"/>
                        <a:pt x="953" y="5214"/>
                      </a:cubicBezTo>
                      <a:lnTo>
                        <a:pt x="953" y="4487"/>
                      </a:lnTo>
                      <a:cubicBezTo>
                        <a:pt x="953" y="4287"/>
                        <a:pt x="953" y="4061"/>
                        <a:pt x="828" y="3760"/>
                      </a:cubicBezTo>
                      <a:cubicBezTo>
                        <a:pt x="828" y="3334"/>
                        <a:pt x="728" y="2808"/>
                        <a:pt x="728" y="2407"/>
                      </a:cubicBezTo>
                      <a:cubicBezTo>
                        <a:pt x="627" y="1881"/>
                        <a:pt x="627" y="1455"/>
                        <a:pt x="527" y="1154"/>
                      </a:cubicBezTo>
                      <a:cubicBezTo>
                        <a:pt x="427" y="728"/>
                        <a:pt x="327" y="527"/>
                        <a:pt x="201" y="302"/>
                      </a:cubicBezTo>
                      <a:cubicBezTo>
                        <a:pt x="101" y="10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9" name="Google Shape;5749;p37"/>
                <p:cNvSpPr/>
                <p:nvPr/>
              </p:nvSpPr>
              <p:spPr>
                <a:xfrm>
                  <a:off x="3902744" y="2279198"/>
                  <a:ext cx="55917" cy="491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1906" extrusionOk="0">
                      <a:moveTo>
                        <a:pt x="1253" y="0"/>
                      </a:moveTo>
                      <a:cubicBezTo>
                        <a:pt x="1253" y="0"/>
                        <a:pt x="1153" y="201"/>
                        <a:pt x="1053" y="502"/>
                      </a:cubicBezTo>
                      <a:cubicBezTo>
                        <a:pt x="927" y="727"/>
                        <a:pt x="927" y="828"/>
                        <a:pt x="827" y="1028"/>
                      </a:cubicBezTo>
                      <a:cubicBezTo>
                        <a:pt x="827" y="1354"/>
                        <a:pt x="727" y="1554"/>
                        <a:pt x="627" y="1880"/>
                      </a:cubicBezTo>
                      <a:cubicBezTo>
                        <a:pt x="526" y="2381"/>
                        <a:pt x="426" y="3008"/>
                        <a:pt x="301" y="3760"/>
                      </a:cubicBezTo>
                      <a:cubicBezTo>
                        <a:pt x="301" y="4061"/>
                        <a:pt x="301" y="4487"/>
                        <a:pt x="201" y="4787"/>
                      </a:cubicBezTo>
                      <a:cubicBezTo>
                        <a:pt x="201" y="5214"/>
                        <a:pt x="201" y="5514"/>
                        <a:pt x="100" y="5940"/>
                      </a:cubicBezTo>
                      <a:cubicBezTo>
                        <a:pt x="100" y="6266"/>
                        <a:pt x="0" y="6667"/>
                        <a:pt x="0" y="6993"/>
                      </a:cubicBezTo>
                      <a:lnTo>
                        <a:pt x="0" y="8146"/>
                      </a:lnTo>
                      <a:lnTo>
                        <a:pt x="0" y="9173"/>
                      </a:lnTo>
                      <a:cubicBezTo>
                        <a:pt x="0" y="9499"/>
                        <a:pt x="100" y="9800"/>
                        <a:pt x="100" y="10026"/>
                      </a:cubicBezTo>
                      <a:cubicBezTo>
                        <a:pt x="100" y="10326"/>
                        <a:pt x="100" y="10527"/>
                        <a:pt x="201" y="10853"/>
                      </a:cubicBezTo>
                      <a:cubicBezTo>
                        <a:pt x="201" y="11053"/>
                        <a:pt x="201" y="11279"/>
                        <a:pt x="301" y="11379"/>
                      </a:cubicBezTo>
                      <a:cubicBezTo>
                        <a:pt x="301" y="11680"/>
                        <a:pt x="426" y="11905"/>
                        <a:pt x="426" y="11905"/>
                      </a:cubicBezTo>
                      <a:lnTo>
                        <a:pt x="426" y="11379"/>
                      </a:lnTo>
                      <a:lnTo>
                        <a:pt x="426" y="10752"/>
                      </a:lnTo>
                      <a:lnTo>
                        <a:pt x="426" y="10026"/>
                      </a:lnTo>
                      <a:lnTo>
                        <a:pt x="426" y="9073"/>
                      </a:lnTo>
                      <a:lnTo>
                        <a:pt x="426" y="8146"/>
                      </a:lnTo>
                      <a:lnTo>
                        <a:pt x="426" y="5940"/>
                      </a:lnTo>
                      <a:cubicBezTo>
                        <a:pt x="426" y="5214"/>
                        <a:pt x="526" y="4487"/>
                        <a:pt x="627" y="3760"/>
                      </a:cubicBezTo>
                      <a:cubicBezTo>
                        <a:pt x="727" y="3133"/>
                        <a:pt x="927" y="2381"/>
                        <a:pt x="1053" y="1880"/>
                      </a:cubicBezTo>
                      <a:cubicBezTo>
                        <a:pt x="1153" y="828"/>
                        <a:pt x="1354" y="101"/>
                        <a:pt x="1354" y="101"/>
                      </a:cubicBezTo>
                      <a:lnTo>
                        <a:pt x="1354" y="0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50" name="Google Shape;5750;p37"/>
                <p:cNvSpPr/>
                <p:nvPr/>
              </p:nvSpPr>
              <p:spPr>
                <a:xfrm>
                  <a:off x="3868591" y="2916798"/>
                  <a:ext cx="279460" cy="375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7" h="9098" extrusionOk="0">
                      <a:moveTo>
                        <a:pt x="6667" y="0"/>
                      </a:moveTo>
                      <a:cubicBezTo>
                        <a:pt x="6667" y="0"/>
                        <a:pt x="6567" y="100"/>
                        <a:pt x="6366" y="326"/>
                      </a:cubicBezTo>
                      <a:cubicBezTo>
                        <a:pt x="6140" y="526"/>
                        <a:pt x="5840" y="852"/>
                        <a:pt x="5414" y="1253"/>
                      </a:cubicBezTo>
                      <a:cubicBezTo>
                        <a:pt x="5113" y="1679"/>
                        <a:pt x="4787" y="2206"/>
                        <a:pt x="4386" y="2732"/>
                      </a:cubicBezTo>
                      <a:cubicBezTo>
                        <a:pt x="3960" y="3233"/>
                        <a:pt x="3534" y="3860"/>
                        <a:pt x="3133" y="4386"/>
                      </a:cubicBezTo>
                      <a:cubicBezTo>
                        <a:pt x="2707" y="4912"/>
                        <a:pt x="2281" y="5539"/>
                        <a:pt x="1880" y="6065"/>
                      </a:cubicBezTo>
                      <a:cubicBezTo>
                        <a:pt x="1554" y="6592"/>
                        <a:pt x="1128" y="7118"/>
                        <a:pt x="927" y="7519"/>
                      </a:cubicBezTo>
                      <a:cubicBezTo>
                        <a:pt x="301" y="8471"/>
                        <a:pt x="0" y="9098"/>
                        <a:pt x="0" y="9098"/>
                      </a:cubicBezTo>
                      <a:cubicBezTo>
                        <a:pt x="0" y="9098"/>
                        <a:pt x="201" y="8998"/>
                        <a:pt x="301" y="8772"/>
                      </a:cubicBezTo>
                      <a:cubicBezTo>
                        <a:pt x="501" y="8471"/>
                        <a:pt x="827" y="8146"/>
                        <a:pt x="1128" y="7745"/>
                      </a:cubicBezTo>
                      <a:cubicBezTo>
                        <a:pt x="1454" y="7319"/>
                        <a:pt x="1754" y="6792"/>
                        <a:pt x="2181" y="6266"/>
                      </a:cubicBezTo>
                      <a:cubicBezTo>
                        <a:pt x="2607" y="5740"/>
                        <a:pt x="3008" y="5238"/>
                        <a:pt x="3434" y="4612"/>
                      </a:cubicBezTo>
                      <a:cubicBezTo>
                        <a:pt x="3759" y="3985"/>
                        <a:pt x="4160" y="3459"/>
                        <a:pt x="4587" y="2933"/>
                      </a:cubicBezTo>
                      <a:cubicBezTo>
                        <a:pt x="5013" y="2406"/>
                        <a:pt x="5414" y="1880"/>
                        <a:pt x="5739" y="1479"/>
                      </a:cubicBezTo>
                      <a:cubicBezTo>
                        <a:pt x="6040" y="1053"/>
                        <a:pt x="6366" y="727"/>
                        <a:pt x="6466" y="526"/>
                      </a:cubicBezTo>
                      <a:cubicBezTo>
                        <a:pt x="6667" y="226"/>
                        <a:pt x="6767" y="100"/>
                        <a:pt x="6767" y="100"/>
                      </a:cubicBezTo>
                      <a:lnTo>
                        <a:pt x="6767" y="0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51" name="Google Shape;5751;p37"/>
                <p:cNvSpPr/>
                <p:nvPr/>
              </p:nvSpPr>
              <p:spPr>
                <a:xfrm>
                  <a:off x="3665694" y="2619741"/>
                  <a:ext cx="262941" cy="378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67" h="9174" extrusionOk="0">
                      <a:moveTo>
                        <a:pt x="1" y="0"/>
                      </a:moveTo>
                      <a:lnTo>
                        <a:pt x="1" y="100"/>
                      </a:lnTo>
                      <a:cubicBezTo>
                        <a:pt x="1" y="100"/>
                        <a:pt x="201" y="201"/>
                        <a:pt x="402" y="401"/>
                      </a:cubicBezTo>
                      <a:lnTo>
                        <a:pt x="1254" y="1253"/>
                      </a:lnTo>
                      <a:lnTo>
                        <a:pt x="1880" y="1880"/>
                      </a:lnTo>
                      <a:lnTo>
                        <a:pt x="2507" y="2506"/>
                      </a:lnTo>
                      <a:cubicBezTo>
                        <a:pt x="2708" y="2807"/>
                        <a:pt x="3033" y="3033"/>
                        <a:pt x="3234" y="3333"/>
                      </a:cubicBezTo>
                      <a:cubicBezTo>
                        <a:pt x="3434" y="3534"/>
                        <a:pt x="3660" y="3860"/>
                        <a:pt x="3760" y="4161"/>
                      </a:cubicBezTo>
                      <a:cubicBezTo>
                        <a:pt x="3961" y="4486"/>
                        <a:pt x="4161" y="4687"/>
                        <a:pt x="4286" y="5013"/>
                      </a:cubicBezTo>
                      <a:cubicBezTo>
                        <a:pt x="4487" y="5313"/>
                        <a:pt x="4687" y="5639"/>
                        <a:pt x="4788" y="5940"/>
                      </a:cubicBezTo>
                      <a:cubicBezTo>
                        <a:pt x="5013" y="6166"/>
                        <a:pt x="5114" y="6466"/>
                        <a:pt x="5214" y="6792"/>
                      </a:cubicBezTo>
                      <a:cubicBezTo>
                        <a:pt x="5314" y="6892"/>
                        <a:pt x="5414" y="6993"/>
                        <a:pt x="5414" y="7093"/>
                      </a:cubicBezTo>
                      <a:cubicBezTo>
                        <a:pt x="5540" y="7293"/>
                        <a:pt x="5540" y="7419"/>
                        <a:pt x="5640" y="7519"/>
                      </a:cubicBezTo>
                      <a:cubicBezTo>
                        <a:pt x="5740" y="7719"/>
                        <a:pt x="5840" y="7920"/>
                        <a:pt x="5840" y="8146"/>
                      </a:cubicBezTo>
                      <a:cubicBezTo>
                        <a:pt x="5941" y="8346"/>
                        <a:pt x="6041" y="8547"/>
                        <a:pt x="6041" y="8672"/>
                      </a:cubicBezTo>
                      <a:cubicBezTo>
                        <a:pt x="6166" y="8973"/>
                        <a:pt x="6266" y="9073"/>
                        <a:pt x="6266" y="9073"/>
                      </a:cubicBezTo>
                      <a:lnTo>
                        <a:pt x="6266" y="9173"/>
                      </a:lnTo>
                      <a:lnTo>
                        <a:pt x="6367" y="9073"/>
                      </a:lnTo>
                      <a:cubicBezTo>
                        <a:pt x="6367" y="9073"/>
                        <a:pt x="6266" y="8872"/>
                        <a:pt x="6266" y="8672"/>
                      </a:cubicBezTo>
                      <a:cubicBezTo>
                        <a:pt x="6166" y="8446"/>
                        <a:pt x="6166" y="8246"/>
                        <a:pt x="6041" y="8045"/>
                      </a:cubicBezTo>
                      <a:cubicBezTo>
                        <a:pt x="6041" y="7820"/>
                        <a:pt x="5941" y="7619"/>
                        <a:pt x="5840" y="7419"/>
                      </a:cubicBezTo>
                      <a:cubicBezTo>
                        <a:pt x="5840" y="7293"/>
                        <a:pt x="5840" y="7093"/>
                        <a:pt x="5740" y="6993"/>
                      </a:cubicBezTo>
                      <a:cubicBezTo>
                        <a:pt x="5740" y="6892"/>
                        <a:pt x="5640" y="6667"/>
                        <a:pt x="5540" y="6567"/>
                      </a:cubicBezTo>
                      <a:cubicBezTo>
                        <a:pt x="5414" y="6266"/>
                        <a:pt x="5314" y="6040"/>
                        <a:pt x="5214" y="5740"/>
                      </a:cubicBezTo>
                      <a:cubicBezTo>
                        <a:pt x="5013" y="5414"/>
                        <a:pt x="4913" y="5113"/>
                        <a:pt x="4687" y="4787"/>
                      </a:cubicBezTo>
                      <a:cubicBezTo>
                        <a:pt x="4487" y="4486"/>
                        <a:pt x="4286" y="4286"/>
                        <a:pt x="4061" y="3960"/>
                      </a:cubicBezTo>
                      <a:cubicBezTo>
                        <a:pt x="3860" y="3659"/>
                        <a:pt x="3660" y="3434"/>
                        <a:pt x="3434" y="3133"/>
                      </a:cubicBezTo>
                      <a:cubicBezTo>
                        <a:pt x="3234" y="2807"/>
                        <a:pt x="2908" y="2607"/>
                        <a:pt x="2708" y="2406"/>
                      </a:cubicBezTo>
                      <a:cubicBezTo>
                        <a:pt x="2281" y="1880"/>
                        <a:pt x="1880" y="1354"/>
                        <a:pt x="1555" y="1028"/>
                      </a:cubicBezTo>
                      <a:cubicBezTo>
                        <a:pt x="1354" y="827"/>
                        <a:pt x="1154" y="727"/>
                        <a:pt x="928" y="627"/>
                      </a:cubicBezTo>
                      <a:cubicBezTo>
                        <a:pt x="828" y="401"/>
                        <a:pt x="627" y="301"/>
                        <a:pt x="527" y="201"/>
                      </a:cubicBezTo>
                      <a:cubicBezTo>
                        <a:pt x="201" y="100"/>
                        <a:pt x="101" y="0"/>
                        <a:pt x="101" y="0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752" name="Google Shape;5752;p37"/>
              <p:cNvSpPr/>
              <p:nvPr/>
            </p:nvSpPr>
            <p:spPr>
              <a:xfrm rot="5024223" flipH="1">
                <a:off x="3533275" y="3680967"/>
                <a:ext cx="227044" cy="642191"/>
              </a:xfrm>
              <a:custGeom>
                <a:avLst/>
                <a:gdLst/>
                <a:ahLst/>
                <a:cxnLst/>
                <a:rect l="l" t="t" r="r" b="b"/>
                <a:pathLst>
                  <a:path w="8046" h="22758" extrusionOk="0">
                    <a:moveTo>
                      <a:pt x="260" y="1"/>
                    </a:moveTo>
                    <a:cubicBezTo>
                      <a:pt x="220" y="1"/>
                      <a:pt x="163" y="26"/>
                      <a:pt x="101" y="76"/>
                    </a:cubicBezTo>
                    <a:cubicBezTo>
                      <a:pt x="0" y="76"/>
                      <a:pt x="0" y="201"/>
                      <a:pt x="0" y="301"/>
                    </a:cubicBezTo>
                    <a:cubicBezTo>
                      <a:pt x="0" y="301"/>
                      <a:pt x="226" y="702"/>
                      <a:pt x="527" y="1229"/>
                    </a:cubicBezTo>
                    <a:cubicBezTo>
                      <a:pt x="727" y="1555"/>
                      <a:pt x="953" y="1855"/>
                      <a:pt x="1153" y="2281"/>
                    </a:cubicBezTo>
                    <a:cubicBezTo>
                      <a:pt x="1479" y="2582"/>
                      <a:pt x="1680" y="3008"/>
                      <a:pt x="1880" y="3535"/>
                    </a:cubicBezTo>
                    <a:cubicBezTo>
                      <a:pt x="2106" y="3735"/>
                      <a:pt x="2206" y="4061"/>
                      <a:pt x="2406" y="4261"/>
                    </a:cubicBezTo>
                    <a:cubicBezTo>
                      <a:pt x="2507" y="4587"/>
                      <a:pt x="2732" y="4788"/>
                      <a:pt x="2832" y="5088"/>
                    </a:cubicBezTo>
                    <a:cubicBezTo>
                      <a:pt x="3133" y="5615"/>
                      <a:pt x="3559" y="6241"/>
                      <a:pt x="3860" y="6868"/>
                    </a:cubicBezTo>
                    <a:cubicBezTo>
                      <a:pt x="4086" y="7494"/>
                      <a:pt x="4386" y="8121"/>
                      <a:pt x="4712" y="8848"/>
                    </a:cubicBezTo>
                    <a:cubicBezTo>
                      <a:pt x="4913" y="9474"/>
                      <a:pt x="5113" y="10226"/>
                      <a:pt x="5439" y="10953"/>
                    </a:cubicBezTo>
                    <a:cubicBezTo>
                      <a:pt x="5639" y="11680"/>
                      <a:pt x="5865" y="12307"/>
                      <a:pt x="6066" y="13033"/>
                    </a:cubicBezTo>
                    <a:cubicBezTo>
                      <a:pt x="6266" y="13760"/>
                      <a:pt x="6366" y="14387"/>
                      <a:pt x="6592" y="15114"/>
                    </a:cubicBezTo>
                    <a:cubicBezTo>
                      <a:pt x="6692" y="15740"/>
                      <a:pt x="6792" y="16492"/>
                      <a:pt x="6893" y="17119"/>
                    </a:cubicBezTo>
                    <a:cubicBezTo>
                      <a:pt x="6893" y="17419"/>
                      <a:pt x="6993" y="17745"/>
                      <a:pt x="6993" y="18046"/>
                    </a:cubicBezTo>
                    <a:cubicBezTo>
                      <a:pt x="6993" y="18372"/>
                      <a:pt x="7118" y="18572"/>
                      <a:pt x="7118" y="18873"/>
                    </a:cubicBezTo>
                    <a:cubicBezTo>
                      <a:pt x="7118" y="19399"/>
                      <a:pt x="7218" y="19926"/>
                      <a:pt x="7218" y="20352"/>
                    </a:cubicBezTo>
                    <a:cubicBezTo>
                      <a:pt x="7319" y="20878"/>
                      <a:pt x="7319" y="21179"/>
                      <a:pt x="7319" y="21505"/>
                    </a:cubicBezTo>
                    <a:cubicBezTo>
                      <a:pt x="7419" y="21906"/>
                      <a:pt x="7419" y="22131"/>
                      <a:pt x="7419" y="22332"/>
                    </a:cubicBezTo>
                    <a:lnTo>
                      <a:pt x="7419" y="22532"/>
                    </a:lnTo>
                    <a:cubicBezTo>
                      <a:pt x="7419" y="22632"/>
                      <a:pt x="7519" y="22758"/>
                      <a:pt x="7619" y="22758"/>
                    </a:cubicBezTo>
                    <a:cubicBezTo>
                      <a:pt x="7745" y="22758"/>
                      <a:pt x="7845" y="22758"/>
                      <a:pt x="7845" y="22532"/>
                    </a:cubicBezTo>
                    <a:lnTo>
                      <a:pt x="7945" y="22332"/>
                    </a:lnTo>
                    <a:lnTo>
                      <a:pt x="7945" y="21505"/>
                    </a:lnTo>
                    <a:cubicBezTo>
                      <a:pt x="7945" y="21179"/>
                      <a:pt x="8046" y="20753"/>
                      <a:pt x="8046" y="20352"/>
                    </a:cubicBezTo>
                    <a:cubicBezTo>
                      <a:pt x="8046" y="19825"/>
                      <a:pt x="7945" y="19399"/>
                      <a:pt x="7945" y="18773"/>
                    </a:cubicBezTo>
                    <a:cubicBezTo>
                      <a:pt x="7845" y="18246"/>
                      <a:pt x="7845" y="17620"/>
                      <a:pt x="7619" y="16993"/>
                    </a:cubicBezTo>
                    <a:cubicBezTo>
                      <a:pt x="7519" y="16367"/>
                      <a:pt x="7419" y="15640"/>
                      <a:pt x="7218" y="15013"/>
                    </a:cubicBezTo>
                    <a:cubicBezTo>
                      <a:pt x="7118" y="14286"/>
                      <a:pt x="6893" y="13560"/>
                      <a:pt x="6692" y="12833"/>
                    </a:cubicBezTo>
                    <a:cubicBezTo>
                      <a:pt x="6592" y="12507"/>
                      <a:pt x="6492" y="12106"/>
                      <a:pt x="6366" y="11780"/>
                    </a:cubicBezTo>
                    <a:cubicBezTo>
                      <a:pt x="6266" y="11479"/>
                      <a:pt x="6166" y="11053"/>
                      <a:pt x="5965" y="10728"/>
                    </a:cubicBezTo>
                    <a:cubicBezTo>
                      <a:pt x="5740" y="10001"/>
                      <a:pt x="5439" y="9274"/>
                      <a:pt x="5113" y="8647"/>
                    </a:cubicBezTo>
                    <a:cubicBezTo>
                      <a:pt x="4812" y="7921"/>
                      <a:pt x="4487" y="7294"/>
                      <a:pt x="4186" y="6667"/>
                    </a:cubicBezTo>
                    <a:cubicBezTo>
                      <a:pt x="3860" y="6041"/>
                      <a:pt x="3660" y="5414"/>
                      <a:pt x="3359" y="4788"/>
                    </a:cubicBezTo>
                    <a:cubicBezTo>
                      <a:pt x="3133" y="4261"/>
                      <a:pt x="2832" y="3735"/>
                      <a:pt x="2507" y="3209"/>
                    </a:cubicBezTo>
                    <a:cubicBezTo>
                      <a:pt x="2206" y="2707"/>
                      <a:pt x="1980" y="2281"/>
                      <a:pt x="1680" y="1855"/>
                    </a:cubicBezTo>
                    <a:cubicBezTo>
                      <a:pt x="1354" y="1555"/>
                      <a:pt x="1153" y="1229"/>
                      <a:pt x="953" y="928"/>
                    </a:cubicBezTo>
                    <a:cubicBezTo>
                      <a:pt x="627" y="402"/>
                      <a:pt x="326" y="76"/>
                      <a:pt x="326" y="76"/>
                    </a:cubicBezTo>
                    <a:cubicBezTo>
                      <a:pt x="326" y="26"/>
                      <a:pt x="301" y="1"/>
                      <a:pt x="260" y="1"/>
                    </a:cubicBezTo>
                    <a:close/>
                  </a:path>
                </a:pathLst>
              </a:custGeom>
              <a:solidFill>
                <a:srgbClr val="651D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3" name="Google Shape;5753;p37"/>
              <p:cNvSpPr/>
              <p:nvPr/>
            </p:nvSpPr>
            <p:spPr>
              <a:xfrm rot="5024223" flipH="1">
                <a:off x="3951675" y="4049257"/>
                <a:ext cx="146396" cy="149895"/>
              </a:xfrm>
              <a:custGeom>
                <a:avLst/>
                <a:gdLst/>
                <a:ahLst/>
                <a:cxnLst/>
                <a:rect l="l" t="t" r="r" b="b"/>
                <a:pathLst>
                  <a:path w="5188" h="5312" extrusionOk="0">
                    <a:moveTo>
                      <a:pt x="1013" y="0"/>
                    </a:moveTo>
                    <a:cubicBezTo>
                      <a:pt x="403" y="0"/>
                      <a:pt x="0" y="309"/>
                      <a:pt x="50" y="665"/>
                    </a:cubicBezTo>
                    <a:cubicBezTo>
                      <a:pt x="165" y="2583"/>
                      <a:pt x="3627" y="5312"/>
                      <a:pt x="4912" y="5312"/>
                    </a:cubicBezTo>
                    <a:cubicBezTo>
                      <a:pt x="5021" y="5312"/>
                      <a:pt x="5113" y="5292"/>
                      <a:pt x="5187" y="5252"/>
                    </a:cubicBezTo>
                    <a:cubicBezTo>
                      <a:pt x="5187" y="5252"/>
                      <a:pt x="5187" y="3272"/>
                      <a:pt x="3308" y="1292"/>
                    </a:cubicBezTo>
                    <a:cubicBezTo>
                      <a:pt x="2503" y="334"/>
                      <a:pt x="1646" y="0"/>
                      <a:pt x="10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4" name="Google Shape;5754;p37"/>
              <p:cNvSpPr/>
              <p:nvPr/>
            </p:nvSpPr>
            <p:spPr>
              <a:xfrm rot="5024223" flipH="1">
                <a:off x="3798092" y="4067892"/>
                <a:ext cx="140414" cy="64140"/>
              </a:xfrm>
              <a:custGeom>
                <a:avLst/>
                <a:gdLst/>
                <a:ahLst/>
                <a:cxnLst/>
                <a:rect l="l" t="t" r="r" b="b"/>
                <a:pathLst>
                  <a:path w="4976" h="2273" extrusionOk="0">
                    <a:moveTo>
                      <a:pt x="1489" y="0"/>
                    </a:moveTo>
                    <a:cubicBezTo>
                      <a:pt x="760" y="0"/>
                      <a:pt x="133" y="312"/>
                      <a:pt x="64" y="817"/>
                    </a:cubicBezTo>
                    <a:cubicBezTo>
                      <a:pt x="1" y="1726"/>
                      <a:pt x="1408" y="2272"/>
                      <a:pt x="2802" y="2272"/>
                    </a:cubicBezTo>
                    <a:cubicBezTo>
                      <a:pt x="3638" y="2272"/>
                      <a:pt x="4469" y="2076"/>
                      <a:pt x="4976" y="1644"/>
                    </a:cubicBezTo>
                    <a:cubicBezTo>
                      <a:pt x="4976" y="1644"/>
                      <a:pt x="3723" y="616"/>
                      <a:pt x="2470" y="190"/>
                    </a:cubicBezTo>
                    <a:cubicBezTo>
                      <a:pt x="2149" y="60"/>
                      <a:pt x="1809" y="0"/>
                      <a:pt x="14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5" name="Google Shape;5755;p37"/>
              <p:cNvSpPr/>
              <p:nvPr/>
            </p:nvSpPr>
            <p:spPr>
              <a:xfrm rot="5024223" flipH="1">
                <a:off x="3661536" y="4010576"/>
                <a:ext cx="143405" cy="69078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448" extrusionOk="0">
                    <a:moveTo>
                      <a:pt x="1289" y="1"/>
                    </a:moveTo>
                    <a:cubicBezTo>
                      <a:pt x="568" y="1"/>
                      <a:pt x="69" y="285"/>
                      <a:pt x="69" y="745"/>
                    </a:cubicBezTo>
                    <a:cubicBezTo>
                      <a:pt x="1" y="1815"/>
                      <a:pt x="1556" y="2448"/>
                      <a:pt x="3089" y="2448"/>
                    </a:cubicBezTo>
                    <a:cubicBezTo>
                      <a:pt x="3817" y="2448"/>
                      <a:pt x="4540" y="2305"/>
                      <a:pt x="5081" y="1998"/>
                    </a:cubicBezTo>
                    <a:cubicBezTo>
                      <a:pt x="5081" y="1998"/>
                      <a:pt x="3728" y="645"/>
                      <a:pt x="2149" y="118"/>
                    </a:cubicBezTo>
                    <a:cubicBezTo>
                      <a:pt x="1842" y="38"/>
                      <a:pt x="1551" y="1"/>
                      <a:pt x="1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6" name="Google Shape;5756;p37"/>
              <p:cNvSpPr/>
              <p:nvPr/>
            </p:nvSpPr>
            <p:spPr>
              <a:xfrm rot="5024223" flipH="1">
                <a:off x="3517346" y="3973931"/>
                <a:ext cx="145465" cy="81946"/>
              </a:xfrm>
              <a:custGeom>
                <a:avLst/>
                <a:gdLst/>
                <a:ahLst/>
                <a:cxnLst/>
                <a:rect l="l" t="t" r="r" b="b"/>
                <a:pathLst>
                  <a:path w="5155" h="2904" extrusionOk="0">
                    <a:moveTo>
                      <a:pt x="1252" y="1"/>
                    </a:moveTo>
                    <a:cubicBezTo>
                      <a:pt x="744" y="1"/>
                      <a:pt x="383" y="212"/>
                      <a:pt x="267" y="633"/>
                    </a:cubicBezTo>
                    <a:cubicBezTo>
                      <a:pt x="0" y="1844"/>
                      <a:pt x="2187" y="2904"/>
                      <a:pt x="4020" y="2904"/>
                    </a:cubicBezTo>
                    <a:cubicBezTo>
                      <a:pt x="4426" y="2904"/>
                      <a:pt x="4814" y="2852"/>
                      <a:pt x="5154" y="2739"/>
                    </a:cubicBezTo>
                    <a:cubicBezTo>
                      <a:pt x="5154" y="2739"/>
                      <a:pt x="4026" y="1059"/>
                      <a:pt x="2548" y="333"/>
                    </a:cubicBezTo>
                    <a:cubicBezTo>
                      <a:pt x="2064" y="111"/>
                      <a:pt x="1619" y="1"/>
                      <a:pt x="12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7" name="Google Shape;5757;p37"/>
              <p:cNvSpPr/>
              <p:nvPr/>
            </p:nvSpPr>
            <p:spPr>
              <a:xfrm rot="5024223" flipH="1">
                <a:off x="3580362" y="3803660"/>
                <a:ext cx="97635" cy="145211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5146" extrusionOk="0">
                    <a:moveTo>
                      <a:pt x="1675" y="0"/>
                    </a:moveTo>
                    <a:cubicBezTo>
                      <a:pt x="1166" y="0"/>
                      <a:pt x="664" y="599"/>
                      <a:pt x="426" y="1587"/>
                    </a:cubicBezTo>
                    <a:cubicBezTo>
                      <a:pt x="0" y="3166"/>
                      <a:pt x="527" y="5146"/>
                      <a:pt x="527" y="5146"/>
                    </a:cubicBezTo>
                    <a:cubicBezTo>
                      <a:pt x="2206" y="4093"/>
                      <a:pt x="3459" y="860"/>
                      <a:pt x="2081" y="133"/>
                    </a:cubicBezTo>
                    <a:cubicBezTo>
                      <a:pt x="1948" y="43"/>
                      <a:pt x="1811" y="0"/>
                      <a:pt x="16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8" name="Google Shape;5758;p37"/>
              <p:cNvSpPr/>
              <p:nvPr/>
            </p:nvSpPr>
            <p:spPr>
              <a:xfrm rot="5024223" flipH="1">
                <a:off x="3743587" y="3847610"/>
                <a:ext cx="91258" cy="146707"/>
              </a:xfrm>
              <a:custGeom>
                <a:avLst/>
                <a:gdLst/>
                <a:ahLst/>
                <a:cxnLst/>
                <a:rect l="l" t="t" r="r" b="b"/>
                <a:pathLst>
                  <a:path w="3234" h="5199" extrusionOk="0">
                    <a:moveTo>
                      <a:pt x="1445" y="1"/>
                    </a:moveTo>
                    <a:cubicBezTo>
                      <a:pt x="911" y="1"/>
                      <a:pt x="384" y="626"/>
                      <a:pt x="301" y="1765"/>
                    </a:cubicBezTo>
                    <a:cubicBezTo>
                      <a:pt x="0" y="3319"/>
                      <a:pt x="727" y="5198"/>
                      <a:pt x="727" y="5198"/>
                    </a:cubicBezTo>
                    <a:cubicBezTo>
                      <a:pt x="2281" y="3945"/>
                      <a:pt x="3233" y="612"/>
                      <a:pt x="1780" y="86"/>
                    </a:cubicBezTo>
                    <a:cubicBezTo>
                      <a:pt x="1670" y="29"/>
                      <a:pt x="1557" y="1"/>
                      <a:pt x="14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9" name="Google Shape;5759;p37"/>
              <p:cNvSpPr/>
              <p:nvPr/>
            </p:nvSpPr>
            <p:spPr>
              <a:xfrm rot="5024223" flipH="1">
                <a:off x="3893612" y="3914660"/>
                <a:ext cx="79801" cy="147299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5220" extrusionOk="0">
                    <a:moveTo>
                      <a:pt x="1282" y="0"/>
                    </a:moveTo>
                    <a:cubicBezTo>
                      <a:pt x="572" y="0"/>
                      <a:pt x="0" y="1101"/>
                      <a:pt x="121" y="2086"/>
                    </a:cubicBezTo>
                    <a:cubicBezTo>
                      <a:pt x="221" y="3465"/>
                      <a:pt x="1048" y="5219"/>
                      <a:pt x="1048" y="5219"/>
                    </a:cubicBezTo>
                    <a:cubicBezTo>
                      <a:pt x="2502" y="4192"/>
                      <a:pt x="2827" y="332"/>
                      <a:pt x="1374" y="6"/>
                    </a:cubicBezTo>
                    <a:cubicBezTo>
                      <a:pt x="1343" y="2"/>
                      <a:pt x="1312" y="0"/>
                      <a:pt x="12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60" name="Google Shape;5760;p37"/>
            <p:cNvSpPr/>
            <p:nvPr/>
          </p:nvSpPr>
          <p:spPr>
            <a:xfrm rot="-5775777" flipH="1">
              <a:off x="1271287" y="1592753"/>
              <a:ext cx="227044" cy="642191"/>
            </a:xfrm>
            <a:custGeom>
              <a:avLst/>
              <a:gdLst/>
              <a:ahLst/>
              <a:cxnLst/>
              <a:rect l="l" t="t" r="r" b="b"/>
              <a:pathLst>
                <a:path w="8046" h="22758" extrusionOk="0">
                  <a:moveTo>
                    <a:pt x="260" y="1"/>
                  </a:moveTo>
                  <a:cubicBezTo>
                    <a:pt x="220" y="1"/>
                    <a:pt x="163" y="26"/>
                    <a:pt x="101" y="76"/>
                  </a:cubicBezTo>
                  <a:cubicBezTo>
                    <a:pt x="0" y="76"/>
                    <a:pt x="0" y="201"/>
                    <a:pt x="0" y="301"/>
                  </a:cubicBezTo>
                  <a:cubicBezTo>
                    <a:pt x="0" y="301"/>
                    <a:pt x="226" y="702"/>
                    <a:pt x="527" y="1229"/>
                  </a:cubicBezTo>
                  <a:cubicBezTo>
                    <a:pt x="727" y="1555"/>
                    <a:pt x="953" y="1855"/>
                    <a:pt x="1153" y="2281"/>
                  </a:cubicBezTo>
                  <a:cubicBezTo>
                    <a:pt x="1479" y="2582"/>
                    <a:pt x="1680" y="3008"/>
                    <a:pt x="1880" y="3535"/>
                  </a:cubicBezTo>
                  <a:cubicBezTo>
                    <a:pt x="2106" y="3735"/>
                    <a:pt x="2206" y="4061"/>
                    <a:pt x="2406" y="4261"/>
                  </a:cubicBezTo>
                  <a:cubicBezTo>
                    <a:pt x="2507" y="4587"/>
                    <a:pt x="2732" y="4788"/>
                    <a:pt x="2832" y="5088"/>
                  </a:cubicBezTo>
                  <a:cubicBezTo>
                    <a:pt x="3133" y="5615"/>
                    <a:pt x="3559" y="6241"/>
                    <a:pt x="3860" y="6868"/>
                  </a:cubicBezTo>
                  <a:cubicBezTo>
                    <a:pt x="4086" y="7494"/>
                    <a:pt x="4386" y="8121"/>
                    <a:pt x="4712" y="8848"/>
                  </a:cubicBezTo>
                  <a:cubicBezTo>
                    <a:pt x="4913" y="9474"/>
                    <a:pt x="5113" y="10226"/>
                    <a:pt x="5439" y="10953"/>
                  </a:cubicBezTo>
                  <a:cubicBezTo>
                    <a:pt x="5639" y="11680"/>
                    <a:pt x="5865" y="12307"/>
                    <a:pt x="6066" y="13033"/>
                  </a:cubicBezTo>
                  <a:cubicBezTo>
                    <a:pt x="6266" y="13760"/>
                    <a:pt x="6366" y="14387"/>
                    <a:pt x="6592" y="15114"/>
                  </a:cubicBezTo>
                  <a:cubicBezTo>
                    <a:pt x="6692" y="15740"/>
                    <a:pt x="6792" y="16492"/>
                    <a:pt x="6893" y="17119"/>
                  </a:cubicBezTo>
                  <a:cubicBezTo>
                    <a:pt x="6893" y="17419"/>
                    <a:pt x="6993" y="17745"/>
                    <a:pt x="6993" y="18046"/>
                  </a:cubicBezTo>
                  <a:cubicBezTo>
                    <a:pt x="6993" y="18372"/>
                    <a:pt x="7118" y="18572"/>
                    <a:pt x="7118" y="18873"/>
                  </a:cubicBezTo>
                  <a:cubicBezTo>
                    <a:pt x="7118" y="19399"/>
                    <a:pt x="7218" y="19926"/>
                    <a:pt x="7218" y="20352"/>
                  </a:cubicBezTo>
                  <a:cubicBezTo>
                    <a:pt x="7319" y="20878"/>
                    <a:pt x="7319" y="21179"/>
                    <a:pt x="7319" y="21505"/>
                  </a:cubicBezTo>
                  <a:cubicBezTo>
                    <a:pt x="7419" y="21906"/>
                    <a:pt x="7419" y="22131"/>
                    <a:pt x="7419" y="22332"/>
                  </a:cubicBezTo>
                  <a:lnTo>
                    <a:pt x="7419" y="22532"/>
                  </a:lnTo>
                  <a:cubicBezTo>
                    <a:pt x="7419" y="22632"/>
                    <a:pt x="7519" y="22758"/>
                    <a:pt x="7619" y="22758"/>
                  </a:cubicBezTo>
                  <a:cubicBezTo>
                    <a:pt x="7745" y="22758"/>
                    <a:pt x="7845" y="22758"/>
                    <a:pt x="7845" y="22532"/>
                  </a:cubicBezTo>
                  <a:lnTo>
                    <a:pt x="7945" y="22332"/>
                  </a:lnTo>
                  <a:lnTo>
                    <a:pt x="7945" y="21505"/>
                  </a:lnTo>
                  <a:cubicBezTo>
                    <a:pt x="7945" y="21179"/>
                    <a:pt x="8046" y="20753"/>
                    <a:pt x="8046" y="20352"/>
                  </a:cubicBezTo>
                  <a:cubicBezTo>
                    <a:pt x="8046" y="19825"/>
                    <a:pt x="7945" y="19399"/>
                    <a:pt x="7945" y="18773"/>
                  </a:cubicBezTo>
                  <a:cubicBezTo>
                    <a:pt x="7845" y="18246"/>
                    <a:pt x="7845" y="17620"/>
                    <a:pt x="7619" y="16993"/>
                  </a:cubicBezTo>
                  <a:cubicBezTo>
                    <a:pt x="7519" y="16367"/>
                    <a:pt x="7419" y="15640"/>
                    <a:pt x="7218" y="15013"/>
                  </a:cubicBezTo>
                  <a:cubicBezTo>
                    <a:pt x="7118" y="14286"/>
                    <a:pt x="6893" y="13560"/>
                    <a:pt x="6692" y="12833"/>
                  </a:cubicBezTo>
                  <a:cubicBezTo>
                    <a:pt x="6592" y="12507"/>
                    <a:pt x="6492" y="12106"/>
                    <a:pt x="6366" y="11780"/>
                  </a:cubicBezTo>
                  <a:cubicBezTo>
                    <a:pt x="6266" y="11479"/>
                    <a:pt x="6166" y="11053"/>
                    <a:pt x="5965" y="10728"/>
                  </a:cubicBezTo>
                  <a:cubicBezTo>
                    <a:pt x="5740" y="10001"/>
                    <a:pt x="5439" y="9274"/>
                    <a:pt x="5113" y="8647"/>
                  </a:cubicBezTo>
                  <a:cubicBezTo>
                    <a:pt x="4812" y="7921"/>
                    <a:pt x="4487" y="7294"/>
                    <a:pt x="4186" y="6667"/>
                  </a:cubicBezTo>
                  <a:cubicBezTo>
                    <a:pt x="3860" y="6041"/>
                    <a:pt x="3660" y="5414"/>
                    <a:pt x="3359" y="4788"/>
                  </a:cubicBezTo>
                  <a:cubicBezTo>
                    <a:pt x="3133" y="4261"/>
                    <a:pt x="2832" y="3735"/>
                    <a:pt x="2507" y="3209"/>
                  </a:cubicBezTo>
                  <a:cubicBezTo>
                    <a:pt x="2206" y="2707"/>
                    <a:pt x="1980" y="2281"/>
                    <a:pt x="1680" y="1855"/>
                  </a:cubicBezTo>
                  <a:cubicBezTo>
                    <a:pt x="1354" y="1555"/>
                    <a:pt x="1153" y="1229"/>
                    <a:pt x="953" y="928"/>
                  </a:cubicBezTo>
                  <a:cubicBezTo>
                    <a:pt x="627" y="402"/>
                    <a:pt x="326" y="76"/>
                    <a:pt x="326" y="76"/>
                  </a:cubicBezTo>
                  <a:cubicBezTo>
                    <a:pt x="326" y="26"/>
                    <a:pt x="301" y="1"/>
                    <a:pt x="260" y="1"/>
                  </a:cubicBezTo>
                  <a:close/>
                </a:path>
              </a:pathLst>
            </a:custGeom>
            <a:solidFill>
              <a:srgbClr val="651D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37"/>
            <p:cNvSpPr/>
            <p:nvPr/>
          </p:nvSpPr>
          <p:spPr>
            <a:xfrm rot="-5775777" flipH="1">
              <a:off x="933535" y="1716759"/>
              <a:ext cx="146396" cy="149895"/>
            </a:xfrm>
            <a:custGeom>
              <a:avLst/>
              <a:gdLst/>
              <a:ahLst/>
              <a:cxnLst/>
              <a:rect l="l" t="t" r="r" b="b"/>
              <a:pathLst>
                <a:path w="5188" h="5312" extrusionOk="0">
                  <a:moveTo>
                    <a:pt x="1013" y="0"/>
                  </a:moveTo>
                  <a:cubicBezTo>
                    <a:pt x="403" y="0"/>
                    <a:pt x="0" y="309"/>
                    <a:pt x="50" y="665"/>
                  </a:cubicBezTo>
                  <a:cubicBezTo>
                    <a:pt x="165" y="2583"/>
                    <a:pt x="3627" y="5312"/>
                    <a:pt x="4912" y="5312"/>
                  </a:cubicBezTo>
                  <a:cubicBezTo>
                    <a:pt x="5021" y="5312"/>
                    <a:pt x="5113" y="5292"/>
                    <a:pt x="5187" y="5252"/>
                  </a:cubicBezTo>
                  <a:cubicBezTo>
                    <a:pt x="5187" y="5252"/>
                    <a:pt x="5187" y="3272"/>
                    <a:pt x="3308" y="1292"/>
                  </a:cubicBezTo>
                  <a:cubicBezTo>
                    <a:pt x="2503" y="334"/>
                    <a:pt x="164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37"/>
            <p:cNvSpPr/>
            <p:nvPr/>
          </p:nvSpPr>
          <p:spPr>
            <a:xfrm rot="-5775777" flipH="1">
              <a:off x="1093100" y="1783879"/>
              <a:ext cx="140414" cy="64140"/>
            </a:xfrm>
            <a:custGeom>
              <a:avLst/>
              <a:gdLst/>
              <a:ahLst/>
              <a:cxnLst/>
              <a:rect l="l" t="t" r="r" b="b"/>
              <a:pathLst>
                <a:path w="4976" h="2273" extrusionOk="0">
                  <a:moveTo>
                    <a:pt x="1489" y="0"/>
                  </a:moveTo>
                  <a:cubicBezTo>
                    <a:pt x="760" y="0"/>
                    <a:pt x="133" y="312"/>
                    <a:pt x="64" y="817"/>
                  </a:cubicBezTo>
                  <a:cubicBezTo>
                    <a:pt x="1" y="1726"/>
                    <a:pt x="1408" y="2272"/>
                    <a:pt x="2802" y="2272"/>
                  </a:cubicBezTo>
                  <a:cubicBezTo>
                    <a:pt x="3638" y="2272"/>
                    <a:pt x="4469" y="2076"/>
                    <a:pt x="4976" y="1644"/>
                  </a:cubicBezTo>
                  <a:cubicBezTo>
                    <a:pt x="4976" y="1644"/>
                    <a:pt x="3723" y="616"/>
                    <a:pt x="2470" y="190"/>
                  </a:cubicBezTo>
                  <a:cubicBezTo>
                    <a:pt x="2149" y="60"/>
                    <a:pt x="1809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37"/>
            <p:cNvSpPr/>
            <p:nvPr/>
          </p:nvSpPr>
          <p:spPr>
            <a:xfrm rot="-5775777" flipH="1">
              <a:off x="1226666" y="1836257"/>
              <a:ext cx="143405" cy="69078"/>
            </a:xfrm>
            <a:custGeom>
              <a:avLst/>
              <a:gdLst/>
              <a:ahLst/>
              <a:cxnLst/>
              <a:rect l="l" t="t" r="r" b="b"/>
              <a:pathLst>
                <a:path w="5082" h="2448" extrusionOk="0">
                  <a:moveTo>
                    <a:pt x="1289" y="1"/>
                  </a:moveTo>
                  <a:cubicBezTo>
                    <a:pt x="568" y="1"/>
                    <a:pt x="69" y="285"/>
                    <a:pt x="69" y="745"/>
                  </a:cubicBezTo>
                  <a:cubicBezTo>
                    <a:pt x="1" y="1815"/>
                    <a:pt x="1556" y="2448"/>
                    <a:pt x="3089" y="2448"/>
                  </a:cubicBezTo>
                  <a:cubicBezTo>
                    <a:pt x="3817" y="2448"/>
                    <a:pt x="4540" y="2305"/>
                    <a:pt x="5081" y="1998"/>
                  </a:cubicBezTo>
                  <a:cubicBezTo>
                    <a:pt x="5081" y="1998"/>
                    <a:pt x="3728" y="645"/>
                    <a:pt x="2149" y="118"/>
                  </a:cubicBezTo>
                  <a:cubicBezTo>
                    <a:pt x="1842" y="38"/>
                    <a:pt x="1551" y="1"/>
                    <a:pt x="12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37"/>
            <p:cNvSpPr/>
            <p:nvPr/>
          </p:nvSpPr>
          <p:spPr>
            <a:xfrm rot="-5775777" flipH="1">
              <a:off x="1368795" y="1860035"/>
              <a:ext cx="145465" cy="81946"/>
            </a:xfrm>
            <a:custGeom>
              <a:avLst/>
              <a:gdLst/>
              <a:ahLst/>
              <a:cxnLst/>
              <a:rect l="l" t="t" r="r" b="b"/>
              <a:pathLst>
                <a:path w="5155" h="2904" extrusionOk="0">
                  <a:moveTo>
                    <a:pt x="1252" y="1"/>
                  </a:moveTo>
                  <a:cubicBezTo>
                    <a:pt x="744" y="1"/>
                    <a:pt x="383" y="212"/>
                    <a:pt x="267" y="633"/>
                  </a:cubicBezTo>
                  <a:cubicBezTo>
                    <a:pt x="0" y="1844"/>
                    <a:pt x="2187" y="2904"/>
                    <a:pt x="4020" y="2904"/>
                  </a:cubicBezTo>
                  <a:cubicBezTo>
                    <a:pt x="4426" y="2904"/>
                    <a:pt x="4814" y="2852"/>
                    <a:pt x="5154" y="2739"/>
                  </a:cubicBezTo>
                  <a:cubicBezTo>
                    <a:pt x="5154" y="2739"/>
                    <a:pt x="4026" y="1059"/>
                    <a:pt x="2548" y="333"/>
                  </a:cubicBezTo>
                  <a:cubicBezTo>
                    <a:pt x="2064" y="111"/>
                    <a:pt x="1619" y="1"/>
                    <a:pt x="1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37"/>
            <p:cNvSpPr/>
            <p:nvPr/>
          </p:nvSpPr>
          <p:spPr>
            <a:xfrm rot="-5775777" flipH="1">
              <a:off x="1353609" y="1967041"/>
              <a:ext cx="97635" cy="145211"/>
            </a:xfrm>
            <a:custGeom>
              <a:avLst/>
              <a:gdLst/>
              <a:ahLst/>
              <a:cxnLst/>
              <a:rect l="l" t="t" r="r" b="b"/>
              <a:pathLst>
                <a:path w="3460" h="5146" extrusionOk="0">
                  <a:moveTo>
                    <a:pt x="1675" y="0"/>
                  </a:moveTo>
                  <a:cubicBezTo>
                    <a:pt x="1166" y="0"/>
                    <a:pt x="664" y="599"/>
                    <a:pt x="426" y="1587"/>
                  </a:cubicBezTo>
                  <a:cubicBezTo>
                    <a:pt x="0" y="3166"/>
                    <a:pt x="527" y="5146"/>
                    <a:pt x="527" y="5146"/>
                  </a:cubicBezTo>
                  <a:cubicBezTo>
                    <a:pt x="2206" y="4093"/>
                    <a:pt x="3459" y="860"/>
                    <a:pt x="2081" y="133"/>
                  </a:cubicBezTo>
                  <a:cubicBezTo>
                    <a:pt x="1948" y="43"/>
                    <a:pt x="1811" y="0"/>
                    <a:pt x="16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37"/>
            <p:cNvSpPr/>
            <p:nvPr/>
          </p:nvSpPr>
          <p:spPr>
            <a:xfrm rot="-5775777" flipH="1">
              <a:off x="1196761" y="1921595"/>
              <a:ext cx="91258" cy="146707"/>
            </a:xfrm>
            <a:custGeom>
              <a:avLst/>
              <a:gdLst/>
              <a:ahLst/>
              <a:cxnLst/>
              <a:rect l="l" t="t" r="r" b="b"/>
              <a:pathLst>
                <a:path w="3234" h="5199" extrusionOk="0">
                  <a:moveTo>
                    <a:pt x="1445" y="1"/>
                  </a:moveTo>
                  <a:cubicBezTo>
                    <a:pt x="911" y="1"/>
                    <a:pt x="384" y="626"/>
                    <a:pt x="301" y="1765"/>
                  </a:cubicBezTo>
                  <a:cubicBezTo>
                    <a:pt x="0" y="3319"/>
                    <a:pt x="727" y="5198"/>
                    <a:pt x="727" y="5198"/>
                  </a:cubicBezTo>
                  <a:cubicBezTo>
                    <a:pt x="2281" y="3945"/>
                    <a:pt x="3233" y="612"/>
                    <a:pt x="1780" y="86"/>
                  </a:cubicBezTo>
                  <a:cubicBezTo>
                    <a:pt x="1670" y="29"/>
                    <a:pt x="1557" y="1"/>
                    <a:pt x="14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37"/>
            <p:cNvSpPr/>
            <p:nvPr/>
          </p:nvSpPr>
          <p:spPr>
            <a:xfrm rot="-5775777" flipH="1">
              <a:off x="1058193" y="1853952"/>
              <a:ext cx="79801" cy="147299"/>
            </a:xfrm>
            <a:custGeom>
              <a:avLst/>
              <a:gdLst/>
              <a:ahLst/>
              <a:cxnLst/>
              <a:rect l="l" t="t" r="r" b="b"/>
              <a:pathLst>
                <a:path w="2828" h="5220" extrusionOk="0">
                  <a:moveTo>
                    <a:pt x="1282" y="0"/>
                  </a:moveTo>
                  <a:cubicBezTo>
                    <a:pt x="572" y="0"/>
                    <a:pt x="0" y="1101"/>
                    <a:pt x="121" y="2086"/>
                  </a:cubicBezTo>
                  <a:cubicBezTo>
                    <a:pt x="221" y="3465"/>
                    <a:pt x="1048" y="5219"/>
                    <a:pt x="1048" y="5219"/>
                  </a:cubicBezTo>
                  <a:cubicBezTo>
                    <a:pt x="2502" y="4192"/>
                    <a:pt x="2827" y="332"/>
                    <a:pt x="1374" y="6"/>
                  </a:cubicBezTo>
                  <a:cubicBezTo>
                    <a:pt x="1343" y="2"/>
                    <a:pt x="1312" y="0"/>
                    <a:pt x="12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68" name="Google Shape;5768;p37"/>
          <p:cNvSpPr/>
          <p:nvPr/>
        </p:nvSpPr>
        <p:spPr>
          <a:xfrm>
            <a:off x="1958351" y="3702915"/>
            <a:ext cx="16032" cy="17912"/>
          </a:xfrm>
          <a:custGeom>
            <a:avLst/>
            <a:gdLst/>
            <a:ahLst/>
            <a:cxnLst/>
            <a:rect l="l" t="t" r="r" b="b"/>
            <a:pathLst>
              <a:path w="853" h="953" extrusionOk="0">
                <a:moveTo>
                  <a:pt x="527" y="0"/>
                </a:moveTo>
                <a:cubicBezTo>
                  <a:pt x="326" y="0"/>
                  <a:pt x="126" y="100"/>
                  <a:pt x="1" y="426"/>
                </a:cubicBezTo>
                <a:cubicBezTo>
                  <a:pt x="1" y="627"/>
                  <a:pt x="126" y="827"/>
                  <a:pt x="226" y="952"/>
                </a:cubicBezTo>
                <a:cubicBezTo>
                  <a:pt x="427" y="952"/>
                  <a:pt x="627" y="827"/>
                  <a:pt x="752" y="627"/>
                </a:cubicBezTo>
                <a:cubicBezTo>
                  <a:pt x="853" y="326"/>
                  <a:pt x="752" y="100"/>
                  <a:pt x="527" y="0"/>
                </a:cubicBezTo>
                <a:close/>
              </a:path>
            </a:pathLst>
          </a:custGeom>
          <a:solidFill>
            <a:srgbClr val="F9D0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9" name="Google Shape;5769;p37"/>
          <p:cNvSpPr/>
          <p:nvPr/>
        </p:nvSpPr>
        <p:spPr>
          <a:xfrm>
            <a:off x="1944686" y="3686656"/>
            <a:ext cx="17930" cy="16276"/>
          </a:xfrm>
          <a:custGeom>
            <a:avLst/>
            <a:gdLst/>
            <a:ahLst/>
            <a:cxnLst/>
            <a:rect l="l" t="t" r="r" b="b"/>
            <a:pathLst>
              <a:path w="954" h="866" extrusionOk="0">
                <a:moveTo>
                  <a:pt x="478" y="0"/>
                </a:moveTo>
                <a:cubicBezTo>
                  <a:pt x="331" y="0"/>
                  <a:pt x="195" y="113"/>
                  <a:pt x="101" y="339"/>
                </a:cubicBezTo>
                <a:cubicBezTo>
                  <a:pt x="1" y="564"/>
                  <a:pt x="101" y="765"/>
                  <a:pt x="327" y="865"/>
                </a:cubicBezTo>
                <a:cubicBezTo>
                  <a:pt x="527" y="865"/>
                  <a:pt x="728" y="765"/>
                  <a:pt x="853" y="564"/>
                </a:cubicBezTo>
                <a:cubicBezTo>
                  <a:pt x="953" y="339"/>
                  <a:pt x="853" y="38"/>
                  <a:pt x="627" y="38"/>
                </a:cubicBezTo>
                <a:cubicBezTo>
                  <a:pt x="577" y="13"/>
                  <a:pt x="527" y="0"/>
                  <a:pt x="478" y="0"/>
                </a:cubicBezTo>
                <a:close/>
              </a:path>
            </a:pathLst>
          </a:custGeom>
          <a:solidFill>
            <a:srgbClr val="F9D0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0" name="Google Shape;5770;p37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1" name="Google Shape;5771;p37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2" name="Google Shape;5772;p37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3" name="Google Shape;5773;p37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4" name="Google Shape;5774;p37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5" name="Google Shape;5775;p37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6" name="Google Shape;5776;p37"/>
          <p:cNvSpPr/>
          <p:nvPr/>
        </p:nvSpPr>
        <p:spPr>
          <a:xfrm>
            <a:off x="7123684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7" name="Google Shape;5777;p37"/>
          <p:cNvSpPr/>
          <p:nvPr/>
        </p:nvSpPr>
        <p:spPr>
          <a:xfrm>
            <a:off x="7028883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8" name="Google Shape;5778;p37"/>
          <p:cNvSpPr/>
          <p:nvPr/>
        </p:nvSpPr>
        <p:spPr>
          <a:xfrm>
            <a:off x="463366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6" y="0"/>
                </a:moveTo>
                <a:cubicBezTo>
                  <a:pt x="730" y="0"/>
                  <a:pt x="640" y="39"/>
                  <a:pt x="566" y="123"/>
                </a:cubicBezTo>
                <a:cubicBezTo>
                  <a:pt x="60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40" y="1269"/>
                  <a:pt x="1443" y="0"/>
                  <a:pt x="8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9" name="Google Shape;5779;p37"/>
          <p:cNvSpPr/>
          <p:nvPr/>
        </p:nvSpPr>
        <p:spPr>
          <a:xfrm>
            <a:off x="4538866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4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82" y="7923"/>
                </a:cubicBezTo>
                <a:cubicBezTo>
                  <a:pt x="2679" y="8345"/>
                  <a:pt x="5505" y="8635"/>
                  <a:pt x="8409" y="8635"/>
                </a:cubicBezTo>
                <a:cubicBezTo>
                  <a:pt x="11458" y="8635"/>
                  <a:pt x="14594" y="8315"/>
                  <a:pt x="15449" y="7491"/>
                </a:cubicBezTo>
                <a:cubicBezTo>
                  <a:pt x="17192" y="5808"/>
                  <a:pt x="16566" y="1711"/>
                  <a:pt x="13095" y="475"/>
                </a:cubicBezTo>
                <a:cubicBezTo>
                  <a:pt x="12370" y="182"/>
                  <a:pt x="11140" y="0"/>
                  <a:pt x="97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0" name="Google Shape;5780;p37"/>
          <p:cNvSpPr/>
          <p:nvPr/>
        </p:nvSpPr>
        <p:spPr>
          <a:xfrm>
            <a:off x="525731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28" y="0"/>
                </a:moveTo>
                <a:cubicBezTo>
                  <a:pt x="720" y="0"/>
                  <a:pt x="627" y="39"/>
                  <a:pt x="552" y="123"/>
                </a:cubicBezTo>
                <a:cubicBezTo>
                  <a:pt x="60" y="749"/>
                  <a:pt x="1" y="1181"/>
                  <a:pt x="373" y="1732"/>
                </a:cubicBezTo>
                <a:cubicBezTo>
                  <a:pt x="746" y="2239"/>
                  <a:pt x="2787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8" y="6768"/>
                </a:cubicBezTo>
                <a:cubicBezTo>
                  <a:pt x="5453" y="6202"/>
                  <a:pt x="5081" y="4220"/>
                  <a:pt x="3591" y="2537"/>
                </a:cubicBezTo>
                <a:cubicBezTo>
                  <a:pt x="2539" y="1269"/>
                  <a:pt x="1443" y="0"/>
                  <a:pt x="8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1" name="Google Shape;5781;p37"/>
          <p:cNvSpPr/>
          <p:nvPr/>
        </p:nvSpPr>
        <p:spPr>
          <a:xfrm>
            <a:off x="5162517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3" y="0"/>
                </a:moveTo>
                <a:cubicBezTo>
                  <a:pt x="9362" y="0"/>
                  <a:pt x="8967" y="14"/>
                  <a:pt x="8567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40" y="415"/>
                  <a:pt x="2846" y="1160"/>
                  <a:pt x="1788" y="2516"/>
                </a:cubicBezTo>
                <a:cubicBezTo>
                  <a:pt x="1" y="4944"/>
                  <a:pt x="1118" y="7059"/>
                  <a:pt x="1788" y="7730"/>
                </a:cubicBezTo>
                <a:cubicBezTo>
                  <a:pt x="1863" y="7864"/>
                  <a:pt x="1922" y="7864"/>
                  <a:pt x="1982" y="7923"/>
                </a:cubicBezTo>
                <a:cubicBezTo>
                  <a:pt x="2680" y="8345"/>
                  <a:pt x="5505" y="8635"/>
                  <a:pt x="8410" y="8635"/>
                </a:cubicBezTo>
                <a:cubicBezTo>
                  <a:pt x="11459" y="8635"/>
                  <a:pt x="14595" y="8315"/>
                  <a:pt x="15449" y="7491"/>
                </a:cubicBezTo>
                <a:cubicBezTo>
                  <a:pt x="17192" y="5808"/>
                  <a:pt x="16567" y="1711"/>
                  <a:pt x="13096" y="475"/>
                </a:cubicBezTo>
                <a:cubicBezTo>
                  <a:pt x="12359" y="182"/>
                  <a:pt x="11136" y="0"/>
                  <a:pt x="97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2" name="Google Shape;5782;p37"/>
          <p:cNvSpPr/>
          <p:nvPr/>
        </p:nvSpPr>
        <p:spPr>
          <a:xfrm>
            <a:off x="5880532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5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7" y="0"/>
                  <a:pt x="83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3" name="Google Shape;5783;p37"/>
          <p:cNvSpPr/>
          <p:nvPr/>
        </p:nvSpPr>
        <p:spPr>
          <a:xfrm>
            <a:off x="5785731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3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58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4" name="Google Shape;5784;p37"/>
          <p:cNvSpPr/>
          <p:nvPr/>
        </p:nvSpPr>
        <p:spPr>
          <a:xfrm>
            <a:off x="6507926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5" name="Google Shape;5785;p37"/>
          <p:cNvSpPr/>
          <p:nvPr/>
        </p:nvSpPr>
        <p:spPr>
          <a:xfrm>
            <a:off x="6413124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0" y="1160"/>
                  <a:pt x="1803" y="2516"/>
                </a:cubicBezTo>
                <a:cubicBezTo>
                  <a:pt x="0" y="4944"/>
                  <a:pt x="1117" y="7059"/>
                  <a:pt x="1803" y="7730"/>
                </a:cubicBezTo>
                <a:cubicBezTo>
                  <a:pt x="1862" y="7864"/>
                  <a:pt x="1996" y="7864"/>
                  <a:pt x="2056" y="7923"/>
                </a:cubicBezTo>
                <a:cubicBezTo>
                  <a:pt x="2717" y="8345"/>
                  <a:pt x="5524" y="8635"/>
                  <a:pt x="8421" y="8635"/>
                </a:cubicBezTo>
                <a:cubicBezTo>
                  <a:pt x="11461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69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6" name="Google Shape;5786;p37"/>
          <p:cNvSpPr/>
          <p:nvPr/>
        </p:nvSpPr>
        <p:spPr>
          <a:xfrm>
            <a:off x="775107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7" y="6202"/>
                  <a:pt x="515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7" name="Google Shape;5787;p37"/>
          <p:cNvSpPr/>
          <p:nvPr/>
        </p:nvSpPr>
        <p:spPr>
          <a:xfrm>
            <a:off x="7656245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6" y="0"/>
                </a:moveTo>
                <a:cubicBezTo>
                  <a:pt x="9363" y="0"/>
                  <a:pt x="8968" y="14"/>
                  <a:pt x="8567" y="43"/>
                </a:cubicBezTo>
                <a:cubicBezTo>
                  <a:pt x="8195" y="43"/>
                  <a:pt x="7822" y="102"/>
                  <a:pt x="7450" y="162"/>
                </a:cubicBezTo>
                <a:cubicBezTo>
                  <a:pt x="5156" y="415"/>
                  <a:pt x="2861" y="1160"/>
                  <a:pt x="1804" y="2516"/>
                </a:cubicBezTo>
                <a:cubicBezTo>
                  <a:pt x="1" y="4944"/>
                  <a:pt x="1118" y="7059"/>
                  <a:pt x="1804" y="7730"/>
                </a:cubicBezTo>
                <a:cubicBezTo>
                  <a:pt x="1863" y="7864"/>
                  <a:pt x="1997" y="7864"/>
                  <a:pt x="2057" y="7923"/>
                </a:cubicBezTo>
                <a:cubicBezTo>
                  <a:pt x="2718" y="8345"/>
                  <a:pt x="5525" y="8635"/>
                  <a:pt x="8422" y="8635"/>
                </a:cubicBezTo>
                <a:cubicBezTo>
                  <a:pt x="11462" y="8635"/>
                  <a:pt x="14603" y="8315"/>
                  <a:pt x="15465" y="7491"/>
                </a:cubicBezTo>
                <a:cubicBezTo>
                  <a:pt x="17193" y="5808"/>
                  <a:pt x="16642" y="1711"/>
                  <a:pt x="13170" y="475"/>
                </a:cubicBezTo>
                <a:cubicBezTo>
                  <a:pt x="12387" y="182"/>
                  <a:pt x="11145" y="0"/>
                  <a:pt x="97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8" name="Google Shape;5788;p37"/>
          <p:cNvSpPr/>
          <p:nvPr/>
        </p:nvSpPr>
        <p:spPr>
          <a:xfrm>
            <a:off x="3378880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5" y="0"/>
                  <a:pt x="691" y="39"/>
                  <a:pt x="62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9" name="Google Shape;5789;p37"/>
          <p:cNvSpPr/>
          <p:nvPr/>
        </p:nvSpPr>
        <p:spPr>
          <a:xfrm>
            <a:off x="3284079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0" name="Google Shape;5790;p37"/>
          <p:cNvSpPr/>
          <p:nvPr/>
        </p:nvSpPr>
        <p:spPr>
          <a:xfrm>
            <a:off x="88886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28" y="0"/>
                </a:moveTo>
                <a:cubicBezTo>
                  <a:pt x="721" y="0"/>
                  <a:pt x="628" y="39"/>
                  <a:pt x="552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746" y="2164"/>
                  <a:pt x="2787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53" y="6142"/>
                  <a:pt x="5081" y="4220"/>
                  <a:pt x="3591" y="2477"/>
                </a:cubicBezTo>
                <a:cubicBezTo>
                  <a:pt x="2539" y="1260"/>
                  <a:pt x="1444" y="0"/>
                  <a:pt x="8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1" name="Google Shape;5791;p37"/>
          <p:cNvSpPr/>
          <p:nvPr/>
        </p:nvSpPr>
        <p:spPr>
          <a:xfrm>
            <a:off x="79406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8" y="1"/>
                </a:moveTo>
                <a:cubicBezTo>
                  <a:pt x="9302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40" y="408"/>
                  <a:pt x="2846" y="1093"/>
                  <a:pt x="1788" y="2523"/>
                </a:cubicBezTo>
                <a:cubicBezTo>
                  <a:pt x="1" y="4952"/>
                  <a:pt x="1118" y="7052"/>
                  <a:pt x="1788" y="7738"/>
                </a:cubicBezTo>
                <a:cubicBezTo>
                  <a:pt x="1863" y="7797"/>
                  <a:pt x="1922" y="7857"/>
                  <a:pt x="2042" y="7931"/>
                </a:cubicBezTo>
                <a:cubicBezTo>
                  <a:pt x="2699" y="8317"/>
                  <a:pt x="5429" y="8590"/>
                  <a:pt x="8274" y="8590"/>
                </a:cubicBezTo>
                <a:cubicBezTo>
                  <a:pt x="11359" y="8590"/>
                  <a:pt x="14582" y="8269"/>
                  <a:pt x="15449" y="7425"/>
                </a:cubicBezTo>
                <a:cubicBezTo>
                  <a:pt x="17192" y="5756"/>
                  <a:pt x="16626" y="1719"/>
                  <a:pt x="13155" y="482"/>
                </a:cubicBezTo>
                <a:cubicBezTo>
                  <a:pt x="12356" y="184"/>
                  <a:pt x="11088" y="1"/>
                  <a:pt x="965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2" name="Google Shape;5792;p37"/>
          <p:cNvSpPr/>
          <p:nvPr/>
        </p:nvSpPr>
        <p:spPr>
          <a:xfrm>
            <a:off x="151207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4" y="674"/>
                  <a:pt x="0" y="1166"/>
                  <a:pt x="373" y="1673"/>
                </a:cubicBezTo>
                <a:cubicBezTo>
                  <a:pt x="745" y="2164"/>
                  <a:pt x="280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7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54" y="1260"/>
                  <a:pt x="1447" y="0"/>
                  <a:pt x="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3" name="Google Shape;5793;p37"/>
          <p:cNvSpPr/>
          <p:nvPr/>
        </p:nvSpPr>
        <p:spPr>
          <a:xfrm>
            <a:off x="1417276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6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18" y="7052"/>
                  <a:pt x="1803" y="7738"/>
                </a:cubicBezTo>
                <a:cubicBezTo>
                  <a:pt x="1863" y="7797"/>
                  <a:pt x="1997" y="7857"/>
                  <a:pt x="2056" y="7931"/>
                </a:cubicBezTo>
                <a:cubicBezTo>
                  <a:pt x="2707" y="8317"/>
                  <a:pt x="5432" y="8590"/>
                  <a:pt x="8278" y="8590"/>
                </a:cubicBezTo>
                <a:cubicBezTo>
                  <a:pt x="11362" y="8590"/>
                  <a:pt x="14588" y="8269"/>
                  <a:pt x="15464" y="7425"/>
                </a:cubicBezTo>
                <a:cubicBezTo>
                  <a:pt x="17192" y="5756"/>
                  <a:pt x="16641" y="1719"/>
                  <a:pt x="13170" y="482"/>
                </a:cubicBezTo>
                <a:cubicBezTo>
                  <a:pt x="12370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4" name="Google Shape;5794;p37"/>
          <p:cNvSpPr/>
          <p:nvPr/>
        </p:nvSpPr>
        <p:spPr>
          <a:xfrm>
            <a:off x="213572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2" y="0"/>
                  <a:pt x="640" y="39"/>
                  <a:pt x="56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5" name="Google Shape;5795;p37"/>
          <p:cNvSpPr/>
          <p:nvPr/>
        </p:nvSpPr>
        <p:spPr>
          <a:xfrm>
            <a:off x="2040927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699" y="8317"/>
                  <a:pt x="5429" y="8590"/>
                  <a:pt x="8283" y="8590"/>
                </a:cubicBezTo>
                <a:cubicBezTo>
                  <a:pt x="11377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6" name="Google Shape;5796;p37"/>
          <p:cNvSpPr/>
          <p:nvPr/>
        </p:nvSpPr>
        <p:spPr>
          <a:xfrm>
            <a:off x="2763122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7" name="Google Shape;5797;p37"/>
          <p:cNvSpPr/>
          <p:nvPr/>
        </p:nvSpPr>
        <p:spPr>
          <a:xfrm>
            <a:off x="2668321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1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8" name="Google Shape;5798;p37"/>
          <p:cNvSpPr/>
          <p:nvPr/>
        </p:nvSpPr>
        <p:spPr>
          <a:xfrm>
            <a:off x="400627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9" name="Google Shape;5799;p37"/>
          <p:cNvSpPr/>
          <p:nvPr/>
        </p:nvSpPr>
        <p:spPr>
          <a:xfrm>
            <a:off x="391147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77" y="7052"/>
                  <a:pt x="1803" y="7738"/>
                </a:cubicBezTo>
                <a:cubicBezTo>
                  <a:pt x="1922" y="7797"/>
                  <a:pt x="1982" y="7857"/>
                  <a:pt x="2041" y="7931"/>
                </a:cubicBezTo>
                <a:cubicBezTo>
                  <a:pt x="2728" y="8317"/>
                  <a:pt x="5472" y="8590"/>
                  <a:pt x="8327" y="8590"/>
                </a:cubicBezTo>
                <a:cubicBezTo>
                  <a:pt x="11422" y="8590"/>
                  <a:pt x="14648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0" name="Google Shape;5800;p37">
            <a:hlinkClick r:id=""/>
          </p:cNvPr>
          <p:cNvSpPr txBox="1"/>
          <p:nvPr/>
        </p:nvSpPr>
        <p:spPr>
          <a:xfrm>
            <a:off x="7907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Sep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1" name="Google Shape;5801;p37"/>
          <p:cNvSpPr txBox="1"/>
          <p:nvPr/>
        </p:nvSpPr>
        <p:spPr>
          <a:xfrm>
            <a:off x="1412281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Oct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2" name="Google Shape;5802;p37"/>
          <p:cNvSpPr txBox="1"/>
          <p:nvPr/>
        </p:nvSpPr>
        <p:spPr>
          <a:xfrm>
            <a:off x="198800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Nov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3" name="Google Shape;5803;p37"/>
          <p:cNvSpPr txBox="1"/>
          <p:nvPr/>
        </p:nvSpPr>
        <p:spPr>
          <a:xfrm>
            <a:off x="26576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Dec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4" name="Google Shape;5804;p37"/>
          <p:cNvSpPr txBox="1"/>
          <p:nvPr/>
        </p:nvSpPr>
        <p:spPr>
          <a:xfrm>
            <a:off x="32334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Jan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5" name="Google Shape;5805;p37"/>
          <p:cNvSpPr txBox="1"/>
          <p:nvPr/>
        </p:nvSpPr>
        <p:spPr>
          <a:xfrm>
            <a:off x="3869194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Feb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6" name="Google Shape;5806;p37"/>
          <p:cNvSpPr txBox="1"/>
          <p:nvPr/>
        </p:nvSpPr>
        <p:spPr>
          <a:xfrm>
            <a:off x="44907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Mar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7" name="Google Shape;5807;p37"/>
          <p:cNvSpPr txBox="1"/>
          <p:nvPr/>
        </p:nvSpPr>
        <p:spPr>
          <a:xfrm>
            <a:off x="511935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Apr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8" name="Google Shape;5808;p37"/>
          <p:cNvSpPr txBox="1"/>
          <p:nvPr/>
        </p:nvSpPr>
        <p:spPr>
          <a:xfrm>
            <a:off x="574085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May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9" name="Google Shape;5809;p37"/>
          <p:cNvSpPr txBox="1"/>
          <p:nvPr/>
        </p:nvSpPr>
        <p:spPr>
          <a:xfrm>
            <a:off x="636712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10" name="Google Shape;5810;p37"/>
          <p:cNvSpPr txBox="1"/>
          <p:nvPr/>
        </p:nvSpPr>
        <p:spPr>
          <a:xfrm>
            <a:off x="6981488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Jul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11" name="Google Shape;5811;p37"/>
          <p:cNvSpPr txBox="1"/>
          <p:nvPr/>
        </p:nvSpPr>
        <p:spPr>
          <a:xfrm>
            <a:off x="760537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Aug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12" name="Google Shape;5812;p37">
            <a:hlinkClick r:id=""/>
          </p:cNvPr>
          <p:cNvSpPr/>
          <p:nvPr/>
        </p:nvSpPr>
        <p:spPr>
          <a:xfrm>
            <a:off x="14652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813" name="Google Shape;5813;p37">
            <a:hlinkClick r:id=""/>
          </p:cNvPr>
          <p:cNvSpPr/>
          <p:nvPr/>
        </p:nvSpPr>
        <p:spPr>
          <a:xfrm>
            <a:off x="20748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4" name="Google Shape;5814;p37">
            <a:hlinkClick r:id=""/>
          </p:cNvPr>
          <p:cNvSpPr/>
          <p:nvPr/>
        </p:nvSpPr>
        <p:spPr>
          <a:xfrm>
            <a:off x="2722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815" name="Google Shape;5815;p37">
            <a:hlinkClick r:id=""/>
          </p:cNvPr>
          <p:cNvSpPr/>
          <p:nvPr/>
        </p:nvSpPr>
        <p:spPr>
          <a:xfrm>
            <a:off x="33321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6" name="Google Shape;5816;p37">
            <a:hlinkClick r:id=""/>
          </p:cNvPr>
          <p:cNvSpPr/>
          <p:nvPr/>
        </p:nvSpPr>
        <p:spPr>
          <a:xfrm>
            <a:off x="39607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7" name="Google Shape;5817;p37">
            <a:hlinkClick r:id=""/>
          </p:cNvPr>
          <p:cNvSpPr/>
          <p:nvPr/>
        </p:nvSpPr>
        <p:spPr>
          <a:xfrm>
            <a:off x="4570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8" name="Google Shape;5818;p37">
            <a:hlinkClick r:id=""/>
          </p:cNvPr>
          <p:cNvSpPr/>
          <p:nvPr/>
        </p:nvSpPr>
        <p:spPr>
          <a:xfrm>
            <a:off x="52180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9" name="Google Shape;5819;p37">
            <a:hlinkClick r:id=""/>
          </p:cNvPr>
          <p:cNvSpPr/>
          <p:nvPr/>
        </p:nvSpPr>
        <p:spPr>
          <a:xfrm>
            <a:off x="58276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0" name="Google Shape;5820;p37">
            <a:hlinkClick r:id=""/>
          </p:cNvPr>
          <p:cNvSpPr/>
          <p:nvPr/>
        </p:nvSpPr>
        <p:spPr>
          <a:xfrm>
            <a:off x="6475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1" name="Google Shape;5821;p37">
            <a:hlinkClick r:id=""/>
          </p:cNvPr>
          <p:cNvSpPr/>
          <p:nvPr/>
        </p:nvSpPr>
        <p:spPr>
          <a:xfrm>
            <a:off x="70849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2" name="Google Shape;5822;p37">
            <a:hlinkClick r:id=""/>
          </p:cNvPr>
          <p:cNvSpPr/>
          <p:nvPr/>
        </p:nvSpPr>
        <p:spPr>
          <a:xfrm>
            <a:off x="76945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3" name="Google Shape;5823;p37">
            <a:hlinkClick r:id=""/>
          </p:cNvPr>
          <p:cNvSpPr/>
          <p:nvPr/>
        </p:nvSpPr>
        <p:spPr>
          <a:xfrm>
            <a:off x="817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8711" y="1138596"/>
            <a:ext cx="3379500" cy="768300"/>
          </a:xfrm>
        </p:spPr>
        <p:txBody>
          <a:bodyPr/>
          <a:lstStyle/>
          <a:p>
            <a:pPr marL="457200" indent="-457200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Tính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chất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cơ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bản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của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phân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số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3" name="Title 2"/>
          <p:cNvSpPr>
            <a:spLocks noGrp="1"/>
          </p:cNvSpPr>
          <p:nvPr>
            <p:ph type="subTitle" idx="1"/>
          </p:nvPr>
        </p:nvSpPr>
        <p:spPr>
          <a:xfrm>
            <a:off x="4956165" y="1013744"/>
            <a:ext cx="3228900" cy="1723500"/>
          </a:xfrm>
        </p:spPr>
        <p:txBody>
          <a:bodyPr/>
          <a:lstStyle/>
          <a:p>
            <a:pPr marL="457200" indent="-457200" algn="l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Ứng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dụng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285750" indent="-285750" algn="l"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Rút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gọn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phân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indent="-285750" algn="l"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Quy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đồng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mẫu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các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phân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4">
                    <a:lumMod val="50000"/>
                  </a:schemeClr>
                </a:solidFill>
              </a:rPr>
              <a:t>số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4" name="Title 2"/>
          <p:cNvSpPr txBox="1">
            <a:spLocks/>
          </p:cNvSpPr>
          <p:nvPr/>
        </p:nvSpPr>
        <p:spPr>
          <a:xfrm>
            <a:off x="5812683" y="2937055"/>
            <a:ext cx="2004261" cy="61366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ngolin"/>
              <a:buNone/>
              <a:defRPr sz="2800" b="0" i="0" u="none" strike="noStrike" cap="non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Bài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tập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6" name="Title 2"/>
          <p:cNvSpPr txBox="1">
            <a:spLocks/>
          </p:cNvSpPr>
          <p:nvPr/>
        </p:nvSpPr>
        <p:spPr>
          <a:xfrm>
            <a:off x="4661436" y="3682365"/>
            <a:ext cx="3438708" cy="59871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ngolin"/>
              <a:buNone/>
              <a:defRPr sz="2800" b="0" i="0" u="none" strike="noStrike" cap="non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Củng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cố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dặn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dò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7" name="Google Shape;5907;p38"/>
          <p:cNvGrpSpPr/>
          <p:nvPr/>
        </p:nvGrpSpPr>
        <p:grpSpPr>
          <a:xfrm>
            <a:off x="6116577" y="2823296"/>
            <a:ext cx="2548500" cy="2026008"/>
            <a:chOff x="4986006" y="2670482"/>
            <a:chExt cx="2548500" cy="2026008"/>
          </a:xfrm>
        </p:grpSpPr>
        <p:sp>
          <p:nvSpPr>
            <p:cNvPr id="5908" name="Google Shape;5908;p38"/>
            <p:cNvSpPr/>
            <p:nvPr/>
          </p:nvSpPr>
          <p:spPr>
            <a:xfrm flipH="1">
              <a:off x="5606927" y="3692513"/>
              <a:ext cx="177370" cy="424688"/>
            </a:xfrm>
            <a:custGeom>
              <a:avLst/>
              <a:gdLst/>
              <a:ahLst/>
              <a:cxnLst/>
              <a:rect l="l" t="t" r="r" b="b"/>
              <a:pathLst>
                <a:path w="10553" h="25264" extrusionOk="0">
                  <a:moveTo>
                    <a:pt x="1" y="0"/>
                  </a:moveTo>
                  <a:cubicBezTo>
                    <a:pt x="2733" y="3860"/>
                    <a:pt x="627" y="9825"/>
                    <a:pt x="1154" y="15765"/>
                  </a:cubicBezTo>
                  <a:cubicBezTo>
                    <a:pt x="1479" y="19624"/>
                    <a:pt x="5239" y="22356"/>
                    <a:pt x="4512" y="25263"/>
                  </a:cubicBezTo>
                  <a:lnTo>
                    <a:pt x="4612" y="25263"/>
                  </a:lnTo>
                  <a:cubicBezTo>
                    <a:pt x="4855" y="25163"/>
                    <a:pt x="5144" y="25130"/>
                    <a:pt x="5423" y="25130"/>
                  </a:cubicBezTo>
                  <a:cubicBezTo>
                    <a:pt x="5980" y="25130"/>
                    <a:pt x="6492" y="25263"/>
                    <a:pt x="6492" y="25263"/>
                  </a:cubicBezTo>
                  <a:cubicBezTo>
                    <a:pt x="6492" y="25263"/>
                    <a:pt x="6166" y="24236"/>
                    <a:pt x="6692" y="22356"/>
                  </a:cubicBezTo>
                  <a:cubicBezTo>
                    <a:pt x="7054" y="21214"/>
                    <a:pt x="7732" y="20973"/>
                    <a:pt x="8241" y="20973"/>
                  </a:cubicBezTo>
                  <a:cubicBezTo>
                    <a:pt x="8615" y="20973"/>
                    <a:pt x="8898" y="21103"/>
                    <a:pt x="8898" y="21103"/>
                  </a:cubicBezTo>
                  <a:cubicBezTo>
                    <a:pt x="7419" y="18371"/>
                    <a:pt x="10552" y="17018"/>
                    <a:pt x="10552" y="17018"/>
                  </a:cubicBezTo>
                  <a:cubicBezTo>
                    <a:pt x="9625" y="16191"/>
                    <a:pt x="10026" y="14111"/>
                    <a:pt x="7520" y="8572"/>
                  </a:cubicBezTo>
                  <a:cubicBezTo>
                    <a:pt x="4713" y="2080"/>
                    <a:pt x="226" y="10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38"/>
            <p:cNvSpPr/>
            <p:nvPr/>
          </p:nvSpPr>
          <p:spPr>
            <a:xfrm flipH="1">
              <a:off x="5471711" y="3978569"/>
              <a:ext cx="266668" cy="258286"/>
            </a:xfrm>
            <a:custGeom>
              <a:avLst/>
              <a:gdLst/>
              <a:ahLst/>
              <a:cxnLst/>
              <a:rect l="l" t="t" r="r" b="b"/>
              <a:pathLst>
                <a:path w="15866" h="15365" extrusionOk="0">
                  <a:moveTo>
                    <a:pt x="7820" y="1"/>
                  </a:moveTo>
                  <a:cubicBezTo>
                    <a:pt x="7820" y="1"/>
                    <a:pt x="4687" y="1354"/>
                    <a:pt x="6166" y="4086"/>
                  </a:cubicBezTo>
                  <a:cubicBezTo>
                    <a:pt x="6166" y="4086"/>
                    <a:pt x="5883" y="3956"/>
                    <a:pt x="5509" y="3956"/>
                  </a:cubicBezTo>
                  <a:cubicBezTo>
                    <a:pt x="5000" y="3956"/>
                    <a:pt x="4322" y="4197"/>
                    <a:pt x="3960" y="5339"/>
                  </a:cubicBezTo>
                  <a:cubicBezTo>
                    <a:pt x="3434" y="7219"/>
                    <a:pt x="3760" y="8246"/>
                    <a:pt x="3760" y="8246"/>
                  </a:cubicBezTo>
                  <a:cubicBezTo>
                    <a:pt x="3760" y="8246"/>
                    <a:pt x="3248" y="8113"/>
                    <a:pt x="2691" y="8113"/>
                  </a:cubicBezTo>
                  <a:cubicBezTo>
                    <a:pt x="2412" y="8113"/>
                    <a:pt x="2123" y="8146"/>
                    <a:pt x="1880" y="8246"/>
                  </a:cubicBezTo>
                  <a:lnTo>
                    <a:pt x="1780" y="8246"/>
                  </a:lnTo>
                  <a:cubicBezTo>
                    <a:pt x="928" y="11379"/>
                    <a:pt x="1" y="13485"/>
                    <a:pt x="1" y="13485"/>
                  </a:cubicBezTo>
                  <a:cubicBezTo>
                    <a:pt x="828" y="13159"/>
                    <a:pt x="1780" y="12958"/>
                    <a:pt x="2808" y="12958"/>
                  </a:cubicBezTo>
                  <a:cubicBezTo>
                    <a:pt x="4161" y="12958"/>
                    <a:pt x="5414" y="13685"/>
                    <a:pt x="5940" y="15364"/>
                  </a:cubicBezTo>
                  <a:lnTo>
                    <a:pt x="6166" y="15364"/>
                  </a:lnTo>
                  <a:cubicBezTo>
                    <a:pt x="13058" y="12858"/>
                    <a:pt x="15865" y="4612"/>
                    <a:pt x="14412" y="1881"/>
                  </a:cubicBezTo>
                  <a:cubicBezTo>
                    <a:pt x="13733" y="593"/>
                    <a:pt x="12707" y="292"/>
                    <a:pt x="11645" y="292"/>
                  </a:cubicBezTo>
                  <a:cubicBezTo>
                    <a:pt x="10709" y="292"/>
                    <a:pt x="9745" y="526"/>
                    <a:pt x="8966" y="526"/>
                  </a:cubicBezTo>
                  <a:cubicBezTo>
                    <a:pt x="8702" y="526"/>
                    <a:pt x="8459" y="499"/>
                    <a:pt x="8246" y="427"/>
                  </a:cubicBezTo>
                  <a:cubicBezTo>
                    <a:pt x="8046" y="327"/>
                    <a:pt x="7920" y="226"/>
                    <a:pt x="7820" y="1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38"/>
            <p:cNvSpPr/>
            <p:nvPr/>
          </p:nvSpPr>
          <p:spPr>
            <a:xfrm flipH="1">
              <a:off x="5629684" y="4196393"/>
              <a:ext cx="268349" cy="331577"/>
            </a:xfrm>
            <a:custGeom>
              <a:avLst/>
              <a:gdLst/>
              <a:ahLst/>
              <a:cxnLst/>
              <a:rect l="l" t="t" r="r" b="b"/>
              <a:pathLst>
                <a:path w="15966" h="19725" extrusionOk="0">
                  <a:moveTo>
                    <a:pt x="12307" y="0"/>
                  </a:moveTo>
                  <a:cubicBezTo>
                    <a:pt x="11279" y="0"/>
                    <a:pt x="10327" y="201"/>
                    <a:pt x="9500" y="527"/>
                  </a:cubicBezTo>
                  <a:cubicBezTo>
                    <a:pt x="7378" y="1226"/>
                    <a:pt x="5372" y="2412"/>
                    <a:pt x="3081" y="2412"/>
                  </a:cubicBezTo>
                  <a:cubicBezTo>
                    <a:pt x="2990" y="2412"/>
                    <a:pt x="2899" y="2410"/>
                    <a:pt x="2808" y="2406"/>
                  </a:cubicBezTo>
                  <a:cubicBezTo>
                    <a:pt x="2808" y="2406"/>
                    <a:pt x="201" y="3233"/>
                    <a:pt x="302" y="4687"/>
                  </a:cubicBezTo>
                  <a:cubicBezTo>
                    <a:pt x="402" y="6266"/>
                    <a:pt x="2281" y="6893"/>
                    <a:pt x="2281" y="6893"/>
                  </a:cubicBezTo>
                  <a:cubicBezTo>
                    <a:pt x="2281" y="6893"/>
                    <a:pt x="502" y="7519"/>
                    <a:pt x="627" y="8873"/>
                  </a:cubicBezTo>
                  <a:cubicBezTo>
                    <a:pt x="627" y="10326"/>
                    <a:pt x="2081" y="10752"/>
                    <a:pt x="2081" y="10752"/>
                  </a:cubicBezTo>
                  <a:cubicBezTo>
                    <a:pt x="2081" y="10752"/>
                    <a:pt x="1" y="12005"/>
                    <a:pt x="302" y="13584"/>
                  </a:cubicBezTo>
                  <a:cubicBezTo>
                    <a:pt x="627" y="15138"/>
                    <a:pt x="2382" y="15339"/>
                    <a:pt x="2382" y="15339"/>
                  </a:cubicBezTo>
                  <a:cubicBezTo>
                    <a:pt x="2382" y="15339"/>
                    <a:pt x="101" y="17745"/>
                    <a:pt x="2281" y="19725"/>
                  </a:cubicBezTo>
                  <a:cubicBezTo>
                    <a:pt x="8146" y="17544"/>
                    <a:pt x="11780" y="14311"/>
                    <a:pt x="13660" y="10552"/>
                  </a:cubicBezTo>
                  <a:cubicBezTo>
                    <a:pt x="15540" y="6792"/>
                    <a:pt x="15966" y="4060"/>
                    <a:pt x="15439" y="2406"/>
                  </a:cubicBezTo>
                  <a:cubicBezTo>
                    <a:pt x="14913" y="727"/>
                    <a:pt x="13660" y="0"/>
                    <a:pt x="12307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38"/>
            <p:cNvSpPr/>
            <p:nvPr/>
          </p:nvSpPr>
          <p:spPr>
            <a:xfrm flipH="1">
              <a:off x="5917395" y="3528767"/>
              <a:ext cx="217792" cy="221673"/>
            </a:xfrm>
            <a:custGeom>
              <a:avLst/>
              <a:gdLst/>
              <a:ahLst/>
              <a:cxnLst/>
              <a:rect l="l" t="t" r="r" b="b"/>
              <a:pathLst>
                <a:path w="12958" h="13187" extrusionOk="0">
                  <a:moveTo>
                    <a:pt x="3869" y="0"/>
                  </a:moveTo>
                  <a:cubicBezTo>
                    <a:pt x="3128" y="0"/>
                    <a:pt x="2590" y="1458"/>
                    <a:pt x="2406" y="2122"/>
                  </a:cubicBezTo>
                  <a:cubicBezTo>
                    <a:pt x="2306" y="2648"/>
                    <a:pt x="2306" y="3275"/>
                    <a:pt x="2206" y="3902"/>
                  </a:cubicBezTo>
                  <a:cubicBezTo>
                    <a:pt x="1780" y="8187"/>
                    <a:pt x="0" y="10167"/>
                    <a:pt x="2507" y="12573"/>
                  </a:cubicBezTo>
                  <a:cubicBezTo>
                    <a:pt x="2952" y="12997"/>
                    <a:pt x="3519" y="13187"/>
                    <a:pt x="4152" y="13187"/>
                  </a:cubicBezTo>
                  <a:cubicBezTo>
                    <a:pt x="6476" y="13187"/>
                    <a:pt x="9701" y="10637"/>
                    <a:pt x="11178" y="7761"/>
                  </a:cubicBezTo>
                  <a:cubicBezTo>
                    <a:pt x="11604" y="7034"/>
                    <a:pt x="12432" y="5455"/>
                    <a:pt x="12958" y="3375"/>
                  </a:cubicBezTo>
                  <a:cubicBezTo>
                    <a:pt x="12657" y="3147"/>
                    <a:pt x="12369" y="3058"/>
                    <a:pt x="12103" y="3058"/>
                  </a:cubicBezTo>
                  <a:cubicBezTo>
                    <a:pt x="11261" y="3058"/>
                    <a:pt x="10652" y="3950"/>
                    <a:pt x="10652" y="4102"/>
                  </a:cubicBezTo>
                  <a:cubicBezTo>
                    <a:pt x="10652" y="3902"/>
                    <a:pt x="11604" y="1796"/>
                    <a:pt x="10452" y="1170"/>
                  </a:cubicBezTo>
                  <a:cubicBezTo>
                    <a:pt x="10317" y="1085"/>
                    <a:pt x="10174" y="1047"/>
                    <a:pt x="10028" y="1047"/>
                  </a:cubicBezTo>
                  <a:cubicBezTo>
                    <a:pt x="8927" y="1047"/>
                    <a:pt x="7608" y="3186"/>
                    <a:pt x="7519" y="3275"/>
                  </a:cubicBezTo>
                  <a:cubicBezTo>
                    <a:pt x="7619" y="3175"/>
                    <a:pt x="8472" y="869"/>
                    <a:pt x="7093" y="343"/>
                  </a:cubicBezTo>
                  <a:cubicBezTo>
                    <a:pt x="6998" y="308"/>
                    <a:pt x="6907" y="292"/>
                    <a:pt x="6818" y="292"/>
                  </a:cubicBezTo>
                  <a:cubicBezTo>
                    <a:pt x="5560" y="292"/>
                    <a:pt x="5013" y="3576"/>
                    <a:pt x="5013" y="3576"/>
                  </a:cubicBezTo>
                  <a:cubicBezTo>
                    <a:pt x="5013" y="3576"/>
                    <a:pt x="5113" y="343"/>
                    <a:pt x="4086" y="42"/>
                  </a:cubicBezTo>
                  <a:cubicBezTo>
                    <a:pt x="4012" y="14"/>
                    <a:pt x="3939" y="0"/>
                    <a:pt x="3869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38"/>
            <p:cNvSpPr/>
            <p:nvPr/>
          </p:nvSpPr>
          <p:spPr>
            <a:xfrm flipH="1">
              <a:off x="6142330" y="3693606"/>
              <a:ext cx="270029" cy="190659"/>
            </a:xfrm>
            <a:custGeom>
              <a:avLst/>
              <a:gdLst/>
              <a:ahLst/>
              <a:cxnLst/>
              <a:rect l="l" t="t" r="r" b="b"/>
              <a:pathLst>
                <a:path w="16066" h="11342" extrusionOk="0">
                  <a:moveTo>
                    <a:pt x="3645" y="0"/>
                  </a:moveTo>
                  <a:cubicBezTo>
                    <a:pt x="2720" y="0"/>
                    <a:pt x="1454" y="130"/>
                    <a:pt x="1454" y="888"/>
                  </a:cubicBezTo>
                  <a:cubicBezTo>
                    <a:pt x="1454" y="2141"/>
                    <a:pt x="4587" y="3168"/>
                    <a:pt x="4787" y="3168"/>
                  </a:cubicBezTo>
                  <a:cubicBezTo>
                    <a:pt x="4698" y="3168"/>
                    <a:pt x="3893" y="3046"/>
                    <a:pt x="3023" y="3046"/>
                  </a:cubicBezTo>
                  <a:cubicBezTo>
                    <a:pt x="1927" y="3046"/>
                    <a:pt x="727" y="3240"/>
                    <a:pt x="727" y="4121"/>
                  </a:cubicBezTo>
                  <a:cubicBezTo>
                    <a:pt x="727" y="5775"/>
                    <a:pt x="3534" y="5775"/>
                    <a:pt x="3534" y="5775"/>
                  </a:cubicBezTo>
                  <a:cubicBezTo>
                    <a:pt x="3534" y="5775"/>
                    <a:pt x="0" y="6401"/>
                    <a:pt x="201" y="7880"/>
                  </a:cubicBezTo>
                  <a:cubicBezTo>
                    <a:pt x="456" y="9019"/>
                    <a:pt x="1974" y="9143"/>
                    <a:pt x="2727" y="9143"/>
                  </a:cubicBezTo>
                  <a:cubicBezTo>
                    <a:pt x="2935" y="9143"/>
                    <a:pt x="3084" y="9133"/>
                    <a:pt x="3133" y="9133"/>
                  </a:cubicBezTo>
                  <a:cubicBezTo>
                    <a:pt x="2907" y="9233"/>
                    <a:pt x="1028" y="9660"/>
                    <a:pt x="1654" y="11314"/>
                  </a:cubicBezTo>
                  <a:cubicBezTo>
                    <a:pt x="2114" y="11333"/>
                    <a:pt x="2550" y="11341"/>
                    <a:pt x="2963" y="11341"/>
                  </a:cubicBezTo>
                  <a:cubicBezTo>
                    <a:pt x="4710" y="11341"/>
                    <a:pt x="6022" y="11194"/>
                    <a:pt x="6792" y="11113"/>
                  </a:cubicBezTo>
                  <a:cubicBezTo>
                    <a:pt x="11278" y="10487"/>
                    <a:pt x="16065" y="6928"/>
                    <a:pt x="14812" y="4020"/>
                  </a:cubicBezTo>
                  <a:cubicBezTo>
                    <a:pt x="13258" y="562"/>
                    <a:pt x="10652" y="1614"/>
                    <a:pt x="6040" y="462"/>
                  </a:cubicBezTo>
                  <a:cubicBezTo>
                    <a:pt x="5539" y="361"/>
                    <a:pt x="5113" y="261"/>
                    <a:pt x="4587" y="35"/>
                  </a:cubicBezTo>
                  <a:cubicBezTo>
                    <a:pt x="4518" y="35"/>
                    <a:pt x="4128" y="0"/>
                    <a:pt x="3645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38"/>
            <p:cNvSpPr/>
            <p:nvPr/>
          </p:nvSpPr>
          <p:spPr>
            <a:xfrm flipH="1">
              <a:off x="6370223" y="2670482"/>
              <a:ext cx="226649" cy="177749"/>
            </a:xfrm>
            <a:custGeom>
              <a:avLst/>
              <a:gdLst/>
              <a:ahLst/>
              <a:cxnLst/>
              <a:rect l="l" t="t" r="r" b="b"/>
              <a:pathLst>
                <a:path w="13485" h="10574" extrusionOk="0">
                  <a:moveTo>
                    <a:pt x="6674" y="1"/>
                  </a:moveTo>
                  <a:cubicBezTo>
                    <a:pt x="4748" y="1"/>
                    <a:pt x="2778" y="922"/>
                    <a:pt x="1680" y="3355"/>
                  </a:cubicBezTo>
                  <a:cubicBezTo>
                    <a:pt x="1" y="7441"/>
                    <a:pt x="2732" y="10373"/>
                    <a:pt x="2732" y="10373"/>
                  </a:cubicBezTo>
                  <a:lnTo>
                    <a:pt x="2833" y="10573"/>
                  </a:lnTo>
                  <a:cubicBezTo>
                    <a:pt x="4330" y="10183"/>
                    <a:pt x="6021" y="9910"/>
                    <a:pt x="7791" y="9910"/>
                  </a:cubicBezTo>
                  <a:cubicBezTo>
                    <a:pt x="8866" y="9910"/>
                    <a:pt x="9971" y="10011"/>
                    <a:pt x="11078" y="10248"/>
                  </a:cubicBezTo>
                  <a:cubicBezTo>
                    <a:pt x="13484" y="7967"/>
                    <a:pt x="13384" y="3781"/>
                    <a:pt x="10753" y="1476"/>
                  </a:cubicBezTo>
                  <a:cubicBezTo>
                    <a:pt x="9737" y="594"/>
                    <a:pt x="8220" y="1"/>
                    <a:pt x="66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38"/>
            <p:cNvSpPr/>
            <p:nvPr/>
          </p:nvSpPr>
          <p:spPr>
            <a:xfrm flipH="1">
              <a:off x="5685704" y="2762651"/>
              <a:ext cx="1381274" cy="1813093"/>
            </a:xfrm>
            <a:custGeom>
              <a:avLst/>
              <a:gdLst/>
              <a:ahLst/>
              <a:cxnLst/>
              <a:rect l="l" t="t" r="r" b="b"/>
              <a:pathLst>
                <a:path w="82182" h="107858" extrusionOk="0">
                  <a:moveTo>
                    <a:pt x="59308" y="45575"/>
                  </a:moveTo>
                  <a:cubicBezTo>
                    <a:pt x="59378" y="45575"/>
                    <a:pt x="59451" y="45589"/>
                    <a:pt x="59525" y="45617"/>
                  </a:cubicBezTo>
                  <a:cubicBezTo>
                    <a:pt x="60552" y="45918"/>
                    <a:pt x="60452" y="49151"/>
                    <a:pt x="60452" y="49151"/>
                  </a:cubicBezTo>
                  <a:cubicBezTo>
                    <a:pt x="60452" y="49151"/>
                    <a:pt x="60999" y="45867"/>
                    <a:pt x="62257" y="45867"/>
                  </a:cubicBezTo>
                  <a:cubicBezTo>
                    <a:pt x="62346" y="45867"/>
                    <a:pt x="62437" y="45883"/>
                    <a:pt x="62532" y="45918"/>
                  </a:cubicBezTo>
                  <a:cubicBezTo>
                    <a:pt x="63911" y="46444"/>
                    <a:pt x="63058" y="48750"/>
                    <a:pt x="62958" y="48850"/>
                  </a:cubicBezTo>
                  <a:cubicBezTo>
                    <a:pt x="63047" y="48761"/>
                    <a:pt x="64366" y="46622"/>
                    <a:pt x="65467" y="46622"/>
                  </a:cubicBezTo>
                  <a:cubicBezTo>
                    <a:pt x="65613" y="46622"/>
                    <a:pt x="65756" y="46660"/>
                    <a:pt x="65891" y="46745"/>
                  </a:cubicBezTo>
                  <a:cubicBezTo>
                    <a:pt x="67043" y="47371"/>
                    <a:pt x="66091" y="49477"/>
                    <a:pt x="66091" y="49677"/>
                  </a:cubicBezTo>
                  <a:cubicBezTo>
                    <a:pt x="66091" y="49525"/>
                    <a:pt x="66700" y="48633"/>
                    <a:pt x="67542" y="48633"/>
                  </a:cubicBezTo>
                  <a:cubicBezTo>
                    <a:pt x="67808" y="48633"/>
                    <a:pt x="68096" y="48722"/>
                    <a:pt x="68397" y="48950"/>
                  </a:cubicBezTo>
                  <a:cubicBezTo>
                    <a:pt x="67871" y="51030"/>
                    <a:pt x="67043" y="52609"/>
                    <a:pt x="66617" y="53336"/>
                  </a:cubicBezTo>
                  <a:cubicBezTo>
                    <a:pt x="65140" y="56212"/>
                    <a:pt x="61915" y="58762"/>
                    <a:pt x="59591" y="58762"/>
                  </a:cubicBezTo>
                  <a:cubicBezTo>
                    <a:pt x="58958" y="58762"/>
                    <a:pt x="58391" y="58572"/>
                    <a:pt x="57946" y="58148"/>
                  </a:cubicBezTo>
                  <a:cubicBezTo>
                    <a:pt x="55439" y="55742"/>
                    <a:pt x="57219" y="53762"/>
                    <a:pt x="57645" y="49477"/>
                  </a:cubicBezTo>
                  <a:cubicBezTo>
                    <a:pt x="57745" y="48850"/>
                    <a:pt x="57745" y="48223"/>
                    <a:pt x="57845" y="47697"/>
                  </a:cubicBezTo>
                  <a:cubicBezTo>
                    <a:pt x="58029" y="47033"/>
                    <a:pt x="58567" y="45575"/>
                    <a:pt x="59308" y="45575"/>
                  </a:cubicBezTo>
                  <a:close/>
                  <a:moveTo>
                    <a:pt x="42593" y="55381"/>
                  </a:moveTo>
                  <a:cubicBezTo>
                    <a:pt x="43076" y="55381"/>
                    <a:pt x="43466" y="55416"/>
                    <a:pt x="43535" y="55416"/>
                  </a:cubicBezTo>
                  <a:cubicBezTo>
                    <a:pt x="44061" y="55642"/>
                    <a:pt x="44487" y="55742"/>
                    <a:pt x="44988" y="55843"/>
                  </a:cubicBezTo>
                  <a:cubicBezTo>
                    <a:pt x="49600" y="56995"/>
                    <a:pt x="52206" y="55943"/>
                    <a:pt x="53760" y="59401"/>
                  </a:cubicBezTo>
                  <a:cubicBezTo>
                    <a:pt x="55013" y="62309"/>
                    <a:pt x="50226" y="65868"/>
                    <a:pt x="45740" y="66494"/>
                  </a:cubicBezTo>
                  <a:cubicBezTo>
                    <a:pt x="44970" y="66575"/>
                    <a:pt x="43658" y="66722"/>
                    <a:pt x="41911" y="66722"/>
                  </a:cubicBezTo>
                  <a:cubicBezTo>
                    <a:pt x="41498" y="66722"/>
                    <a:pt x="41062" y="66714"/>
                    <a:pt x="40602" y="66695"/>
                  </a:cubicBezTo>
                  <a:cubicBezTo>
                    <a:pt x="39976" y="65041"/>
                    <a:pt x="41855" y="64614"/>
                    <a:pt x="42081" y="64514"/>
                  </a:cubicBezTo>
                  <a:cubicBezTo>
                    <a:pt x="42032" y="64514"/>
                    <a:pt x="41883" y="64524"/>
                    <a:pt x="41675" y="64524"/>
                  </a:cubicBezTo>
                  <a:cubicBezTo>
                    <a:pt x="40922" y="64524"/>
                    <a:pt x="39404" y="64400"/>
                    <a:pt x="39149" y="63261"/>
                  </a:cubicBezTo>
                  <a:cubicBezTo>
                    <a:pt x="38948" y="61782"/>
                    <a:pt x="42482" y="61156"/>
                    <a:pt x="42482" y="61156"/>
                  </a:cubicBezTo>
                  <a:cubicBezTo>
                    <a:pt x="42482" y="61156"/>
                    <a:pt x="39675" y="61156"/>
                    <a:pt x="39675" y="59502"/>
                  </a:cubicBezTo>
                  <a:cubicBezTo>
                    <a:pt x="39675" y="58621"/>
                    <a:pt x="40875" y="58427"/>
                    <a:pt x="41971" y="58427"/>
                  </a:cubicBezTo>
                  <a:cubicBezTo>
                    <a:pt x="42841" y="58427"/>
                    <a:pt x="43646" y="58549"/>
                    <a:pt x="43735" y="58549"/>
                  </a:cubicBezTo>
                  <a:cubicBezTo>
                    <a:pt x="43535" y="58549"/>
                    <a:pt x="40402" y="57522"/>
                    <a:pt x="40402" y="56269"/>
                  </a:cubicBezTo>
                  <a:cubicBezTo>
                    <a:pt x="40402" y="55511"/>
                    <a:pt x="41668" y="55381"/>
                    <a:pt x="42593" y="55381"/>
                  </a:cubicBezTo>
                  <a:close/>
                  <a:moveTo>
                    <a:pt x="17484" y="0"/>
                  </a:moveTo>
                  <a:cubicBezTo>
                    <a:pt x="13836" y="0"/>
                    <a:pt x="10347" y="3436"/>
                    <a:pt x="11279" y="7697"/>
                  </a:cubicBezTo>
                  <a:cubicBezTo>
                    <a:pt x="12006" y="11156"/>
                    <a:pt x="15339" y="12409"/>
                    <a:pt x="15339" y="12409"/>
                  </a:cubicBezTo>
                  <a:cubicBezTo>
                    <a:pt x="15339" y="12409"/>
                    <a:pt x="1" y="35266"/>
                    <a:pt x="3334" y="66294"/>
                  </a:cubicBezTo>
                  <a:cubicBezTo>
                    <a:pt x="5940" y="90204"/>
                    <a:pt x="23810" y="105768"/>
                    <a:pt x="45840" y="107522"/>
                  </a:cubicBezTo>
                  <a:cubicBezTo>
                    <a:pt x="48537" y="107750"/>
                    <a:pt x="51078" y="107857"/>
                    <a:pt x="53467" y="107857"/>
                  </a:cubicBezTo>
                  <a:cubicBezTo>
                    <a:pt x="61070" y="107857"/>
                    <a:pt x="67139" y="106770"/>
                    <a:pt x="71830" y="105016"/>
                  </a:cubicBezTo>
                  <a:cubicBezTo>
                    <a:pt x="69650" y="103036"/>
                    <a:pt x="71931" y="100630"/>
                    <a:pt x="71931" y="100630"/>
                  </a:cubicBezTo>
                  <a:cubicBezTo>
                    <a:pt x="71931" y="100630"/>
                    <a:pt x="70176" y="100429"/>
                    <a:pt x="69851" y="98875"/>
                  </a:cubicBezTo>
                  <a:cubicBezTo>
                    <a:pt x="69550" y="97296"/>
                    <a:pt x="71630" y="96043"/>
                    <a:pt x="71630" y="96043"/>
                  </a:cubicBezTo>
                  <a:cubicBezTo>
                    <a:pt x="71630" y="96043"/>
                    <a:pt x="70176" y="95617"/>
                    <a:pt x="70176" y="94164"/>
                  </a:cubicBezTo>
                  <a:cubicBezTo>
                    <a:pt x="70051" y="92810"/>
                    <a:pt x="71830" y="92184"/>
                    <a:pt x="71830" y="92184"/>
                  </a:cubicBezTo>
                  <a:cubicBezTo>
                    <a:pt x="71830" y="92184"/>
                    <a:pt x="69951" y="91557"/>
                    <a:pt x="69851" y="89978"/>
                  </a:cubicBezTo>
                  <a:cubicBezTo>
                    <a:pt x="69750" y="88524"/>
                    <a:pt x="72357" y="87697"/>
                    <a:pt x="72357" y="87697"/>
                  </a:cubicBezTo>
                  <a:cubicBezTo>
                    <a:pt x="72448" y="87701"/>
                    <a:pt x="72539" y="87703"/>
                    <a:pt x="72630" y="87703"/>
                  </a:cubicBezTo>
                  <a:cubicBezTo>
                    <a:pt x="74921" y="87703"/>
                    <a:pt x="76927" y="86517"/>
                    <a:pt x="79049" y="85818"/>
                  </a:cubicBezTo>
                  <a:cubicBezTo>
                    <a:pt x="79049" y="85818"/>
                    <a:pt x="79976" y="83712"/>
                    <a:pt x="80828" y="80579"/>
                  </a:cubicBezTo>
                  <a:cubicBezTo>
                    <a:pt x="81555" y="77672"/>
                    <a:pt x="82181" y="74013"/>
                    <a:pt x="81856" y="70053"/>
                  </a:cubicBezTo>
                  <a:cubicBezTo>
                    <a:pt x="81455" y="64188"/>
                    <a:pt x="79049" y="59176"/>
                    <a:pt x="76317" y="55316"/>
                  </a:cubicBezTo>
                  <a:cubicBezTo>
                    <a:pt x="72783" y="50203"/>
                    <a:pt x="68698" y="47171"/>
                    <a:pt x="68698" y="47171"/>
                  </a:cubicBezTo>
                  <a:cubicBezTo>
                    <a:pt x="69023" y="44990"/>
                    <a:pt x="68923" y="42258"/>
                    <a:pt x="67670" y="39451"/>
                  </a:cubicBezTo>
                  <a:cubicBezTo>
                    <a:pt x="66292" y="36093"/>
                    <a:pt x="63585" y="32860"/>
                    <a:pt x="57219" y="30153"/>
                  </a:cubicBezTo>
                  <a:lnTo>
                    <a:pt x="57119" y="30153"/>
                  </a:lnTo>
                  <a:cubicBezTo>
                    <a:pt x="57946" y="27647"/>
                    <a:pt x="58046" y="25141"/>
                    <a:pt x="57419" y="22735"/>
                  </a:cubicBezTo>
                  <a:cubicBezTo>
                    <a:pt x="55865" y="16369"/>
                    <a:pt x="50427" y="15542"/>
                    <a:pt x="49174" y="13862"/>
                  </a:cubicBezTo>
                  <a:cubicBezTo>
                    <a:pt x="48547" y="12910"/>
                    <a:pt x="47294" y="7396"/>
                    <a:pt x="41655" y="5090"/>
                  </a:cubicBezTo>
                  <a:cubicBezTo>
                    <a:pt x="40828" y="4765"/>
                    <a:pt x="39875" y="4564"/>
                    <a:pt x="39048" y="4364"/>
                  </a:cubicBezTo>
                  <a:cubicBezTo>
                    <a:pt x="37916" y="4122"/>
                    <a:pt x="36787" y="4018"/>
                    <a:pt x="35689" y="4018"/>
                  </a:cubicBezTo>
                  <a:cubicBezTo>
                    <a:pt x="33945" y="4018"/>
                    <a:pt x="32279" y="4280"/>
                    <a:pt x="30803" y="4664"/>
                  </a:cubicBezTo>
                  <a:cubicBezTo>
                    <a:pt x="26943" y="5617"/>
                    <a:pt x="24311" y="7171"/>
                    <a:pt x="24311" y="7171"/>
                  </a:cubicBezTo>
                  <a:cubicBezTo>
                    <a:pt x="24211" y="4765"/>
                    <a:pt x="22432" y="1130"/>
                    <a:pt x="18898" y="178"/>
                  </a:cubicBezTo>
                  <a:cubicBezTo>
                    <a:pt x="18430" y="58"/>
                    <a:pt x="17956" y="0"/>
                    <a:pt x="17484" y="0"/>
                  </a:cubicBezTo>
                  <a:close/>
                </a:path>
              </a:pathLst>
            </a:custGeom>
            <a:solidFill>
              <a:srgbClr val="83492E">
                <a:alpha val="9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38"/>
            <p:cNvSpPr/>
            <p:nvPr/>
          </p:nvSpPr>
          <p:spPr>
            <a:xfrm flipH="1">
              <a:off x="6094731" y="3220219"/>
              <a:ext cx="417885" cy="275129"/>
            </a:xfrm>
            <a:custGeom>
              <a:avLst/>
              <a:gdLst/>
              <a:ahLst/>
              <a:cxnLst/>
              <a:rect l="l" t="t" r="r" b="b"/>
              <a:pathLst>
                <a:path w="24863" h="16367" extrusionOk="0">
                  <a:moveTo>
                    <a:pt x="24762" y="1"/>
                  </a:moveTo>
                  <a:lnTo>
                    <a:pt x="24662" y="101"/>
                  </a:lnTo>
                  <a:cubicBezTo>
                    <a:pt x="24436" y="1480"/>
                    <a:pt x="24035" y="2733"/>
                    <a:pt x="23509" y="3986"/>
                  </a:cubicBezTo>
                  <a:cubicBezTo>
                    <a:pt x="22983" y="5239"/>
                    <a:pt x="22256" y="6367"/>
                    <a:pt x="21404" y="7419"/>
                  </a:cubicBezTo>
                  <a:cubicBezTo>
                    <a:pt x="19850" y="9500"/>
                    <a:pt x="17870" y="11379"/>
                    <a:pt x="15564" y="12758"/>
                  </a:cubicBezTo>
                  <a:cubicBezTo>
                    <a:pt x="13258" y="14211"/>
                    <a:pt x="10752" y="15139"/>
                    <a:pt x="8045" y="15565"/>
                  </a:cubicBezTo>
                  <a:cubicBezTo>
                    <a:pt x="7139" y="15710"/>
                    <a:pt x="6180" y="15815"/>
                    <a:pt x="5207" y="15815"/>
                  </a:cubicBezTo>
                  <a:cubicBezTo>
                    <a:pt x="4835" y="15815"/>
                    <a:pt x="4460" y="15800"/>
                    <a:pt x="4085" y="15765"/>
                  </a:cubicBezTo>
                  <a:cubicBezTo>
                    <a:pt x="2732" y="15765"/>
                    <a:pt x="1354" y="15565"/>
                    <a:pt x="100" y="15264"/>
                  </a:cubicBezTo>
                  <a:lnTo>
                    <a:pt x="0" y="15264"/>
                  </a:lnTo>
                  <a:lnTo>
                    <a:pt x="0" y="15364"/>
                  </a:lnTo>
                  <a:cubicBezTo>
                    <a:pt x="1354" y="15891"/>
                    <a:pt x="2732" y="16191"/>
                    <a:pt x="4085" y="16292"/>
                  </a:cubicBezTo>
                  <a:cubicBezTo>
                    <a:pt x="4762" y="16342"/>
                    <a:pt x="5439" y="16367"/>
                    <a:pt x="6115" y="16367"/>
                  </a:cubicBezTo>
                  <a:cubicBezTo>
                    <a:pt x="6792" y="16367"/>
                    <a:pt x="7469" y="16342"/>
                    <a:pt x="8146" y="16292"/>
                  </a:cubicBezTo>
                  <a:cubicBezTo>
                    <a:pt x="10978" y="15891"/>
                    <a:pt x="13584" y="14938"/>
                    <a:pt x="15990" y="13485"/>
                  </a:cubicBezTo>
                  <a:cubicBezTo>
                    <a:pt x="18396" y="12006"/>
                    <a:pt x="20376" y="10126"/>
                    <a:pt x="22030" y="7845"/>
                  </a:cubicBezTo>
                  <a:cubicBezTo>
                    <a:pt x="23609" y="5540"/>
                    <a:pt x="24662" y="2933"/>
                    <a:pt x="24862" y="101"/>
                  </a:cubicBezTo>
                  <a:cubicBezTo>
                    <a:pt x="24862" y="101"/>
                    <a:pt x="24862" y="1"/>
                    <a:pt x="247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38"/>
            <p:cNvSpPr/>
            <p:nvPr/>
          </p:nvSpPr>
          <p:spPr>
            <a:xfrm flipH="1">
              <a:off x="5636844" y="3978401"/>
              <a:ext cx="977289" cy="263093"/>
            </a:xfrm>
            <a:custGeom>
              <a:avLst/>
              <a:gdLst/>
              <a:ahLst/>
              <a:cxnLst/>
              <a:rect l="l" t="t" r="r" b="b"/>
              <a:pathLst>
                <a:path w="58146" h="15651" extrusionOk="0">
                  <a:moveTo>
                    <a:pt x="17196" y="0"/>
                  </a:moveTo>
                  <a:cubicBezTo>
                    <a:pt x="16083" y="0"/>
                    <a:pt x="14975" y="71"/>
                    <a:pt x="13885" y="236"/>
                  </a:cubicBezTo>
                  <a:cubicBezTo>
                    <a:pt x="11053" y="637"/>
                    <a:pt x="8246" y="1590"/>
                    <a:pt x="5840" y="3043"/>
                  </a:cubicBezTo>
                  <a:cubicBezTo>
                    <a:pt x="3434" y="4622"/>
                    <a:pt x="1353" y="6703"/>
                    <a:pt x="0" y="9209"/>
                  </a:cubicBezTo>
                  <a:lnTo>
                    <a:pt x="0" y="9309"/>
                  </a:lnTo>
                  <a:lnTo>
                    <a:pt x="100" y="9309"/>
                  </a:lnTo>
                  <a:cubicBezTo>
                    <a:pt x="1654" y="6903"/>
                    <a:pt x="3759" y="4923"/>
                    <a:pt x="6140" y="3570"/>
                  </a:cubicBezTo>
                  <a:cubicBezTo>
                    <a:pt x="8446" y="2116"/>
                    <a:pt x="11153" y="1264"/>
                    <a:pt x="13985" y="963"/>
                  </a:cubicBezTo>
                  <a:cubicBezTo>
                    <a:pt x="15071" y="832"/>
                    <a:pt x="16178" y="770"/>
                    <a:pt x="17295" y="770"/>
                  </a:cubicBezTo>
                  <a:cubicBezTo>
                    <a:pt x="18961" y="770"/>
                    <a:pt x="20650" y="909"/>
                    <a:pt x="22331" y="1164"/>
                  </a:cubicBezTo>
                  <a:cubicBezTo>
                    <a:pt x="25063" y="1590"/>
                    <a:pt x="27770" y="2317"/>
                    <a:pt x="30176" y="3570"/>
                  </a:cubicBezTo>
                  <a:cubicBezTo>
                    <a:pt x="30476" y="3770"/>
                    <a:pt x="30802" y="3871"/>
                    <a:pt x="31103" y="4096"/>
                  </a:cubicBezTo>
                  <a:lnTo>
                    <a:pt x="32055" y="4622"/>
                  </a:lnTo>
                  <a:cubicBezTo>
                    <a:pt x="32256" y="4823"/>
                    <a:pt x="32582" y="5023"/>
                    <a:pt x="32882" y="5249"/>
                  </a:cubicBezTo>
                  <a:cubicBezTo>
                    <a:pt x="33083" y="5449"/>
                    <a:pt x="33409" y="5650"/>
                    <a:pt x="33609" y="5876"/>
                  </a:cubicBezTo>
                  <a:cubicBezTo>
                    <a:pt x="34762" y="6803"/>
                    <a:pt x="35589" y="7855"/>
                    <a:pt x="36542" y="8883"/>
                  </a:cubicBezTo>
                  <a:cubicBezTo>
                    <a:pt x="37469" y="9936"/>
                    <a:pt x="38321" y="11089"/>
                    <a:pt x="39248" y="12141"/>
                  </a:cubicBezTo>
                  <a:cubicBezTo>
                    <a:pt x="39474" y="12442"/>
                    <a:pt x="39674" y="12642"/>
                    <a:pt x="39975" y="12968"/>
                  </a:cubicBezTo>
                  <a:cubicBezTo>
                    <a:pt x="40201" y="13169"/>
                    <a:pt x="40501" y="13394"/>
                    <a:pt x="40827" y="13695"/>
                  </a:cubicBezTo>
                  <a:cubicBezTo>
                    <a:pt x="40928" y="13795"/>
                    <a:pt x="41028" y="13896"/>
                    <a:pt x="41228" y="14021"/>
                  </a:cubicBezTo>
                  <a:lnTo>
                    <a:pt x="41654" y="14322"/>
                  </a:lnTo>
                  <a:cubicBezTo>
                    <a:pt x="41980" y="14522"/>
                    <a:pt x="42281" y="14748"/>
                    <a:pt x="42607" y="14848"/>
                  </a:cubicBezTo>
                  <a:cubicBezTo>
                    <a:pt x="43233" y="15149"/>
                    <a:pt x="43960" y="15475"/>
                    <a:pt x="44687" y="15575"/>
                  </a:cubicBezTo>
                  <a:cubicBezTo>
                    <a:pt x="45050" y="15625"/>
                    <a:pt x="45414" y="15650"/>
                    <a:pt x="45777" y="15650"/>
                  </a:cubicBezTo>
                  <a:cubicBezTo>
                    <a:pt x="46141" y="15650"/>
                    <a:pt x="46504" y="15625"/>
                    <a:pt x="46867" y="15575"/>
                  </a:cubicBezTo>
                  <a:cubicBezTo>
                    <a:pt x="48346" y="15374"/>
                    <a:pt x="49700" y="14748"/>
                    <a:pt x="50953" y="14221"/>
                  </a:cubicBezTo>
                  <a:cubicBezTo>
                    <a:pt x="52206" y="13595"/>
                    <a:pt x="53559" y="13169"/>
                    <a:pt x="54913" y="13169"/>
                  </a:cubicBezTo>
                  <a:cubicBezTo>
                    <a:pt x="55639" y="13169"/>
                    <a:pt x="56266" y="13394"/>
                    <a:pt x="56792" y="13795"/>
                  </a:cubicBezTo>
                  <a:cubicBezTo>
                    <a:pt x="57419" y="14121"/>
                    <a:pt x="57745" y="14748"/>
                    <a:pt x="57945" y="15475"/>
                  </a:cubicBezTo>
                  <a:lnTo>
                    <a:pt x="58045" y="15475"/>
                  </a:lnTo>
                  <a:cubicBezTo>
                    <a:pt x="58146" y="15475"/>
                    <a:pt x="58146" y="15475"/>
                    <a:pt x="58146" y="15374"/>
                  </a:cubicBezTo>
                  <a:cubicBezTo>
                    <a:pt x="57945" y="14748"/>
                    <a:pt x="57519" y="14021"/>
                    <a:pt x="57018" y="13595"/>
                  </a:cubicBezTo>
                  <a:cubicBezTo>
                    <a:pt x="56391" y="13069"/>
                    <a:pt x="55639" y="12868"/>
                    <a:pt x="54913" y="12868"/>
                  </a:cubicBezTo>
                  <a:cubicBezTo>
                    <a:pt x="54785" y="12859"/>
                    <a:pt x="54659" y="12855"/>
                    <a:pt x="54533" y="12855"/>
                  </a:cubicBezTo>
                  <a:cubicBezTo>
                    <a:pt x="53222" y="12855"/>
                    <a:pt x="51987" y="13306"/>
                    <a:pt x="50752" y="13695"/>
                  </a:cubicBezTo>
                  <a:cubicBezTo>
                    <a:pt x="49499" y="14221"/>
                    <a:pt x="48121" y="14848"/>
                    <a:pt x="46767" y="14948"/>
                  </a:cubicBezTo>
                  <a:cubicBezTo>
                    <a:pt x="46454" y="14998"/>
                    <a:pt x="46116" y="15023"/>
                    <a:pt x="45777" y="15023"/>
                  </a:cubicBezTo>
                  <a:cubicBezTo>
                    <a:pt x="45439" y="15023"/>
                    <a:pt x="45101" y="14998"/>
                    <a:pt x="44787" y="14948"/>
                  </a:cubicBezTo>
                  <a:cubicBezTo>
                    <a:pt x="44161" y="14848"/>
                    <a:pt x="43534" y="14648"/>
                    <a:pt x="42908" y="14322"/>
                  </a:cubicBezTo>
                  <a:cubicBezTo>
                    <a:pt x="41755" y="13595"/>
                    <a:pt x="40727" y="12768"/>
                    <a:pt x="39775" y="11715"/>
                  </a:cubicBezTo>
                  <a:cubicBezTo>
                    <a:pt x="38847" y="10663"/>
                    <a:pt x="37995" y="9510"/>
                    <a:pt x="37168" y="8382"/>
                  </a:cubicBezTo>
                  <a:cubicBezTo>
                    <a:pt x="36216" y="7329"/>
                    <a:pt x="35288" y="6176"/>
                    <a:pt x="34136" y="5249"/>
                  </a:cubicBezTo>
                  <a:cubicBezTo>
                    <a:pt x="33935" y="5023"/>
                    <a:pt x="33609" y="4823"/>
                    <a:pt x="33308" y="4622"/>
                  </a:cubicBezTo>
                  <a:cubicBezTo>
                    <a:pt x="33083" y="4397"/>
                    <a:pt x="32782" y="4196"/>
                    <a:pt x="32456" y="3996"/>
                  </a:cubicBezTo>
                  <a:lnTo>
                    <a:pt x="31529" y="3369"/>
                  </a:lnTo>
                  <a:cubicBezTo>
                    <a:pt x="31203" y="3144"/>
                    <a:pt x="30902" y="3043"/>
                    <a:pt x="30577" y="2843"/>
                  </a:cubicBezTo>
                  <a:cubicBezTo>
                    <a:pt x="28070" y="1590"/>
                    <a:pt x="25263" y="863"/>
                    <a:pt x="22431" y="437"/>
                  </a:cubicBezTo>
                  <a:cubicBezTo>
                    <a:pt x="20714" y="176"/>
                    <a:pt x="18950" y="0"/>
                    <a:pt x="171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38"/>
            <p:cNvSpPr/>
            <p:nvPr/>
          </p:nvSpPr>
          <p:spPr>
            <a:xfrm flipH="1">
              <a:off x="6380761" y="3706936"/>
              <a:ext cx="372387" cy="180657"/>
            </a:xfrm>
            <a:custGeom>
              <a:avLst/>
              <a:gdLst/>
              <a:ahLst/>
              <a:cxnLst/>
              <a:rect l="l" t="t" r="r" b="b"/>
              <a:pathLst>
                <a:path w="22156" h="10747" extrusionOk="0">
                  <a:moveTo>
                    <a:pt x="276" y="1"/>
                  </a:moveTo>
                  <a:cubicBezTo>
                    <a:pt x="226" y="1"/>
                    <a:pt x="176" y="32"/>
                    <a:pt x="126" y="95"/>
                  </a:cubicBezTo>
                  <a:cubicBezTo>
                    <a:pt x="0" y="95"/>
                    <a:pt x="0" y="195"/>
                    <a:pt x="0" y="295"/>
                  </a:cubicBezTo>
                  <a:cubicBezTo>
                    <a:pt x="326" y="721"/>
                    <a:pt x="627" y="1222"/>
                    <a:pt x="953" y="1648"/>
                  </a:cubicBezTo>
                  <a:cubicBezTo>
                    <a:pt x="1053" y="1849"/>
                    <a:pt x="1153" y="2075"/>
                    <a:pt x="1379" y="2275"/>
                  </a:cubicBezTo>
                  <a:lnTo>
                    <a:pt x="1880" y="2902"/>
                  </a:lnTo>
                  <a:cubicBezTo>
                    <a:pt x="2206" y="3328"/>
                    <a:pt x="2632" y="3729"/>
                    <a:pt x="2933" y="4055"/>
                  </a:cubicBezTo>
                  <a:cubicBezTo>
                    <a:pt x="3133" y="4255"/>
                    <a:pt x="3258" y="4481"/>
                    <a:pt x="3459" y="4681"/>
                  </a:cubicBezTo>
                  <a:lnTo>
                    <a:pt x="4086" y="5207"/>
                  </a:lnTo>
                  <a:cubicBezTo>
                    <a:pt x="5765" y="6561"/>
                    <a:pt x="7644" y="7714"/>
                    <a:pt x="9524" y="8541"/>
                  </a:cubicBezTo>
                  <a:cubicBezTo>
                    <a:pt x="11504" y="9368"/>
                    <a:pt x="13584" y="9894"/>
                    <a:pt x="15665" y="10320"/>
                  </a:cubicBezTo>
                  <a:cubicBezTo>
                    <a:pt x="16191" y="10320"/>
                    <a:pt x="16717" y="10420"/>
                    <a:pt x="17243" y="10521"/>
                  </a:cubicBezTo>
                  <a:lnTo>
                    <a:pt x="17970" y="10621"/>
                  </a:lnTo>
                  <a:lnTo>
                    <a:pt x="18797" y="10621"/>
                  </a:lnTo>
                  <a:cubicBezTo>
                    <a:pt x="19850" y="10746"/>
                    <a:pt x="20903" y="10746"/>
                    <a:pt x="21930" y="10746"/>
                  </a:cubicBezTo>
                  <a:cubicBezTo>
                    <a:pt x="22056" y="10746"/>
                    <a:pt x="22156" y="10621"/>
                    <a:pt x="22156" y="10521"/>
                  </a:cubicBezTo>
                  <a:cubicBezTo>
                    <a:pt x="22156" y="10420"/>
                    <a:pt x="22056" y="10320"/>
                    <a:pt x="21930" y="10320"/>
                  </a:cubicBezTo>
                  <a:cubicBezTo>
                    <a:pt x="20903" y="10220"/>
                    <a:pt x="19850" y="10220"/>
                    <a:pt x="18797" y="9994"/>
                  </a:cubicBezTo>
                  <a:lnTo>
                    <a:pt x="18071" y="9994"/>
                  </a:lnTo>
                  <a:lnTo>
                    <a:pt x="17344" y="9794"/>
                  </a:lnTo>
                  <a:cubicBezTo>
                    <a:pt x="16817" y="9794"/>
                    <a:pt x="16291" y="9694"/>
                    <a:pt x="15790" y="9593"/>
                  </a:cubicBezTo>
                  <a:cubicBezTo>
                    <a:pt x="13685" y="9167"/>
                    <a:pt x="11705" y="8541"/>
                    <a:pt x="9825" y="7714"/>
                  </a:cubicBezTo>
                  <a:cubicBezTo>
                    <a:pt x="7945" y="6987"/>
                    <a:pt x="6166" y="5934"/>
                    <a:pt x="4612" y="4681"/>
                  </a:cubicBezTo>
                  <a:cubicBezTo>
                    <a:pt x="2933" y="3328"/>
                    <a:pt x="1579" y="1849"/>
                    <a:pt x="426" y="95"/>
                  </a:cubicBezTo>
                  <a:cubicBezTo>
                    <a:pt x="376" y="32"/>
                    <a:pt x="326" y="1"/>
                    <a:pt x="2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38"/>
            <p:cNvSpPr/>
            <p:nvPr/>
          </p:nvSpPr>
          <p:spPr>
            <a:xfrm flipH="1">
              <a:off x="6331885" y="3552637"/>
              <a:ext cx="248986" cy="145356"/>
            </a:xfrm>
            <a:custGeom>
              <a:avLst/>
              <a:gdLst/>
              <a:ahLst/>
              <a:cxnLst/>
              <a:rect l="l" t="t" r="r" b="b"/>
              <a:pathLst>
                <a:path w="14814" h="8647" extrusionOk="0">
                  <a:moveTo>
                    <a:pt x="201" y="0"/>
                  </a:moveTo>
                  <a:cubicBezTo>
                    <a:pt x="151" y="0"/>
                    <a:pt x="101" y="25"/>
                    <a:pt x="101" y="76"/>
                  </a:cubicBezTo>
                  <a:cubicBezTo>
                    <a:pt x="1" y="176"/>
                    <a:pt x="1" y="276"/>
                    <a:pt x="101" y="376"/>
                  </a:cubicBezTo>
                  <a:cubicBezTo>
                    <a:pt x="1154" y="1329"/>
                    <a:pt x="2181" y="2156"/>
                    <a:pt x="3334" y="3008"/>
                  </a:cubicBezTo>
                  <a:cubicBezTo>
                    <a:pt x="4487" y="3835"/>
                    <a:pt x="5640" y="4662"/>
                    <a:pt x="6793" y="5389"/>
                  </a:cubicBezTo>
                  <a:cubicBezTo>
                    <a:pt x="8046" y="6015"/>
                    <a:pt x="9299" y="6767"/>
                    <a:pt x="10552" y="7269"/>
                  </a:cubicBezTo>
                  <a:cubicBezTo>
                    <a:pt x="11806" y="7795"/>
                    <a:pt x="13159" y="8321"/>
                    <a:pt x="14512" y="8647"/>
                  </a:cubicBezTo>
                  <a:cubicBezTo>
                    <a:pt x="14613" y="8647"/>
                    <a:pt x="14713" y="8647"/>
                    <a:pt x="14713" y="8522"/>
                  </a:cubicBezTo>
                  <a:cubicBezTo>
                    <a:pt x="14813" y="8421"/>
                    <a:pt x="14713" y="8321"/>
                    <a:pt x="14613" y="8221"/>
                  </a:cubicBezTo>
                  <a:cubicBezTo>
                    <a:pt x="13986" y="8020"/>
                    <a:pt x="13359" y="7795"/>
                    <a:pt x="12733" y="7494"/>
                  </a:cubicBezTo>
                  <a:cubicBezTo>
                    <a:pt x="12106" y="7168"/>
                    <a:pt x="11480" y="6968"/>
                    <a:pt x="10853" y="6642"/>
                  </a:cubicBezTo>
                  <a:cubicBezTo>
                    <a:pt x="9600" y="6015"/>
                    <a:pt x="8447" y="5389"/>
                    <a:pt x="7194" y="4662"/>
                  </a:cubicBezTo>
                  <a:cubicBezTo>
                    <a:pt x="6041" y="3935"/>
                    <a:pt x="4913" y="3208"/>
                    <a:pt x="3760" y="2482"/>
                  </a:cubicBezTo>
                  <a:cubicBezTo>
                    <a:pt x="3134" y="2056"/>
                    <a:pt x="2607" y="1629"/>
                    <a:pt x="2081" y="1228"/>
                  </a:cubicBezTo>
                  <a:cubicBezTo>
                    <a:pt x="1455" y="903"/>
                    <a:pt x="928" y="502"/>
                    <a:pt x="302" y="76"/>
                  </a:cubicBezTo>
                  <a:cubicBezTo>
                    <a:pt x="302" y="25"/>
                    <a:pt x="252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38"/>
            <p:cNvSpPr/>
            <p:nvPr/>
          </p:nvSpPr>
          <p:spPr>
            <a:xfrm flipH="1">
              <a:off x="5903495" y="3266144"/>
              <a:ext cx="205152" cy="322735"/>
            </a:xfrm>
            <a:custGeom>
              <a:avLst/>
              <a:gdLst/>
              <a:ahLst/>
              <a:cxnLst/>
              <a:rect l="l" t="t" r="r" b="b"/>
              <a:pathLst>
                <a:path w="12206" h="19199" extrusionOk="0">
                  <a:moveTo>
                    <a:pt x="301" y="1"/>
                  </a:moveTo>
                  <a:cubicBezTo>
                    <a:pt x="201" y="1"/>
                    <a:pt x="101" y="1"/>
                    <a:pt x="0" y="101"/>
                  </a:cubicBezTo>
                  <a:cubicBezTo>
                    <a:pt x="0" y="201"/>
                    <a:pt x="0" y="301"/>
                    <a:pt x="101" y="301"/>
                  </a:cubicBezTo>
                  <a:lnTo>
                    <a:pt x="101" y="402"/>
                  </a:lnTo>
                  <a:cubicBezTo>
                    <a:pt x="1028" y="828"/>
                    <a:pt x="1880" y="1254"/>
                    <a:pt x="2807" y="1755"/>
                  </a:cubicBezTo>
                  <a:cubicBezTo>
                    <a:pt x="3634" y="2281"/>
                    <a:pt x="4487" y="2808"/>
                    <a:pt x="5213" y="3434"/>
                  </a:cubicBezTo>
                  <a:cubicBezTo>
                    <a:pt x="6767" y="4587"/>
                    <a:pt x="8246" y="5941"/>
                    <a:pt x="9274" y="7620"/>
                  </a:cubicBezTo>
                  <a:cubicBezTo>
                    <a:pt x="10326" y="9274"/>
                    <a:pt x="10953" y="11154"/>
                    <a:pt x="11279" y="13033"/>
                  </a:cubicBezTo>
                  <a:cubicBezTo>
                    <a:pt x="11479" y="14086"/>
                    <a:pt x="11579" y="15038"/>
                    <a:pt x="11479" y="16066"/>
                  </a:cubicBezTo>
                  <a:cubicBezTo>
                    <a:pt x="11479" y="17018"/>
                    <a:pt x="11279" y="17946"/>
                    <a:pt x="11153" y="18998"/>
                  </a:cubicBezTo>
                  <a:cubicBezTo>
                    <a:pt x="11153" y="19099"/>
                    <a:pt x="11153" y="19199"/>
                    <a:pt x="11279" y="19199"/>
                  </a:cubicBezTo>
                  <a:cubicBezTo>
                    <a:pt x="11379" y="19199"/>
                    <a:pt x="11479" y="19199"/>
                    <a:pt x="11479" y="19099"/>
                  </a:cubicBezTo>
                  <a:cubicBezTo>
                    <a:pt x="11780" y="18046"/>
                    <a:pt x="12005" y="17119"/>
                    <a:pt x="12106" y="16066"/>
                  </a:cubicBezTo>
                  <a:cubicBezTo>
                    <a:pt x="12206" y="15038"/>
                    <a:pt x="12206" y="13986"/>
                    <a:pt x="12005" y="12933"/>
                  </a:cubicBezTo>
                  <a:cubicBezTo>
                    <a:pt x="11905" y="12006"/>
                    <a:pt x="11680" y="10953"/>
                    <a:pt x="11279" y="10026"/>
                  </a:cubicBezTo>
                  <a:cubicBezTo>
                    <a:pt x="10953" y="8973"/>
                    <a:pt x="10527" y="8146"/>
                    <a:pt x="9900" y="7194"/>
                  </a:cubicBezTo>
                  <a:cubicBezTo>
                    <a:pt x="8873" y="5414"/>
                    <a:pt x="7394" y="3961"/>
                    <a:pt x="5639" y="2808"/>
                  </a:cubicBezTo>
                  <a:cubicBezTo>
                    <a:pt x="3960" y="1655"/>
                    <a:pt x="2181" y="727"/>
                    <a:pt x="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38"/>
            <p:cNvSpPr/>
            <p:nvPr/>
          </p:nvSpPr>
          <p:spPr>
            <a:xfrm flipH="1">
              <a:off x="6080831" y="3367677"/>
              <a:ext cx="17295" cy="199148"/>
            </a:xfrm>
            <a:custGeom>
              <a:avLst/>
              <a:gdLst/>
              <a:ahLst/>
              <a:cxnLst/>
              <a:rect l="l" t="t" r="r" b="b"/>
              <a:pathLst>
                <a:path w="1029" h="11847" extrusionOk="0">
                  <a:moveTo>
                    <a:pt x="627" y="1"/>
                  </a:moveTo>
                  <a:cubicBezTo>
                    <a:pt x="502" y="1"/>
                    <a:pt x="402" y="101"/>
                    <a:pt x="402" y="226"/>
                  </a:cubicBezTo>
                  <a:cubicBezTo>
                    <a:pt x="201" y="2106"/>
                    <a:pt x="201" y="4086"/>
                    <a:pt x="101" y="5966"/>
                  </a:cubicBezTo>
                  <a:cubicBezTo>
                    <a:pt x="101" y="6893"/>
                    <a:pt x="1" y="7845"/>
                    <a:pt x="1" y="8773"/>
                  </a:cubicBezTo>
                  <a:lnTo>
                    <a:pt x="1" y="10251"/>
                  </a:lnTo>
                  <a:lnTo>
                    <a:pt x="1" y="11705"/>
                  </a:lnTo>
                  <a:cubicBezTo>
                    <a:pt x="1" y="11805"/>
                    <a:pt x="101" y="11805"/>
                    <a:pt x="201" y="11805"/>
                  </a:cubicBezTo>
                  <a:cubicBezTo>
                    <a:pt x="231" y="11835"/>
                    <a:pt x="260" y="11847"/>
                    <a:pt x="287" y="11847"/>
                  </a:cubicBezTo>
                  <a:cubicBezTo>
                    <a:pt x="352" y="11847"/>
                    <a:pt x="402" y="11776"/>
                    <a:pt x="402" y="11705"/>
                  </a:cubicBezTo>
                  <a:cubicBezTo>
                    <a:pt x="502" y="10753"/>
                    <a:pt x="627" y="9825"/>
                    <a:pt x="728" y="8873"/>
                  </a:cubicBezTo>
                  <a:cubicBezTo>
                    <a:pt x="828" y="7845"/>
                    <a:pt x="928" y="6893"/>
                    <a:pt x="928" y="5966"/>
                  </a:cubicBezTo>
                  <a:cubicBezTo>
                    <a:pt x="1029" y="4086"/>
                    <a:pt x="928" y="2106"/>
                    <a:pt x="828" y="226"/>
                  </a:cubicBezTo>
                  <a:cubicBezTo>
                    <a:pt x="828" y="101"/>
                    <a:pt x="728" y="1"/>
                    <a:pt x="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38"/>
            <p:cNvSpPr/>
            <p:nvPr/>
          </p:nvSpPr>
          <p:spPr>
            <a:xfrm flipH="1">
              <a:off x="5654106" y="4308885"/>
              <a:ext cx="105333" cy="29502"/>
            </a:xfrm>
            <a:custGeom>
              <a:avLst/>
              <a:gdLst/>
              <a:ahLst/>
              <a:cxnLst/>
              <a:rect l="l" t="t" r="r" b="b"/>
              <a:pathLst>
                <a:path w="6267" h="1755" extrusionOk="0">
                  <a:moveTo>
                    <a:pt x="3133" y="0"/>
                  </a:moveTo>
                  <a:cubicBezTo>
                    <a:pt x="2507" y="100"/>
                    <a:pt x="1980" y="201"/>
                    <a:pt x="1454" y="401"/>
                  </a:cubicBezTo>
                  <a:cubicBezTo>
                    <a:pt x="928" y="727"/>
                    <a:pt x="527" y="1028"/>
                    <a:pt x="101" y="1353"/>
                  </a:cubicBezTo>
                  <a:cubicBezTo>
                    <a:pt x="0" y="1454"/>
                    <a:pt x="0" y="1554"/>
                    <a:pt x="101" y="1654"/>
                  </a:cubicBezTo>
                  <a:cubicBezTo>
                    <a:pt x="101" y="1754"/>
                    <a:pt x="201" y="1754"/>
                    <a:pt x="301" y="1754"/>
                  </a:cubicBezTo>
                  <a:lnTo>
                    <a:pt x="301" y="1654"/>
                  </a:lnTo>
                  <a:cubicBezTo>
                    <a:pt x="827" y="1454"/>
                    <a:pt x="1254" y="1253"/>
                    <a:pt x="1780" y="1128"/>
                  </a:cubicBezTo>
                  <a:cubicBezTo>
                    <a:pt x="2181" y="1028"/>
                    <a:pt x="2707" y="927"/>
                    <a:pt x="3133" y="827"/>
                  </a:cubicBezTo>
                  <a:cubicBezTo>
                    <a:pt x="3660" y="827"/>
                    <a:pt x="4161" y="827"/>
                    <a:pt x="4587" y="927"/>
                  </a:cubicBezTo>
                  <a:cubicBezTo>
                    <a:pt x="5113" y="1028"/>
                    <a:pt x="5539" y="1353"/>
                    <a:pt x="5940" y="1554"/>
                  </a:cubicBezTo>
                  <a:cubicBezTo>
                    <a:pt x="6041" y="1554"/>
                    <a:pt x="6166" y="1554"/>
                    <a:pt x="6266" y="1454"/>
                  </a:cubicBezTo>
                  <a:lnTo>
                    <a:pt x="6266" y="1253"/>
                  </a:lnTo>
                  <a:cubicBezTo>
                    <a:pt x="5840" y="827"/>
                    <a:pt x="5314" y="501"/>
                    <a:pt x="4787" y="301"/>
                  </a:cubicBezTo>
                  <a:cubicBezTo>
                    <a:pt x="4286" y="100"/>
                    <a:pt x="3660" y="0"/>
                    <a:pt x="3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38"/>
            <p:cNvSpPr/>
            <p:nvPr/>
          </p:nvSpPr>
          <p:spPr>
            <a:xfrm flipH="1">
              <a:off x="5638525" y="4240200"/>
              <a:ext cx="110392" cy="34057"/>
            </a:xfrm>
            <a:custGeom>
              <a:avLst/>
              <a:gdLst/>
              <a:ahLst/>
              <a:cxnLst/>
              <a:rect l="l" t="t" r="r" b="b"/>
              <a:pathLst>
                <a:path w="6568" h="2026" extrusionOk="0">
                  <a:moveTo>
                    <a:pt x="3234" y="1"/>
                  </a:moveTo>
                  <a:cubicBezTo>
                    <a:pt x="2608" y="1"/>
                    <a:pt x="1981" y="201"/>
                    <a:pt x="1455" y="527"/>
                  </a:cubicBezTo>
                  <a:cubicBezTo>
                    <a:pt x="928" y="828"/>
                    <a:pt x="402" y="1254"/>
                    <a:pt x="1" y="1680"/>
                  </a:cubicBezTo>
                  <a:lnTo>
                    <a:pt x="1" y="1981"/>
                  </a:lnTo>
                  <a:cubicBezTo>
                    <a:pt x="68" y="1981"/>
                    <a:pt x="135" y="2025"/>
                    <a:pt x="201" y="2025"/>
                  </a:cubicBezTo>
                  <a:cubicBezTo>
                    <a:pt x="235" y="2025"/>
                    <a:pt x="268" y="2014"/>
                    <a:pt x="302" y="1981"/>
                  </a:cubicBezTo>
                  <a:cubicBezTo>
                    <a:pt x="728" y="1680"/>
                    <a:pt x="1254" y="1454"/>
                    <a:pt x="1780" y="1254"/>
                  </a:cubicBezTo>
                  <a:cubicBezTo>
                    <a:pt x="2282" y="1053"/>
                    <a:pt x="2708" y="828"/>
                    <a:pt x="3234" y="828"/>
                  </a:cubicBezTo>
                  <a:cubicBezTo>
                    <a:pt x="3334" y="794"/>
                    <a:pt x="3426" y="783"/>
                    <a:pt x="3515" y="783"/>
                  </a:cubicBezTo>
                  <a:cubicBezTo>
                    <a:pt x="3694" y="783"/>
                    <a:pt x="3861" y="828"/>
                    <a:pt x="4061" y="828"/>
                  </a:cubicBezTo>
                  <a:cubicBezTo>
                    <a:pt x="4287" y="828"/>
                    <a:pt x="4487" y="953"/>
                    <a:pt x="4788" y="953"/>
                  </a:cubicBezTo>
                  <a:cubicBezTo>
                    <a:pt x="5314" y="1154"/>
                    <a:pt x="5740" y="1354"/>
                    <a:pt x="6267" y="1680"/>
                  </a:cubicBezTo>
                  <a:cubicBezTo>
                    <a:pt x="6317" y="1730"/>
                    <a:pt x="6367" y="1755"/>
                    <a:pt x="6405" y="1755"/>
                  </a:cubicBezTo>
                  <a:cubicBezTo>
                    <a:pt x="6442" y="1755"/>
                    <a:pt x="6467" y="1730"/>
                    <a:pt x="6467" y="1680"/>
                  </a:cubicBezTo>
                  <a:cubicBezTo>
                    <a:pt x="6567" y="1580"/>
                    <a:pt x="6567" y="1454"/>
                    <a:pt x="6467" y="1354"/>
                  </a:cubicBezTo>
                  <a:cubicBezTo>
                    <a:pt x="6267" y="1154"/>
                    <a:pt x="6041" y="953"/>
                    <a:pt x="5841" y="728"/>
                  </a:cubicBezTo>
                  <a:cubicBezTo>
                    <a:pt x="5640" y="627"/>
                    <a:pt x="5314" y="427"/>
                    <a:pt x="5014" y="327"/>
                  </a:cubicBezTo>
                  <a:cubicBezTo>
                    <a:pt x="4788" y="101"/>
                    <a:pt x="4487" y="101"/>
                    <a:pt x="4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38"/>
            <p:cNvSpPr/>
            <p:nvPr/>
          </p:nvSpPr>
          <p:spPr>
            <a:xfrm flipH="1">
              <a:off x="6192887" y="3801207"/>
              <a:ext cx="65297" cy="37083"/>
            </a:xfrm>
            <a:custGeom>
              <a:avLst/>
              <a:gdLst/>
              <a:ahLst/>
              <a:cxnLst/>
              <a:rect l="l" t="t" r="r" b="b"/>
              <a:pathLst>
                <a:path w="3885" h="2206" extrusionOk="0">
                  <a:moveTo>
                    <a:pt x="226" y="0"/>
                  </a:moveTo>
                  <a:cubicBezTo>
                    <a:pt x="226" y="126"/>
                    <a:pt x="125" y="126"/>
                    <a:pt x="125" y="226"/>
                  </a:cubicBezTo>
                  <a:cubicBezTo>
                    <a:pt x="0" y="326"/>
                    <a:pt x="125" y="426"/>
                    <a:pt x="226" y="426"/>
                  </a:cubicBezTo>
                  <a:cubicBezTo>
                    <a:pt x="852" y="752"/>
                    <a:pt x="1379" y="953"/>
                    <a:pt x="2005" y="1254"/>
                  </a:cubicBezTo>
                  <a:cubicBezTo>
                    <a:pt x="2306" y="1379"/>
                    <a:pt x="2506" y="1479"/>
                    <a:pt x="2832" y="1579"/>
                  </a:cubicBezTo>
                  <a:cubicBezTo>
                    <a:pt x="3033" y="1780"/>
                    <a:pt x="3358" y="1880"/>
                    <a:pt x="3559" y="2106"/>
                  </a:cubicBezTo>
                  <a:lnTo>
                    <a:pt x="3559" y="2206"/>
                  </a:lnTo>
                  <a:lnTo>
                    <a:pt x="3759" y="2206"/>
                  </a:lnTo>
                  <a:cubicBezTo>
                    <a:pt x="3885" y="2206"/>
                    <a:pt x="3885" y="2106"/>
                    <a:pt x="3885" y="2005"/>
                  </a:cubicBezTo>
                  <a:cubicBezTo>
                    <a:pt x="3759" y="1579"/>
                    <a:pt x="3559" y="1254"/>
                    <a:pt x="3258" y="1053"/>
                  </a:cubicBezTo>
                  <a:cubicBezTo>
                    <a:pt x="2932" y="752"/>
                    <a:pt x="2632" y="627"/>
                    <a:pt x="2306" y="426"/>
                  </a:cubicBezTo>
                  <a:cubicBezTo>
                    <a:pt x="2005" y="326"/>
                    <a:pt x="1679" y="226"/>
                    <a:pt x="1253" y="126"/>
                  </a:cubicBezTo>
                  <a:cubicBezTo>
                    <a:pt x="952" y="126"/>
                    <a:pt x="627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38"/>
            <p:cNvSpPr/>
            <p:nvPr/>
          </p:nvSpPr>
          <p:spPr>
            <a:xfrm flipH="1">
              <a:off x="6165087" y="3762863"/>
              <a:ext cx="63196" cy="45521"/>
            </a:xfrm>
            <a:custGeom>
              <a:avLst/>
              <a:gdLst/>
              <a:ahLst/>
              <a:cxnLst/>
              <a:rect l="l" t="t" r="r" b="b"/>
              <a:pathLst>
                <a:path w="3760" h="2708" extrusionOk="0">
                  <a:moveTo>
                    <a:pt x="226" y="1"/>
                  </a:moveTo>
                  <a:cubicBezTo>
                    <a:pt x="226" y="1"/>
                    <a:pt x="101" y="101"/>
                    <a:pt x="1" y="101"/>
                  </a:cubicBezTo>
                  <a:cubicBezTo>
                    <a:pt x="1" y="201"/>
                    <a:pt x="1" y="402"/>
                    <a:pt x="101" y="402"/>
                  </a:cubicBezTo>
                  <a:lnTo>
                    <a:pt x="1980" y="1354"/>
                  </a:lnTo>
                  <a:cubicBezTo>
                    <a:pt x="2206" y="1555"/>
                    <a:pt x="2507" y="1655"/>
                    <a:pt x="2732" y="1880"/>
                  </a:cubicBezTo>
                  <a:cubicBezTo>
                    <a:pt x="2933" y="2081"/>
                    <a:pt x="3133" y="2281"/>
                    <a:pt x="3359" y="2607"/>
                  </a:cubicBezTo>
                  <a:cubicBezTo>
                    <a:pt x="3459" y="2707"/>
                    <a:pt x="3459" y="2707"/>
                    <a:pt x="3559" y="2707"/>
                  </a:cubicBezTo>
                  <a:cubicBezTo>
                    <a:pt x="3660" y="2707"/>
                    <a:pt x="3760" y="2607"/>
                    <a:pt x="3760" y="2507"/>
                  </a:cubicBezTo>
                  <a:cubicBezTo>
                    <a:pt x="3760" y="2081"/>
                    <a:pt x="3559" y="1655"/>
                    <a:pt x="3234" y="1354"/>
                  </a:cubicBezTo>
                  <a:cubicBezTo>
                    <a:pt x="3033" y="1028"/>
                    <a:pt x="2732" y="828"/>
                    <a:pt x="2407" y="627"/>
                  </a:cubicBezTo>
                  <a:cubicBezTo>
                    <a:pt x="1980" y="402"/>
                    <a:pt x="1680" y="301"/>
                    <a:pt x="1354" y="201"/>
                  </a:cubicBezTo>
                  <a:cubicBezTo>
                    <a:pt x="953" y="101"/>
                    <a:pt x="627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38"/>
            <p:cNvSpPr/>
            <p:nvPr/>
          </p:nvSpPr>
          <p:spPr>
            <a:xfrm flipH="1">
              <a:off x="6013853" y="3671450"/>
              <a:ext cx="21077" cy="66147"/>
            </a:xfrm>
            <a:custGeom>
              <a:avLst/>
              <a:gdLst/>
              <a:ahLst/>
              <a:cxnLst/>
              <a:rect l="l" t="t" r="r" b="b"/>
              <a:pathLst>
                <a:path w="1254" h="3935" extrusionOk="0">
                  <a:moveTo>
                    <a:pt x="627" y="0"/>
                  </a:moveTo>
                  <a:cubicBezTo>
                    <a:pt x="502" y="0"/>
                    <a:pt x="401" y="0"/>
                    <a:pt x="401" y="100"/>
                  </a:cubicBezTo>
                  <a:cubicBezTo>
                    <a:pt x="201" y="426"/>
                    <a:pt x="101" y="727"/>
                    <a:pt x="101" y="1053"/>
                  </a:cubicBezTo>
                  <a:cubicBezTo>
                    <a:pt x="0" y="1353"/>
                    <a:pt x="0" y="1780"/>
                    <a:pt x="0" y="2080"/>
                  </a:cubicBezTo>
                  <a:cubicBezTo>
                    <a:pt x="101" y="2406"/>
                    <a:pt x="101" y="2707"/>
                    <a:pt x="201" y="3033"/>
                  </a:cubicBezTo>
                  <a:cubicBezTo>
                    <a:pt x="401" y="3333"/>
                    <a:pt x="502" y="3659"/>
                    <a:pt x="827" y="3860"/>
                  </a:cubicBezTo>
                  <a:cubicBezTo>
                    <a:pt x="878" y="3910"/>
                    <a:pt x="928" y="3935"/>
                    <a:pt x="965" y="3935"/>
                  </a:cubicBezTo>
                  <a:cubicBezTo>
                    <a:pt x="1003" y="3935"/>
                    <a:pt x="1028" y="3910"/>
                    <a:pt x="1028" y="3860"/>
                  </a:cubicBezTo>
                  <a:cubicBezTo>
                    <a:pt x="1128" y="3860"/>
                    <a:pt x="1253" y="3759"/>
                    <a:pt x="1128" y="3659"/>
                  </a:cubicBezTo>
                  <a:cubicBezTo>
                    <a:pt x="1028" y="3333"/>
                    <a:pt x="1028" y="3133"/>
                    <a:pt x="928" y="2832"/>
                  </a:cubicBezTo>
                  <a:cubicBezTo>
                    <a:pt x="928" y="2607"/>
                    <a:pt x="928" y="2306"/>
                    <a:pt x="827" y="1980"/>
                  </a:cubicBezTo>
                  <a:cubicBezTo>
                    <a:pt x="827" y="1454"/>
                    <a:pt x="827" y="827"/>
                    <a:pt x="727" y="201"/>
                  </a:cubicBezTo>
                  <a:cubicBezTo>
                    <a:pt x="727" y="100"/>
                    <a:pt x="727" y="10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38"/>
            <p:cNvSpPr/>
            <p:nvPr/>
          </p:nvSpPr>
          <p:spPr>
            <a:xfrm flipH="1">
              <a:off x="6049233" y="3685352"/>
              <a:ext cx="26136" cy="66584"/>
            </a:xfrm>
            <a:custGeom>
              <a:avLst/>
              <a:gdLst/>
              <a:ahLst/>
              <a:cxnLst/>
              <a:rect l="l" t="t" r="r" b="b"/>
              <a:pathLst>
                <a:path w="1555" h="3961" extrusionOk="0">
                  <a:moveTo>
                    <a:pt x="527" y="0"/>
                  </a:moveTo>
                  <a:cubicBezTo>
                    <a:pt x="401" y="0"/>
                    <a:pt x="301" y="0"/>
                    <a:pt x="201" y="125"/>
                  </a:cubicBezTo>
                  <a:cubicBezTo>
                    <a:pt x="101" y="426"/>
                    <a:pt x="0" y="752"/>
                    <a:pt x="0" y="1153"/>
                  </a:cubicBezTo>
                  <a:cubicBezTo>
                    <a:pt x="0" y="1479"/>
                    <a:pt x="0" y="1780"/>
                    <a:pt x="101" y="2206"/>
                  </a:cubicBezTo>
                  <a:cubicBezTo>
                    <a:pt x="101" y="2506"/>
                    <a:pt x="201" y="2832"/>
                    <a:pt x="401" y="3133"/>
                  </a:cubicBezTo>
                  <a:cubicBezTo>
                    <a:pt x="627" y="3459"/>
                    <a:pt x="928" y="3760"/>
                    <a:pt x="1253" y="3885"/>
                  </a:cubicBezTo>
                  <a:cubicBezTo>
                    <a:pt x="1304" y="3935"/>
                    <a:pt x="1329" y="3960"/>
                    <a:pt x="1354" y="3960"/>
                  </a:cubicBezTo>
                  <a:cubicBezTo>
                    <a:pt x="1379" y="3960"/>
                    <a:pt x="1404" y="3935"/>
                    <a:pt x="1454" y="3885"/>
                  </a:cubicBezTo>
                  <a:cubicBezTo>
                    <a:pt x="1554" y="3885"/>
                    <a:pt x="1554" y="3659"/>
                    <a:pt x="1454" y="3659"/>
                  </a:cubicBezTo>
                  <a:lnTo>
                    <a:pt x="1454" y="3559"/>
                  </a:lnTo>
                  <a:cubicBezTo>
                    <a:pt x="1354" y="3359"/>
                    <a:pt x="1153" y="3133"/>
                    <a:pt x="1153" y="2832"/>
                  </a:cubicBezTo>
                  <a:cubicBezTo>
                    <a:pt x="1028" y="2632"/>
                    <a:pt x="928" y="2306"/>
                    <a:pt x="928" y="2005"/>
                  </a:cubicBezTo>
                  <a:cubicBezTo>
                    <a:pt x="827" y="1479"/>
                    <a:pt x="727" y="852"/>
                    <a:pt x="627" y="226"/>
                  </a:cubicBezTo>
                  <a:lnTo>
                    <a:pt x="627" y="125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38"/>
            <p:cNvSpPr/>
            <p:nvPr/>
          </p:nvSpPr>
          <p:spPr>
            <a:xfrm flipH="1">
              <a:off x="6500397" y="3176413"/>
              <a:ext cx="48876" cy="49304"/>
            </a:xfrm>
            <a:custGeom>
              <a:avLst/>
              <a:gdLst/>
              <a:ahLst/>
              <a:cxnLst/>
              <a:rect l="l" t="t" r="r" b="b"/>
              <a:pathLst>
                <a:path w="2908" h="2933" extrusionOk="0">
                  <a:moveTo>
                    <a:pt x="1454" y="0"/>
                  </a:moveTo>
                  <a:cubicBezTo>
                    <a:pt x="627" y="0"/>
                    <a:pt x="1" y="627"/>
                    <a:pt x="1" y="1454"/>
                  </a:cubicBezTo>
                  <a:cubicBezTo>
                    <a:pt x="1" y="2306"/>
                    <a:pt x="627" y="2933"/>
                    <a:pt x="1454" y="2933"/>
                  </a:cubicBezTo>
                  <a:cubicBezTo>
                    <a:pt x="2181" y="2933"/>
                    <a:pt x="2908" y="2306"/>
                    <a:pt x="2908" y="1454"/>
                  </a:cubicBezTo>
                  <a:cubicBezTo>
                    <a:pt x="2908" y="627"/>
                    <a:pt x="2181" y="0"/>
                    <a:pt x="1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38"/>
            <p:cNvSpPr/>
            <p:nvPr/>
          </p:nvSpPr>
          <p:spPr>
            <a:xfrm flipH="1">
              <a:off x="6247646" y="3048337"/>
              <a:ext cx="48876" cy="49304"/>
            </a:xfrm>
            <a:custGeom>
              <a:avLst/>
              <a:gdLst/>
              <a:ahLst/>
              <a:cxnLst/>
              <a:rect l="l" t="t" r="r" b="b"/>
              <a:pathLst>
                <a:path w="2908" h="2933" extrusionOk="0">
                  <a:moveTo>
                    <a:pt x="1454" y="0"/>
                  </a:moveTo>
                  <a:cubicBezTo>
                    <a:pt x="627" y="0"/>
                    <a:pt x="0" y="627"/>
                    <a:pt x="0" y="1454"/>
                  </a:cubicBezTo>
                  <a:cubicBezTo>
                    <a:pt x="0" y="2306"/>
                    <a:pt x="627" y="2933"/>
                    <a:pt x="1454" y="2933"/>
                  </a:cubicBezTo>
                  <a:cubicBezTo>
                    <a:pt x="2181" y="2933"/>
                    <a:pt x="2908" y="2306"/>
                    <a:pt x="2908" y="1454"/>
                  </a:cubicBezTo>
                  <a:cubicBezTo>
                    <a:pt x="2908" y="627"/>
                    <a:pt x="2181" y="0"/>
                    <a:pt x="14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38"/>
            <p:cNvSpPr/>
            <p:nvPr/>
          </p:nvSpPr>
          <p:spPr>
            <a:xfrm flipH="1">
              <a:off x="6191189" y="3112114"/>
              <a:ext cx="270466" cy="244636"/>
            </a:xfrm>
            <a:custGeom>
              <a:avLst/>
              <a:gdLst/>
              <a:ahLst/>
              <a:cxnLst/>
              <a:rect l="l" t="t" r="r" b="b"/>
              <a:pathLst>
                <a:path w="16092" h="14553" extrusionOk="0">
                  <a:moveTo>
                    <a:pt x="6980" y="1"/>
                  </a:moveTo>
                  <a:cubicBezTo>
                    <a:pt x="6034" y="1"/>
                    <a:pt x="5114" y="235"/>
                    <a:pt x="4286" y="692"/>
                  </a:cubicBezTo>
                  <a:cubicBezTo>
                    <a:pt x="1880" y="1946"/>
                    <a:pt x="1" y="6432"/>
                    <a:pt x="1780" y="11043"/>
                  </a:cubicBezTo>
                  <a:cubicBezTo>
                    <a:pt x="2765" y="13553"/>
                    <a:pt x="5018" y="14553"/>
                    <a:pt x="7251" y="14553"/>
                  </a:cubicBezTo>
                  <a:cubicBezTo>
                    <a:pt x="8541" y="14553"/>
                    <a:pt x="9825" y="14219"/>
                    <a:pt x="10853" y="13650"/>
                  </a:cubicBezTo>
                  <a:cubicBezTo>
                    <a:pt x="13058" y="12397"/>
                    <a:pt x="16091" y="9038"/>
                    <a:pt x="13259" y="4151"/>
                  </a:cubicBezTo>
                  <a:cubicBezTo>
                    <a:pt x="11650" y="1340"/>
                    <a:pt x="9244" y="1"/>
                    <a:pt x="6980" y="1"/>
                  </a:cubicBezTo>
                  <a:close/>
                </a:path>
              </a:pathLst>
            </a:custGeom>
            <a:solidFill>
              <a:srgbClr val="D69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38"/>
            <p:cNvSpPr/>
            <p:nvPr/>
          </p:nvSpPr>
          <p:spPr>
            <a:xfrm flipH="1">
              <a:off x="6314203" y="3192416"/>
              <a:ext cx="29917" cy="61104"/>
            </a:xfrm>
            <a:custGeom>
              <a:avLst/>
              <a:gdLst/>
              <a:ahLst/>
              <a:cxnLst/>
              <a:rect l="l" t="t" r="r" b="b"/>
              <a:pathLst>
                <a:path w="1780" h="3635" extrusionOk="0">
                  <a:moveTo>
                    <a:pt x="101" y="1"/>
                  </a:moveTo>
                  <a:cubicBezTo>
                    <a:pt x="101" y="101"/>
                    <a:pt x="0" y="201"/>
                    <a:pt x="101" y="201"/>
                  </a:cubicBezTo>
                  <a:cubicBezTo>
                    <a:pt x="226" y="502"/>
                    <a:pt x="326" y="828"/>
                    <a:pt x="426" y="1028"/>
                  </a:cubicBezTo>
                  <a:lnTo>
                    <a:pt x="852" y="1880"/>
                  </a:lnTo>
                  <a:cubicBezTo>
                    <a:pt x="1053" y="2507"/>
                    <a:pt x="1253" y="3008"/>
                    <a:pt x="1479" y="3535"/>
                  </a:cubicBezTo>
                  <a:lnTo>
                    <a:pt x="1479" y="3635"/>
                  </a:lnTo>
                  <a:lnTo>
                    <a:pt x="1679" y="3635"/>
                  </a:lnTo>
                  <a:cubicBezTo>
                    <a:pt x="1679" y="3635"/>
                    <a:pt x="1780" y="3635"/>
                    <a:pt x="1780" y="3535"/>
                  </a:cubicBezTo>
                  <a:cubicBezTo>
                    <a:pt x="1780" y="3234"/>
                    <a:pt x="1679" y="2908"/>
                    <a:pt x="1679" y="2607"/>
                  </a:cubicBezTo>
                  <a:cubicBezTo>
                    <a:pt x="1579" y="2281"/>
                    <a:pt x="1479" y="1981"/>
                    <a:pt x="1354" y="1655"/>
                  </a:cubicBezTo>
                  <a:cubicBezTo>
                    <a:pt x="1053" y="1028"/>
                    <a:pt x="852" y="502"/>
                    <a:pt x="326" y="101"/>
                  </a:cubicBezTo>
                  <a:cubicBezTo>
                    <a:pt x="226" y="1"/>
                    <a:pt x="226" y="1"/>
                    <a:pt x="101" y="1"/>
                  </a:cubicBezTo>
                  <a:close/>
                </a:path>
              </a:pathLst>
            </a:custGeom>
            <a:solidFill>
              <a:srgbClr val="441E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38"/>
            <p:cNvSpPr/>
            <p:nvPr/>
          </p:nvSpPr>
          <p:spPr>
            <a:xfrm flipH="1">
              <a:off x="6452781" y="3251822"/>
              <a:ext cx="145771" cy="144095"/>
            </a:xfrm>
            <a:custGeom>
              <a:avLst/>
              <a:gdLst/>
              <a:ahLst/>
              <a:cxnLst/>
              <a:rect l="l" t="t" r="r" b="b"/>
              <a:pathLst>
                <a:path w="8673" h="8572" extrusionOk="0">
                  <a:moveTo>
                    <a:pt x="4386" y="1"/>
                  </a:moveTo>
                  <a:cubicBezTo>
                    <a:pt x="1980" y="1"/>
                    <a:pt x="0" y="1980"/>
                    <a:pt x="0" y="4286"/>
                  </a:cubicBezTo>
                  <a:cubicBezTo>
                    <a:pt x="0" y="6692"/>
                    <a:pt x="1980" y="8572"/>
                    <a:pt x="4386" y="8572"/>
                  </a:cubicBezTo>
                  <a:cubicBezTo>
                    <a:pt x="6692" y="8572"/>
                    <a:pt x="8672" y="6692"/>
                    <a:pt x="8672" y="4286"/>
                  </a:cubicBezTo>
                  <a:cubicBezTo>
                    <a:pt x="8672" y="1980"/>
                    <a:pt x="6692" y="1"/>
                    <a:pt x="4386" y="1"/>
                  </a:cubicBezTo>
                  <a:close/>
                </a:path>
              </a:pathLst>
            </a:custGeom>
            <a:solidFill>
              <a:srgbClr val="DB8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38"/>
            <p:cNvSpPr/>
            <p:nvPr/>
          </p:nvSpPr>
          <p:spPr>
            <a:xfrm flipH="1">
              <a:off x="6105269" y="3088782"/>
              <a:ext cx="136914" cy="136934"/>
            </a:xfrm>
            <a:custGeom>
              <a:avLst/>
              <a:gdLst/>
              <a:ahLst/>
              <a:cxnLst/>
              <a:rect l="l" t="t" r="r" b="b"/>
              <a:pathLst>
                <a:path w="8146" h="8146" extrusionOk="0">
                  <a:moveTo>
                    <a:pt x="4061" y="0"/>
                  </a:moveTo>
                  <a:cubicBezTo>
                    <a:pt x="1780" y="0"/>
                    <a:pt x="0" y="1780"/>
                    <a:pt x="0" y="4060"/>
                  </a:cubicBezTo>
                  <a:cubicBezTo>
                    <a:pt x="0" y="6366"/>
                    <a:pt x="1780" y="8146"/>
                    <a:pt x="4061" y="8146"/>
                  </a:cubicBezTo>
                  <a:cubicBezTo>
                    <a:pt x="6266" y="8146"/>
                    <a:pt x="8146" y="6366"/>
                    <a:pt x="8146" y="4060"/>
                  </a:cubicBezTo>
                  <a:cubicBezTo>
                    <a:pt x="8146" y="1780"/>
                    <a:pt x="6266" y="0"/>
                    <a:pt x="4061" y="0"/>
                  </a:cubicBezTo>
                  <a:close/>
                </a:path>
              </a:pathLst>
            </a:custGeom>
            <a:solidFill>
              <a:srgbClr val="DB83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38"/>
            <p:cNvSpPr/>
            <p:nvPr/>
          </p:nvSpPr>
          <p:spPr>
            <a:xfrm flipH="1">
              <a:off x="5513830" y="4075058"/>
              <a:ext cx="78794" cy="49304"/>
            </a:xfrm>
            <a:custGeom>
              <a:avLst/>
              <a:gdLst/>
              <a:ahLst/>
              <a:cxnLst/>
              <a:rect l="l" t="t" r="r" b="b"/>
              <a:pathLst>
                <a:path w="4688" h="2933" extrusionOk="0">
                  <a:moveTo>
                    <a:pt x="1454" y="0"/>
                  </a:moveTo>
                  <a:cubicBezTo>
                    <a:pt x="1028" y="126"/>
                    <a:pt x="502" y="226"/>
                    <a:pt x="101" y="426"/>
                  </a:cubicBezTo>
                  <a:cubicBezTo>
                    <a:pt x="0" y="527"/>
                    <a:pt x="0" y="527"/>
                    <a:pt x="0" y="627"/>
                  </a:cubicBezTo>
                  <a:cubicBezTo>
                    <a:pt x="0" y="752"/>
                    <a:pt x="101" y="852"/>
                    <a:pt x="201" y="852"/>
                  </a:cubicBezTo>
                  <a:cubicBezTo>
                    <a:pt x="627" y="752"/>
                    <a:pt x="1028" y="752"/>
                    <a:pt x="1454" y="752"/>
                  </a:cubicBezTo>
                  <a:cubicBezTo>
                    <a:pt x="1880" y="852"/>
                    <a:pt x="2281" y="953"/>
                    <a:pt x="2607" y="1153"/>
                  </a:cubicBezTo>
                  <a:cubicBezTo>
                    <a:pt x="2908" y="1253"/>
                    <a:pt x="3233" y="1579"/>
                    <a:pt x="3534" y="1780"/>
                  </a:cubicBezTo>
                  <a:cubicBezTo>
                    <a:pt x="3634" y="2005"/>
                    <a:pt x="3760" y="2206"/>
                    <a:pt x="3960" y="2306"/>
                  </a:cubicBezTo>
                  <a:cubicBezTo>
                    <a:pt x="4060" y="2506"/>
                    <a:pt x="4161" y="2632"/>
                    <a:pt x="4261" y="2832"/>
                  </a:cubicBezTo>
                  <a:cubicBezTo>
                    <a:pt x="4386" y="2933"/>
                    <a:pt x="4487" y="2933"/>
                    <a:pt x="4487" y="2933"/>
                  </a:cubicBezTo>
                  <a:cubicBezTo>
                    <a:pt x="4587" y="2933"/>
                    <a:pt x="4687" y="2832"/>
                    <a:pt x="4687" y="2732"/>
                  </a:cubicBezTo>
                  <a:cubicBezTo>
                    <a:pt x="4587" y="2506"/>
                    <a:pt x="4587" y="2206"/>
                    <a:pt x="4487" y="2005"/>
                  </a:cubicBezTo>
                  <a:cubicBezTo>
                    <a:pt x="4386" y="1780"/>
                    <a:pt x="4261" y="1579"/>
                    <a:pt x="4060" y="1379"/>
                  </a:cubicBezTo>
                  <a:cubicBezTo>
                    <a:pt x="3860" y="953"/>
                    <a:pt x="3434" y="627"/>
                    <a:pt x="3008" y="326"/>
                  </a:cubicBezTo>
                  <a:cubicBezTo>
                    <a:pt x="2507" y="126"/>
                    <a:pt x="1980" y="0"/>
                    <a:pt x="1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38"/>
            <p:cNvSpPr/>
            <p:nvPr/>
          </p:nvSpPr>
          <p:spPr>
            <a:xfrm flipH="1">
              <a:off x="5492770" y="4013971"/>
              <a:ext cx="73735" cy="42143"/>
            </a:xfrm>
            <a:custGeom>
              <a:avLst/>
              <a:gdLst/>
              <a:ahLst/>
              <a:cxnLst/>
              <a:rect l="l" t="t" r="r" b="b"/>
              <a:pathLst>
                <a:path w="4387" h="2507" extrusionOk="0">
                  <a:moveTo>
                    <a:pt x="1354" y="0"/>
                  </a:moveTo>
                  <a:cubicBezTo>
                    <a:pt x="827" y="100"/>
                    <a:pt x="426" y="201"/>
                    <a:pt x="100" y="401"/>
                  </a:cubicBezTo>
                  <a:cubicBezTo>
                    <a:pt x="0" y="501"/>
                    <a:pt x="0" y="501"/>
                    <a:pt x="0" y="627"/>
                  </a:cubicBezTo>
                  <a:cubicBezTo>
                    <a:pt x="0" y="727"/>
                    <a:pt x="100" y="827"/>
                    <a:pt x="201" y="827"/>
                  </a:cubicBezTo>
                  <a:cubicBezTo>
                    <a:pt x="627" y="727"/>
                    <a:pt x="953" y="727"/>
                    <a:pt x="1354" y="727"/>
                  </a:cubicBezTo>
                  <a:cubicBezTo>
                    <a:pt x="1679" y="727"/>
                    <a:pt x="2080" y="827"/>
                    <a:pt x="2406" y="927"/>
                  </a:cubicBezTo>
                  <a:cubicBezTo>
                    <a:pt x="2707" y="1128"/>
                    <a:pt x="3033" y="1253"/>
                    <a:pt x="3233" y="1554"/>
                  </a:cubicBezTo>
                  <a:cubicBezTo>
                    <a:pt x="3334" y="1654"/>
                    <a:pt x="3459" y="1755"/>
                    <a:pt x="3659" y="1980"/>
                  </a:cubicBezTo>
                  <a:cubicBezTo>
                    <a:pt x="3760" y="2080"/>
                    <a:pt x="3860" y="2281"/>
                    <a:pt x="3960" y="2381"/>
                  </a:cubicBezTo>
                  <a:cubicBezTo>
                    <a:pt x="4085" y="2506"/>
                    <a:pt x="4085" y="2506"/>
                    <a:pt x="4186" y="2506"/>
                  </a:cubicBezTo>
                  <a:cubicBezTo>
                    <a:pt x="4286" y="2506"/>
                    <a:pt x="4386" y="2381"/>
                    <a:pt x="4386" y="2281"/>
                  </a:cubicBezTo>
                  <a:cubicBezTo>
                    <a:pt x="4286" y="2080"/>
                    <a:pt x="4186" y="1880"/>
                    <a:pt x="4186" y="1654"/>
                  </a:cubicBezTo>
                  <a:cubicBezTo>
                    <a:pt x="4085" y="1454"/>
                    <a:pt x="3960" y="1253"/>
                    <a:pt x="3760" y="1028"/>
                  </a:cubicBezTo>
                  <a:cubicBezTo>
                    <a:pt x="3559" y="627"/>
                    <a:pt x="3133" y="401"/>
                    <a:pt x="2707" y="201"/>
                  </a:cubicBezTo>
                  <a:cubicBezTo>
                    <a:pt x="2306" y="0"/>
                    <a:pt x="1780" y="0"/>
                    <a:pt x="13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38"/>
            <p:cNvSpPr/>
            <p:nvPr/>
          </p:nvSpPr>
          <p:spPr>
            <a:xfrm flipH="1">
              <a:off x="6301984" y="3138758"/>
              <a:ext cx="105333" cy="66601"/>
            </a:xfrm>
            <a:custGeom>
              <a:avLst/>
              <a:gdLst/>
              <a:ahLst/>
              <a:cxnLst/>
              <a:rect l="l" t="t" r="r" b="b"/>
              <a:pathLst>
                <a:path w="6267" h="3962" extrusionOk="0">
                  <a:moveTo>
                    <a:pt x="4176" y="0"/>
                  </a:moveTo>
                  <a:cubicBezTo>
                    <a:pt x="3659" y="0"/>
                    <a:pt x="3077" y="119"/>
                    <a:pt x="2507" y="361"/>
                  </a:cubicBezTo>
                  <a:cubicBezTo>
                    <a:pt x="953" y="1087"/>
                    <a:pt x="1" y="2240"/>
                    <a:pt x="427" y="3193"/>
                  </a:cubicBezTo>
                  <a:cubicBezTo>
                    <a:pt x="608" y="3691"/>
                    <a:pt x="1252" y="3961"/>
                    <a:pt x="2054" y="3961"/>
                  </a:cubicBezTo>
                  <a:cubicBezTo>
                    <a:pt x="2583" y="3961"/>
                    <a:pt x="3182" y="3843"/>
                    <a:pt x="3760" y="3594"/>
                  </a:cubicBezTo>
                  <a:cubicBezTo>
                    <a:pt x="5339" y="2967"/>
                    <a:pt x="6267" y="1714"/>
                    <a:pt x="5866" y="887"/>
                  </a:cubicBezTo>
                  <a:cubicBezTo>
                    <a:pt x="5665" y="302"/>
                    <a:pt x="5001" y="0"/>
                    <a:pt x="4176" y="0"/>
                  </a:cubicBezTo>
                  <a:close/>
                </a:path>
              </a:pathLst>
            </a:custGeom>
            <a:solidFill>
              <a:srgbClr val="5C2D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38"/>
            <p:cNvSpPr/>
            <p:nvPr/>
          </p:nvSpPr>
          <p:spPr>
            <a:xfrm flipH="1">
              <a:off x="6208888" y="4051608"/>
              <a:ext cx="22757" cy="11246"/>
            </a:xfrm>
            <a:custGeom>
              <a:avLst/>
              <a:gdLst/>
              <a:ahLst/>
              <a:cxnLst/>
              <a:rect l="l" t="t" r="r" b="b"/>
              <a:pathLst>
                <a:path w="1354" h="669" extrusionOk="0">
                  <a:moveTo>
                    <a:pt x="545" y="0"/>
                  </a:moveTo>
                  <a:cubicBezTo>
                    <a:pt x="396" y="0"/>
                    <a:pt x="242" y="71"/>
                    <a:pt x="100" y="142"/>
                  </a:cubicBezTo>
                  <a:lnTo>
                    <a:pt x="100" y="267"/>
                  </a:lnTo>
                  <a:cubicBezTo>
                    <a:pt x="0" y="368"/>
                    <a:pt x="100" y="468"/>
                    <a:pt x="100" y="468"/>
                  </a:cubicBezTo>
                  <a:cubicBezTo>
                    <a:pt x="301" y="568"/>
                    <a:pt x="526" y="568"/>
                    <a:pt x="627" y="668"/>
                  </a:cubicBezTo>
                  <a:lnTo>
                    <a:pt x="1253" y="668"/>
                  </a:lnTo>
                  <a:cubicBezTo>
                    <a:pt x="1353" y="568"/>
                    <a:pt x="1353" y="468"/>
                    <a:pt x="1353" y="368"/>
                  </a:cubicBezTo>
                  <a:cubicBezTo>
                    <a:pt x="1253" y="142"/>
                    <a:pt x="1053" y="42"/>
                    <a:pt x="727" y="42"/>
                  </a:cubicBezTo>
                  <a:cubicBezTo>
                    <a:pt x="668" y="12"/>
                    <a:pt x="607" y="0"/>
                    <a:pt x="5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38"/>
            <p:cNvSpPr/>
            <p:nvPr/>
          </p:nvSpPr>
          <p:spPr>
            <a:xfrm flipH="1">
              <a:off x="6159608" y="4078841"/>
              <a:ext cx="22757" cy="12238"/>
            </a:xfrm>
            <a:custGeom>
              <a:avLst/>
              <a:gdLst/>
              <a:ahLst/>
              <a:cxnLst/>
              <a:rect l="l" t="t" r="r" b="b"/>
              <a:pathLst>
                <a:path w="1354" h="728" extrusionOk="0">
                  <a:moveTo>
                    <a:pt x="201" y="1"/>
                  </a:moveTo>
                  <a:lnTo>
                    <a:pt x="101" y="101"/>
                  </a:lnTo>
                  <a:cubicBezTo>
                    <a:pt x="0" y="101"/>
                    <a:pt x="0" y="302"/>
                    <a:pt x="101" y="302"/>
                  </a:cubicBezTo>
                  <a:cubicBezTo>
                    <a:pt x="201" y="527"/>
                    <a:pt x="401" y="627"/>
                    <a:pt x="502" y="627"/>
                  </a:cubicBezTo>
                  <a:cubicBezTo>
                    <a:pt x="727" y="728"/>
                    <a:pt x="928" y="728"/>
                    <a:pt x="1128" y="728"/>
                  </a:cubicBezTo>
                  <a:cubicBezTo>
                    <a:pt x="1254" y="728"/>
                    <a:pt x="1354" y="627"/>
                    <a:pt x="1254" y="527"/>
                  </a:cubicBezTo>
                  <a:cubicBezTo>
                    <a:pt x="1128" y="302"/>
                    <a:pt x="1028" y="101"/>
                    <a:pt x="827" y="101"/>
                  </a:cubicBezTo>
                  <a:cubicBezTo>
                    <a:pt x="627" y="1"/>
                    <a:pt x="401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38"/>
            <p:cNvSpPr/>
            <p:nvPr/>
          </p:nvSpPr>
          <p:spPr>
            <a:xfrm flipH="1">
              <a:off x="6154549" y="4051037"/>
              <a:ext cx="19396" cy="11817"/>
            </a:xfrm>
            <a:custGeom>
              <a:avLst/>
              <a:gdLst/>
              <a:ahLst/>
              <a:cxnLst/>
              <a:rect l="l" t="t" r="r" b="b"/>
              <a:pathLst>
                <a:path w="1154" h="703" extrusionOk="0">
                  <a:moveTo>
                    <a:pt x="430" y="1"/>
                  </a:moveTo>
                  <a:cubicBezTo>
                    <a:pt x="326" y="1"/>
                    <a:pt x="226" y="26"/>
                    <a:pt x="126" y="76"/>
                  </a:cubicBezTo>
                  <a:cubicBezTo>
                    <a:pt x="1" y="176"/>
                    <a:pt x="1" y="301"/>
                    <a:pt x="126" y="301"/>
                  </a:cubicBezTo>
                  <a:cubicBezTo>
                    <a:pt x="226" y="502"/>
                    <a:pt x="326" y="602"/>
                    <a:pt x="527" y="602"/>
                  </a:cubicBezTo>
                  <a:cubicBezTo>
                    <a:pt x="627" y="702"/>
                    <a:pt x="753" y="702"/>
                    <a:pt x="953" y="702"/>
                  </a:cubicBezTo>
                  <a:lnTo>
                    <a:pt x="1053" y="702"/>
                  </a:lnTo>
                  <a:cubicBezTo>
                    <a:pt x="1154" y="702"/>
                    <a:pt x="1154" y="602"/>
                    <a:pt x="1154" y="502"/>
                  </a:cubicBezTo>
                  <a:cubicBezTo>
                    <a:pt x="1053" y="301"/>
                    <a:pt x="953" y="176"/>
                    <a:pt x="753" y="76"/>
                  </a:cubicBezTo>
                  <a:cubicBezTo>
                    <a:pt x="640" y="26"/>
                    <a:pt x="533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38"/>
            <p:cNvSpPr/>
            <p:nvPr/>
          </p:nvSpPr>
          <p:spPr>
            <a:xfrm flipH="1">
              <a:off x="6221107" y="4083900"/>
              <a:ext cx="13917" cy="10557"/>
            </a:xfrm>
            <a:custGeom>
              <a:avLst/>
              <a:gdLst/>
              <a:ahLst/>
              <a:cxnLst/>
              <a:rect l="l" t="t" r="r" b="b"/>
              <a:pathLst>
                <a:path w="828" h="628" extrusionOk="0">
                  <a:moveTo>
                    <a:pt x="101" y="1"/>
                  </a:moveTo>
                  <a:cubicBezTo>
                    <a:pt x="1" y="1"/>
                    <a:pt x="1" y="101"/>
                    <a:pt x="1" y="226"/>
                  </a:cubicBezTo>
                  <a:cubicBezTo>
                    <a:pt x="1" y="427"/>
                    <a:pt x="101" y="527"/>
                    <a:pt x="201" y="627"/>
                  </a:cubicBezTo>
                  <a:cubicBezTo>
                    <a:pt x="402" y="627"/>
                    <a:pt x="502" y="627"/>
                    <a:pt x="727" y="527"/>
                  </a:cubicBezTo>
                  <a:cubicBezTo>
                    <a:pt x="828" y="527"/>
                    <a:pt x="828" y="326"/>
                    <a:pt x="727" y="326"/>
                  </a:cubicBezTo>
                  <a:lnTo>
                    <a:pt x="727" y="226"/>
                  </a:lnTo>
                  <a:cubicBezTo>
                    <a:pt x="627" y="101"/>
                    <a:pt x="627" y="101"/>
                    <a:pt x="5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38"/>
            <p:cNvSpPr/>
            <p:nvPr/>
          </p:nvSpPr>
          <p:spPr>
            <a:xfrm flipH="1">
              <a:off x="6144011" y="4144719"/>
              <a:ext cx="15614" cy="12927"/>
            </a:xfrm>
            <a:custGeom>
              <a:avLst/>
              <a:gdLst/>
              <a:ahLst/>
              <a:cxnLst/>
              <a:rect l="l" t="t" r="r" b="b"/>
              <a:pathLst>
                <a:path w="929" h="769" extrusionOk="0">
                  <a:moveTo>
                    <a:pt x="359" y="0"/>
                  </a:moveTo>
                  <a:cubicBezTo>
                    <a:pt x="312" y="0"/>
                    <a:pt x="260" y="12"/>
                    <a:pt x="201" y="42"/>
                  </a:cubicBezTo>
                  <a:cubicBezTo>
                    <a:pt x="101" y="42"/>
                    <a:pt x="1" y="142"/>
                    <a:pt x="101" y="242"/>
                  </a:cubicBezTo>
                  <a:lnTo>
                    <a:pt x="101" y="368"/>
                  </a:lnTo>
                  <a:cubicBezTo>
                    <a:pt x="101" y="468"/>
                    <a:pt x="201" y="568"/>
                    <a:pt x="302" y="668"/>
                  </a:cubicBezTo>
                  <a:cubicBezTo>
                    <a:pt x="302" y="668"/>
                    <a:pt x="402" y="668"/>
                    <a:pt x="627" y="769"/>
                  </a:cubicBezTo>
                  <a:cubicBezTo>
                    <a:pt x="728" y="769"/>
                    <a:pt x="828" y="668"/>
                    <a:pt x="828" y="568"/>
                  </a:cubicBezTo>
                  <a:cubicBezTo>
                    <a:pt x="928" y="368"/>
                    <a:pt x="828" y="242"/>
                    <a:pt x="627" y="142"/>
                  </a:cubicBezTo>
                  <a:cubicBezTo>
                    <a:pt x="556" y="71"/>
                    <a:pt x="473" y="0"/>
                    <a:pt x="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38"/>
            <p:cNvSpPr/>
            <p:nvPr/>
          </p:nvSpPr>
          <p:spPr>
            <a:xfrm flipH="1">
              <a:off x="6115791" y="4122664"/>
              <a:ext cx="13917" cy="13919"/>
            </a:xfrm>
            <a:custGeom>
              <a:avLst/>
              <a:gdLst/>
              <a:ahLst/>
              <a:cxnLst/>
              <a:rect l="l" t="t" r="r" b="b"/>
              <a:pathLst>
                <a:path w="828" h="828" extrusionOk="0">
                  <a:moveTo>
                    <a:pt x="201" y="0"/>
                  </a:moveTo>
                  <a:cubicBezTo>
                    <a:pt x="100" y="0"/>
                    <a:pt x="0" y="101"/>
                    <a:pt x="0" y="201"/>
                  </a:cubicBezTo>
                  <a:cubicBezTo>
                    <a:pt x="0" y="426"/>
                    <a:pt x="100" y="527"/>
                    <a:pt x="201" y="627"/>
                  </a:cubicBezTo>
                  <a:cubicBezTo>
                    <a:pt x="301" y="727"/>
                    <a:pt x="401" y="827"/>
                    <a:pt x="627" y="827"/>
                  </a:cubicBezTo>
                  <a:cubicBezTo>
                    <a:pt x="727" y="827"/>
                    <a:pt x="827" y="727"/>
                    <a:pt x="827" y="627"/>
                  </a:cubicBezTo>
                  <a:cubicBezTo>
                    <a:pt x="827" y="426"/>
                    <a:pt x="727" y="301"/>
                    <a:pt x="627" y="201"/>
                  </a:cubicBezTo>
                  <a:cubicBezTo>
                    <a:pt x="501" y="101"/>
                    <a:pt x="401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38"/>
            <p:cNvSpPr/>
            <p:nvPr/>
          </p:nvSpPr>
          <p:spPr>
            <a:xfrm flipH="1">
              <a:off x="6098109" y="4096121"/>
              <a:ext cx="17698" cy="16020"/>
            </a:xfrm>
            <a:custGeom>
              <a:avLst/>
              <a:gdLst/>
              <a:ahLst/>
              <a:cxnLst/>
              <a:rect l="l" t="t" r="r" b="b"/>
              <a:pathLst>
                <a:path w="1053" h="953" extrusionOk="0">
                  <a:moveTo>
                    <a:pt x="201" y="0"/>
                  </a:moveTo>
                  <a:cubicBezTo>
                    <a:pt x="101" y="126"/>
                    <a:pt x="0" y="126"/>
                    <a:pt x="101" y="226"/>
                  </a:cubicBezTo>
                  <a:cubicBezTo>
                    <a:pt x="101" y="426"/>
                    <a:pt x="201" y="627"/>
                    <a:pt x="301" y="752"/>
                  </a:cubicBezTo>
                  <a:cubicBezTo>
                    <a:pt x="527" y="852"/>
                    <a:pt x="627" y="953"/>
                    <a:pt x="827" y="953"/>
                  </a:cubicBezTo>
                  <a:lnTo>
                    <a:pt x="928" y="953"/>
                  </a:lnTo>
                  <a:cubicBezTo>
                    <a:pt x="1053" y="953"/>
                    <a:pt x="1053" y="852"/>
                    <a:pt x="1053" y="752"/>
                  </a:cubicBezTo>
                  <a:cubicBezTo>
                    <a:pt x="1053" y="527"/>
                    <a:pt x="827" y="326"/>
                    <a:pt x="727" y="226"/>
                  </a:cubicBezTo>
                  <a:cubicBezTo>
                    <a:pt x="627" y="126"/>
                    <a:pt x="527" y="0"/>
                    <a:pt x="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38"/>
            <p:cNvSpPr/>
            <p:nvPr/>
          </p:nvSpPr>
          <p:spPr>
            <a:xfrm flipH="1">
              <a:off x="6908987" y="4000640"/>
              <a:ext cx="10555" cy="26257"/>
            </a:xfrm>
            <a:custGeom>
              <a:avLst/>
              <a:gdLst/>
              <a:ahLst/>
              <a:cxnLst/>
              <a:rect l="l" t="t" r="r" b="b"/>
              <a:pathLst>
                <a:path w="628" h="1562" extrusionOk="0">
                  <a:moveTo>
                    <a:pt x="279" y="0"/>
                  </a:moveTo>
                  <a:cubicBezTo>
                    <a:pt x="244" y="0"/>
                    <a:pt x="172" y="77"/>
                    <a:pt x="101" y="167"/>
                  </a:cubicBezTo>
                  <a:cubicBezTo>
                    <a:pt x="0" y="367"/>
                    <a:pt x="0" y="568"/>
                    <a:pt x="0" y="793"/>
                  </a:cubicBezTo>
                  <a:cubicBezTo>
                    <a:pt x="101" y="994"/>
                    <a:pt x="101" y="1294"/>
                    <a:pt x="201" y="1520"/>
                  </a:cubicBezTo>
                  <a:lnTo>
                    <a:pt x="301" y="1520"/>
                  </a:lnTo>
                  <a:cubicBezTo>
                    <a:pt x="331" y="1549"/>
                    <a:pt x="360" y="1561"/>
                    <a:pt x="387" y="1561"/>
                  </a:cubicBezTo>
                  <a:cubicBezTo>
                    <a:pt x="452" y="1561"/>
                    <a:pt x="502" y="1491"/>
                    <a:pt x="502" y="1420"/>
                  </a:cubicBezTo>
                  <a:cubicBezTo>
                    <a:pt x="627" y="1194"/>
                    <a:pt x="627" y="994"/>
                    <a:pt x="627" y="793"/>
                  </a:cubicBezTo>
                  <a:cubicBezTo>
                    <a:pt x="627" y="568"/>
                    <a:pt x="627" y="267"/>
                    <a:pt x="401" y="41"/>
                  </a:cubicBezTo>
                  <a:lnTo>
                    <a:pt x="301" y="41"/>
                  </a:lnTo>
                  <a:cubicBezTo>
                    <a:pt x="301" y="13"/>
                    <a:pt x="293" y="0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38"/>
            <p:cNvSpPr/>
            <p:nvPr/>
          </p:nvSpPr>
          <p:spPr>
            <a:xfrm flipH="1">
              <a:off x="6887927" y="4062837"/>
              <a:ext cx="14337" cy="21080"/>
            </a:xfrm>
            <a:custGeom>
              <a:avLst/>
              <a:gdLst/>
              <a:ahLst/>
              <a:cxnLst/>
              <a:rect l="l" t="t" r="r" b="b"/>
              <a:pathLst>
                <a:path w="853" h="1254" extrusionOk="0">
                  <a:moveTo>
                    <a:pt x="326" y="0"/>
                  </a:moveTo>
                  <a:cubicBezTo>
                    <a:pt x="226" y="0"/>
                    <a:pt x="100" y="0"/>
                    <a:pt x="100" y="101"/>
                  </a:cubicBezTo>
                  <a:cubicBezTo>
                    <a:pt x="0" y="326"/>
                    <a:pt x="100" y="527"/>
                    <a:pt x="100" y="727"/>
                  </a:cubicBezTo>
                  <a:cubicBezTo>
                    <a:pt x="226" y="953"/>
                    <a:pt x="326" y="1053"/>
                    <a:pt x="426" y="1254"/>
                  </a:cubicBezTo>
                  <a:lnTo>
                    <a:pt x="526" y="1254"/>
                  </a:lnTo>
                  <a:cubicBezTo>
                    <a:pt x="627" y="1254"/>
                    <a:pt x="727" y="1254"/>
                    <a:pt x="727" y="1153"/>
                  </a:cubicBezTo>
                  <a:cubicBezTo>
                    <a:pt x="852" y="953"/>
                    <a:pt x="727" y="727"/>
                    <a:pt x="727" y="527"/>
                  </a:cubicBezTo>
                  <a:cubicBezTo>
                    <a:pt x="627" y="326"/>
                    <a:pt x="526" y="226"/>
                    <a:pt x="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38"/>
            <p:cNvSpPr/>
            <p:nvPr/>
          </p:nvSpPr>
          <p:spPr>
            <a:xfrm flipH="1">
              <a:off x="6874028" y="4035034"/>
              <a:ext cx="10555" cy="18978"/>
            </a:xfrm>
            <a:custGeom>
              <a:avLst/>
              <a:gdLst/>
              <a:ahLst/>
              <a:cxnLst/>
              <a:rect l="l" t="t" r="r" b="b"/>
              <a:pathLst>
                <a:path w="628" h="1129" extrusionOk="0">
                  <a:moveTo>
                    <a:pt x="301" y="0"/>
                  </a:moveTo>
                  <a:cubicBezTo>
                    <a:pt x="201" y="0"/>
                    <a:pt x="101" y="0"/>
                    <a:pt x="1" y="100"/>
                  </a:cubicBezTo>
                  <a:lnTo>
                    <a:pt x="1" y="627"/>
                  </a:lnTo>
                  <a:cubicBezTo>
                    <a:pt x="101" y="827"/>
                    <a:pt x="101" y="928"/>
                    <a:pt x="301" y="1128"/>
                  </a:cubicBezTo>
                  <a:cubicBezTo>
                    <a:pt x="427" y="1128"/>
                    <a:pt x="527" y="1128"/>
                    <a:pt x="627" y="1028"/>
                  </a:cubicBezTo>
                  <a:lnTo>
                    <a:pt x="627" y="502"/>
                  </a:lnTo>
                  <a:cubicBezTo>
                    <a:pt x="527" y="301"/>
                    <a:pt x="527" y="201"/>
                    <a:pt x="301" y="100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38"/>
            <p:cNvSpPr/>
            <p:nvPr/>
          </p:nvSpPr>
          <p:spPr>
            <a:xfrm flipH="1">
              <a:off x="6833589" y="4038396"/>
              <a:ext cx="14337" cy="15616"/>
            </a:xfrm>
            <a:custGeom>
              <a:avLst/>
              <a:gdLst/>
              <a:ahLst/>
              <a:cxnLst/>
              <a:rect l="l" t="t" r="r" b="b"/>
              <a:pathLst>
                <a:path w="853" h="929" extrusionOk="0">
                  <a:moveTo>
                    <a:pt x="326" y="1"/>
                  </a:moveTo>
                  <a:cubicBezTo>
                    <a:pt x="226" y="1"/>
                    <a:pt x="125" y="1"/>
                    <a:pt x="125" y="101"/>
                  </a:cubicBezTo>
                  <a:cubicBezTo>
                    <a:pt x="0" y="302"/>
                    <a:pt x="125" y="527"/>
                    <a:pt x="125" y="627"/>
                  </a:cubicBezTo>
                  <a:cubicBezTo>
                    <a:pt x="226" y="728"/>
                    <a:pt x="326" y="828"/>
                    <a:pt x="526" y="928"/>
                  </a:cubicBezTo>
                  <a:cubicBezTo>
                    <a:pt x="627" y="928"/>
                    <a:pt x="752" y="928"/>
                    <a:pt x="752" y="828"/>
                  </a:cubicBezTo>
                  <a:cubicBezTo>
                    <a:pt x="852" y="627"/>
                    <a:pt x="752" y="427"/>
                    <a:pt x="752" y="302"/>
                  </a:cubicBezTo>
                  <a:cubicBezTo>
                    <a:pt x="627" y="201"/>
                    <a:pt x="526" y="101"/>
                    <a:pt x="3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38"/>
            <p:cNvSpPr/>
            <p:nvPr/>
          </p:nvSpPr>
          <p:spPr>
            <a:xfrm flipH="1">
              <a:off x="6860128" y="3973526"/>
              <a:ext cx="10555" cy="13498"/>
            </a:xfrm>
            <a:custGeom>
              <a:avLst/>
              <a:gdLst/>
              <a:ahLst/>
              <a:cxnLst/>
              <a:rect l="l" t="t" r="r" b="b"/>
              <a:pathLst>
                <a:path w="628" h="803" extrusionOk="0">
                  <a:moveTo>
                    <a:pt x="427" y="0"/>
                  </a:moveTo>
                  <a:cubicBezTo>
                    <a:pt x="327" y="0"/>
                    <a:pt x="226" y="0"/>
                    <a:pt x="101" y="100"/>
                  </a:cubicBezTo>
                  <a:cubicBezTo>
                    <a:pt x="1" y="201"/>
                    <a:pt x="1" y="301"/>
                    <a:pt x="1" y="401"/>
                  </a:cubicBezTo>
                  <a:cubicBezTo>
                    <a:pt x="101" y="526"/>
                    <a:pt x="101" y="627"/>
                    <a:pt x="226" y="727"/>
                  </a:cubicBezTo>
                  <a:cubicBezTo>
                    <a:pt x="276" y="777"/>
                    <a:pt x="352" y="802"/>
                    <a:pt x="414" y="802"/>
                  </a:cubicBezTo>
                  <a:cubicBezTo>
                    <a:pt x="477" y="802"/>
                    <a:pt x="527" y="777"/>
                    <a:pt x="527" y="727"/>
                  </a:cubicBezTo>
                  <a:cubicBezTo>
                    <a:pt x="627" y="627"/>
                    <a:pt x="627" y="401"/>
                    <a:pt x="627" y="301"/>
                  </a:cubicBezTo>
                  <a:cubicBezTo>
                    <a:pt x="627" y="201"/>
                    <a:pt x="627" y="100"/>
                    <a:pt x="4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38"/>
            <p:cNvSpPr/>
            <p:nvPr/>
          </p:nvSpPr>
          <p:spPr>
            <a:xfrm flipH="1">
              <a:off x="6780931" y="4208614"/>
              <a:ext cx="14337" cy="13919"/>
            </a:xfrm>
            <a:custGeom>
              <a:avLst/>
              <a:gdLst/>
              <a:ahLst/>
              <a:cxnLst/>
              <a:rect l="l" t="t" r="r" b="b"/>
              <a:pathLst>
                <a:path w="853" h="828" extrusionOk="0">
                  <a:moveTo>
                    <a:pt x="326" y="0"/>
                  </a:moveTo>
                  <a:cubicBezTo>
                    <a:pt x="226" y="0"/>
                    <a:pt x="125" y="100"/>
                    <a:pt x="125" y="201"/>
                  </a:cubicBezTo>
                  <a:cubicBezTo>
                    <a:pt x="0" y="326"/>
                    <a:pt x="125" y="526"/>
                    <a:pt x="226" y="627"/>
                  </a:cubicBezTo>
                  <a:cubicBezTo>
                    <a:pt x="226" y="727"/>
                    <a:pt x="326" y="827"/>
                    <a:pt x="526" y="827"/>
                  </a:cubicBezTo>
                  <a:cubicBezTo>
                    <a:pt x="627" y="827"/>
                    <a:pt x="752" y="827"/>
                    <a:pt x="852" y="727"/>
                  </a:cubicBezTo>
                  <a:cubicBezTo>
                    <a:pt x="852" y="526"/>
                    <a:pt x="752" y="326"/>
                    <a:pt x="627" y="201"/>
                  </a:cubicBezTo>
                  <a:cubicBezTo>
                    <a:pt x="627" y="100"/>
                    <a:pt x="526" y="0"/>
                    <a:pt x="3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38"/>
            <p:cNvSpPr/>
            <p:nvPr/>
          </p:nvSpPr>
          <p:spPr>
            <a:xfrm flipH="1">
              <a:off x="6754812" y="4180373"/>
              <a:ext cx="13933" cy="17718"/>
            </a:xfrm>
            <a:custGeom>
              <a:avLst/>
              <a:gdLst/>
              <a:ahLst/>
              <a:cxnLst/>
              <a:rect l="l" t="t" r="r" b="b"/>
              <a:pathLst>
                <a:path w="829" h="1054" extrusionOk="0">
                  <a:moveTo>
                    <a:pt x="201" y="1"/>
                  </a:moveTo>
                  <a:cubicBezTo>
                    <a:pt x="101" y="1"/>
                    <a:pt x="101" y="126"/>
                    <a:pt x="1" y="226"/>
                  </a:cubicBezTo>
                  <a:cubicBezTo>
                    <a:pt x="1" y="427"/>
                    <a:pt x="101" y="527"/>
                    <a:pt x="201" y="753"/>
                  </a:cubicBezTo>
                  <a:cubicBezTo>
                    <a:pt x="302" y="853"/>
                    <a:pt x="427" y="953"/>
                    <a:pt x="628" y="1054"/>
                  </a:cubicBezTo>
                  <a:lnTo>
                    <a:pt x="728" y="1054"/>
                  </a:lnTo>
                  <a:cubicBezTo>
                    <a:pt x="828" y="1054"/>
                    <a:pt x="828" y="1054"/>
                    <a:pt x="828" y="953"/>
                  </a:cubicBezTo>
                  <a:cubicBezTo>
                    <a:pt x="828" y="753"/>
                    <a:pt x="828" y="527"/>
                    <a:pt x="728" y="427"/>
                  </a:cubicBezTo>
                  <a:cubicBezTo>
                    <a:pt x="628" y="226"/>
                    <a:pt x="527" y="126"/>
                    <a:pt x="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38"/>
            <p:cNvSpPr/>
            <p:nvPr/>
          </p:nvSpPr>
          <p:spPr>
            <a:xfrm flipH="1">
              <a:off x="6784729" y="4138247"/>
              <a:ext cx="13917" cy="19399"/>
            </a:xfrm>
            <a:custGeom>
              <a:avLst/>
              <a:gdLst/>
              <a:ahLst/>
              <a:cxnLst/>
              <a:rect l="l" t="t" r="r" b="b"/>
              <a:pathLst>
                <a:path w="828" h="1154" extrusionOk="0">
                  <a:moveTo>
                    <a:pt x="326" y="1"/>
                  </a:moveTo>
                  <a:cubicBezTo>
                    <a:pt x="201" y="1"/>
                    <a:pt x="101" y="1"/>
                    <a:pt x="101" y="126"/>
                  </a:cubicBezTo>
                  <a:cubicBezTo>
                    <a:pt x="1" y="326"/>
                    <a:pt x="101" y="527"/>
                    <a:pt x="101" y="753"/>
                  </a:cubicBezTo>
                  <a:cubicBezTo>
                    <a:pt x="201" y="853"/>
                    <a:pt x="326" y="953"/>
                    <a:pt x="527" y="1053"/>
                  </a:cubicBezTo>
                  <a:lnTo>
                    <a:pt x="527" y="1154"/>
                  </a:lnTo>
                  <a:cubicBezTo>
                    <a:pt x="627" y="1154"/>
                    <a:pt x="727" y="1053"/>
                    <a:pt x="727" y="953"/>
                  </a:cubicBezTo>
                  <a:cubicBezTo>
                    <a:pt x="828" y="753"/>
                    <a:pt x="727" y="627"/>
                    <a:pt x="727" y="427"/>
                  </a:cubicBezTo>
                  <a:cubicBezTo>
                    <a:pt x="627" y="326"/>
                    <a:pt x="527" y="126"/>
                    <a:pt x="3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38"/>
            <p:cNvSpPr/>
            <p:nvPr/>
          </p:nvSpPr>
          <p:spPr>
            <a:xfrm flipH="1">
              <a:off x="6833589" y="4138247"/>
              <a:ext cx="12236" cy="21080"/>
            </a:xfrm>
            <a:custGeom>
              <a:avLst/>
              <a:gdLst/>
              <a:ahLst/>
              <a:cxnLst/>
              <a:rect l="l" t="t" r="r" b="b"/>
              <a:pathLst>
                <a:path w="728" h="1254" extrusionOk="0">
                  <a:moveTo>
                    <a:pt x="401" y="1"/>
                  </a:moveTo>
                  <a:cubicBezTo>
                    <a:pt x="301" y="1"/>
                    <a:pt x="201" y="1"/>
                    <a:pt x="101" y="126"/>
                  </a:cubicBezTo>
                  <a:cubicBezTo>
                    <a:pt x="0" y="326"/>
                    <a:pt x="0" y="527"/>
                    <a:pt x="101" y="753"/>
                  </a:cubicBezTo>
                  <a:cubicBezTo>
                    <a:pt x="101" y="953"/>
                    <a:pt x="201" y="1154"/>
                    <a:pt x="401" y="1254"/>
                  </a:cubicBezTo>
                  <a:lnTo>
                    <a:pt x="502" y="1254"/>
                  </a:lnTo>
                  <a:cubicBezTo>
                    <a:pt x="627" y="1254"/>
                    <a:pt x="727" y="1154"/>
                    <a:pt x="727" y="1053"/>
                  </a:cubicBezTo>
                  <a:lnTo>
                    <a:pt x="727" y="527"/>
                  </a:lnTo>
                  <a:cubicBezTo>
                    <a:pt x="627" y="427"/>
                    <a:pt x="627" y="226"/>
                    <a:pt x="401" y="126"/>
                  </a:cubicBezTo>
                  <a:lnTo>
                    <a:pt x="4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38"/>
            <p:cNvSpPr/>
            <p:nvPr/>
          </p:nvSpPr>
          <p:spPr>
            <a:xfrm flipH="1">
              <a:off x="6703852" y="4266743"/>
              <a:ext cx="13917" cy="17297"/>
            </a:xfrm>
            <a:custGeom>
              <a:avLst/>
              <a:gdLst/>
              <a:ahLst/>
              <a:cxnLst/>
              <a:rect l="l" t="t" r="r" b="b"/>
              <a:pathLst>
                <a:path w="828" h="1029" extrusionOk="0">
                  <a:moveTo>
                    <a:pt x="101" y="1"/>
                  </a:moveTo>
                  <a:cubicBezTo>
                    <a:pt x="1" y="1"/>
                    <a:pt x="1" y="101"/>
                    <a:pt x="1" y="201"/>
                  </a:cubicBezTo>
                  <a:cubicBezTo>
                    <a:pt x="1" y="402"/>
                    <a:pt x="101" y="627"/>
                    <a:pt x="201" y="728"/>
                  </a:cubicBezTo>
                  <a:cubicBezTo>
                    <a:pt x="301" y="828"/>
                    <a:pt x="402" y="928"/>
                    <a:pt x="627" y="1028"/>
                  </a:cubicBezTo>
                  <a:lnTo>
                    <a:pt x="727" y="1028"/>
                  </a:lnTo>
                  <a:cubicBezTo>
                    <a:pt x="828" y="1028"/>
                    <a:pt x="828" y="928"/>
                    <a:pt x="828" y="828"/>
                  </a:cubicBezTo>
                  <a:cubicBezTo>
                    <a:pt x="828" y="627"/>
                    <a:pt x="727" y="402"/>
                    <a:pt x="627" y="302"/>
                  </a:cubicBezTo>
                  <a:cubicBezTo>
                    <a:pt x="527" y="201"/>
                    <a:pt x="402" y="10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38"/>
            <p:cNvSpPr/>
            <p:nvPr/>
          </p:nvSpPr>
          <p:spPr>
            <a:xfrm flipH="1">
              <a:off x="6670573" y="4254102"/>
              <a:ext cx="13917" cy="12658"/>
            </a:xfrm>
            <a:custGeom>
              <a:avLst/>
              <a:gdLst/>
              <a:ahLst/>
              <a:cxnLst/>
              <a:rect l="l" t="t" r="r" b="b"/>
              <a:pathLst>
                <a:path w="828" h="753" extrusionOk="0">
                  <a:moveTo>
                    <a:pt x="201" y="1"/>
                  </a:moveTo>
                  <a:cubicBezTo>
                    <a:pt x="101" y="1"/>
                    <a:pt x="1" y="126"/>
                    <a:pt x="1" y="226"/>
                  </a:cubicBezTo>
                  <a:cubicBezTo>
                    <a:pt x="1" y="427"/>
                    <a:pt x="101" y="527"/>
                    <a:pt x="201" y="627"/>
                  </a:cubicBezTo>
                  <a:cubicBezTo>
                    <a:pt x="301" y="627"/>
                    <a:pt x="427" y="753"/>
                    <a:pt x="627" y="753"/>
                  </a:cubicBezTo>
                  <a:cubicBezTo>
                    <a:pt x="727" y="753"/>
                    <a:pt x="828" y="627"/>
                    <a:pt x="828" y="427"/>
                  </a:cubicBezTo>
                  <a:cubicBezTo>
                    <a:pt x="828" y="327"/>
                    <a:pt x="727" y="226"/>
                    <a:pt x="627" y="126"/>
                  </a:cubicBezTo>
                  <a:cubicBezTo>
                    <a:pt x="527" y="1"/>
                    <a:pt x="427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38"/>
            <p:cNvSpPr/>
            <p:nvPr/>
          </p:nvSpPr>
          <p:spPr>
            <a:xfrm flipH="1">
              <a:off x="6652875" y="4307944"/>
              <a:ext cx="12236" cy="11481"/>
            </a:xfrm>
            <a:custGeom>
              <a:avLst/>
              <a:gdLst/>
              <a:ahLst/>
              <a:cxnLst/>
              <a:rect l="l" t="t" r="r" b="b"/>
              <a:pathLst>
                <a:path w="728" h="683" extrusionOk="0">
                  <a:moveTo>
                    <a:pt x="378" y="0"/>
                  </a:moveTo>
                  <a:cubicBezTo>
                    <a:pt x="326" y="0"/>
                    <a:pt x="268" y="14"/>
                    <a:pt x="201" y="56"/>
                  </a:cubicBezTo>
                  <a:cubicBezTo>
                    <a:pt x="101" y="56"/>
                    <a:pt x="0" y="156"/>
                    <a:pt x="0" y="257"/>
                  </a:cubicBezTo>
                  <a:cubicBezTo>
                    <a:pt x="0" y="357"/>
                    <a:pt x="101" y="457"/>
                    <a:pt x="201" y="557"/>
                  </a:cubicBezTo>
                  <a:cubicBezTo>
                    <a:pt x="301" y="557"/>
                    <a:pt x="401" y="683"/>
                    <a:pt x="527" y="683"/>
                  </a:cubicBezTo>
                  <a:cubicBezTo>
                    <a:pt x="627" y="557"/>
                    <a:pt x="727" y="457"/>
                    <a:pt x="727" y="357"/>
                  </a:cubicBezTo>
                  <a:cubicBezTo>
                    <a:pt x="727" y="257"/>
                    <a:pt x="627" y="156"/>
                    <a:pt x="627" y="56"/>
                  </a:cubicBezTo>
                  <a:cubicBezTo>
                    <a:pt x="560" y="56"/>
                    <a:pt x="482" y="0"/>
                    <a:pt x="3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38"/>
            <p:cNvSpPr/>
            <p:nvPr/>
          </p:nvSpPr>
          <p:spPr>
            <a:xfrm flipH="1">
              <a:off x="6714373" y="4324468"/>
              <a:ext cx="21093" cy="21080"/>
            </a:xfrm>
            <a:custGeom>
              <a:avLst/>
              <a:gdLst/>
              <a:ahLst/>
              <a:cxnLst/>
              <a:rect l="l" t="t" r="r" b="b"/>
              <a:pathLst>
                <a:path w="1255" h="1254" extrusionOk="0">
                  <a:moveTo>
                    <a:pt x="1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01" y="426"/>
                    <a:pt x="201" y="627"/>
                    <a:pt x="427" y="827"/>
                  </a:cubicBezTo>
                  <a:cubicBezTo>
                    <a:pt x="527" y="1053"/>
                    <a:pt x="728" y="1153"/>
                    <a:pt x="953" y="1254"/>
                  </a:cubicBezTo>
                  <a:lnTo>
                    <a:pt x="1054" y="1254"/>
                  </a:lnTo>
                  <a:cubicBezTo>
                    <a:pt x="1154" y="1254"/>
                    <a:pt x="1254" y="1153"/>
                    <a:pt x="1254" y="1053"/>
                  </a:cubicBezTo>
                  <a:cubicBezTo>
                    <a:pt x="1154" y="827"/>
                    <a:pt x="1054" y="627"/>
                    <a:pt x="828" y="426"/>
                  </a:cubicBezTo>
                  <a:cubicBezTo>
                    <a:pt x="728" y="201"/>
                    <a:pt x="527" y="101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38"/>
            <p:cNvSpPr/>
            <p:nvPr/>
          </p:nvSpPr>
          <p:spPr>
            <a:xfrm flipH="1">
              <a:off x="6270386" y="4053995"/>
              <a:ext cx="24455" cy="10540"/>
            </a:xfrm>
            <a:custGeom>
              <a:avLst/>
              <a:gdLst/>
              <a:ahLst/>
              <a:cxnLst/>
              <a:rect l="l" t="t" r="r" b="b"/>
              <a:pathLst>
                <a:path w="1455" h="627" extrusionOk="0">
                  <a:moveTo>
                    <a:pt x="727" y="0"/>
                  </a:moveTo>
                  <a:cubicBezTo>
                    <a:pt x="527" y="0"/>
                    <a:pt x="301" y="0"/>
                    <a:pt x="101" y="226"/>
                  </a:cubicBezTo>
                  <a:lnTo>
                    <a:pt x="1" y="226"/>
                  </a:lnTo>
                  <a:cubicBezTo>
                    <a:pt x="1" y="326"/>
                    <a:pt x="1" y="426"/>
                    <a:pt x="101" y="526"/>
                  </a:cubicBezTo>
                  <a:cubicBezTo>
                    <a:pt x="301" y="627"/>
                    <a:pt x="527" y="627"/>
                    <a:pt x="727" y="627"/>
                  </a:cubicBezTo>
                  <a:cubicBezTo>
                    <a:pt x="928" y="627"/>
                    <a:pt x="1153" y="627"/>
                    <a:pt x="1354" y="526"/>
                  </a:cubicBezTo>
                  <a:lnTo>
                    <a:pt x="1454" y="526"/>
                  </a:lnTo>
                  <a:cubicBezTo>
                    <a:pt x="1454" y="426"/>
                    <a:pt x="1454" y="326"/>
                    <a:pt x="1354" y="226"/>
                  </a:cubicBezTo>
                  <a:cubicBezTo>
                    <a:pt x="1254" y="125"/>
                    <a:pt x="928" y="0"/>
                    <a:pt x="7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38"/>
            <p:cNvSpPr/>
            <p:nvPr/>
          </p:nvSpPr>
          <p:spPr>
            <a:xfrm flipH="1">
              <a:off x="6242166" y="4026175"/>
              <a:ext cx="19396" cy="10557"/>
            </a:xfrm>
            <a:custGeom>
              <a:avLst/>
              <a:gdLst/>
              <a:ahLst/>
              <a:cxnLst/>
              <a:rect l="l" t="t" r="r" b="b"/>
              <a:pathLst>
                <a:path w="1154" h="628" extrusionOk="0">
                  <a:moveTo>
                    <a:pt x="627" y="1"/>
                  </a:moveTo>
                  <a:cubicBezTo>
                    <a:pt x="427" y="1"/>
                    <a:pt x="326" y="1"/>
                    <a:pt x="101" y="101"/>
                  </a:cubicBezTo>
                  <a:cubicBezTo>
                    <a:pt x="1" y="201"/>
                    <a:pt x="1" y="302"/>
                    <a:pt x="101" y="402"/>
                  </a:cubicBezTo>
                  <a:cubicBezTo>
                    <a:pt x="201" y="527"/>
                    <a:pt x="427" y="627"/>
                    <a:pt x="527" y="627"/>
                  </a:cubicBezTo>
                  <a:cubicBezTo>
                    <a:pt x="727" y="627"/>
                    <a:pt x="828" y="627"/>
                    <a:pt x="1053" y="527"/>
                  </a:cubicBezTo>
                  <a:cubicBezTo>
                    <a:pt x="1153" y="402"/>
                    <a:pt x="1153" y="302"/>
                    <a:pt x="1053" y="201"/>
                  </a:cubicBezTo>
                  <a:cubicBezTo>
                    <a:pt x="953" y="101"/>
                    <a:pt x="727" y="1"/>
                    <a:pt x="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38"/>
            <p:cNvSpPr/>
            <p:nvPr/>
          </p:nvSpPr>
          <p:spPr>
            <a:xfrm flipH="1">
              <a:off x="6326422" y="4032916"/>
              <a:ext cx="19379" cy="11498"/>
            </a:xfrm>
            <a:custGeom>
              <a:avLst/>
              <a:gdLst/>
              <a:ahLst/>
              <a:cxnLst/>
              <a:rect l="l" t="t" r="r" b="b"/>
              <a:pathLst>
                <a:path w="1153" h="684" extrusionOk="0">
                  <a:moveTo>
                    <a:pt x="526" y="1"/>
                  </a:moveTo>
                  <a:cubicBezTo>
                    <a:pt x="326" y="126"/>
                    <a:pt x="201" y="126"/>
                    <a:pt x="0" y="327"/>
                  </a:cubicBezTo>
                  <a:cubicBezTo>
                    <a:pt x="0" y="427"/>
                    <a:pt x="0" y="527"/>
                    <a:pt x="100" y="628"/>
                  </a:cubicBezTo>
                  <a:cubicBezTo>
                    <a:pt x="175" y="669"/>
                    <a:pt x="237" y="683"/>
                    <a:pt x="292" y="683"/>
                  </a:cubicBezTo>
                  <a:cubicBezTo>
                    <a:pt x="404" y="683"/>
                    <a:pt x="493" y="628"/>
                    <a:pt x="627" y="628"/>
                  </a:cubicBezTo>
                  <a:cubicBezTo>
                    <a:pt x="727" y="628"/>
                    <a:pt x="952" y="628"/>
                    <a:pt x="1053" y="427"/>
                  </a:cubicBezTo>
                  <a:lnTo>
                    <a:pt x="1153" y="427"/>
                  </a:lnTo>
                  <a:cubicBezTo>
                    <a:pt x="1153" y="327"/>
                    <a:pt x="1153" y="226"/>
                    <a:pt x="1053" y="126"/>
                  </a:cubicBezTo>
                  <a:cubicBezTo>
                    <a:pt x="952" y="1"/>
                    <a:pt x="727" y="1"/>
                    <a:pt x="5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38"/>
            <p:cNvSpPr/>
            <p:nvPr/>
          </p:nvSpPr>
          <p:spPr>
            <a:xfrm flipH="1">
              <a:off x="6345802" y="4061156"/>
              <a:ext cx="13917" cy="10540"/>
            </a:xfrm>
            <a:custGeom>
              <a:avLst/>
              <a:gdLst/>
              <a:ahLst/>
              <a:cxnLst/>
              <a:rect l="l" t="t" r="r" b="b"/>
              <a:pathLst>
                <a:path w="828" h="627" extrusionOk="0">
                  <a:moveTo>
                    <a:pt x="302" y="0"/>
                  </a:moveTo>
                  <a:cubicBezTo>
                    <a:pt x="201" y="100"/>
                    <a:pt x="101" y="100"/>
                    <a:pt x="1" y="326"/>
                  </a:cubicBezTo>
                  <a:cubicBezTo>
                    <a:pt x="1" y="426"/>
                    <a:pt x="101" y="526"/>
                    <a:pt x="201" y="526"/>
                  </a:cubicBezTo>
                  <a:cubicBezTo>
                    <a:pt x="302" y="627"/>
                    <a:pt x="402" y="627"/>
                    <a:pt x="527" y="627"/>
                  </a:cubicBezTo>
                  <a:cubicBezTo>
                    <a:pt x="628" y="627"/>
                    <a:pt x="628" y="526"/>
                    <a:pt x="728" y="426"/>
                  </a:cubicBezTo>
                  <a:cubicBezTo>
                    <a:pt x="828" y="326"/>
                    <a:pt x="728" y="201"/>
                    <a:pt x="728" y="100"/>
                  </a:cubicBezTo>
                  <a:cubicBezTo>
                    <a:pt x="527" y="0"/>
                    <a:pt x="402" y="0"/>
                    <a:pt x="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38"/>
            <p:cNvSpPr/>
            <p:nvPr/>
          </p:nvSpPr>
          <p:spPr>
            <a:xfrm flipH="1">
              <a:off x="6408981" y="4059459"/>
              <a:ext cx="10538" cy="10557"/>
            </a:xfrm>
            <a:custGeom>
              <a:avLst/>
              <a:gdLst/>
              <a:ahLst/>
              <a:cxnLst/>
              <a:rect l="l" t="t" r="r" b="b"/>
              <a:pathLst>
                <a:path w="627" h="628" extrusionOk="0">
                  <a:moveTo>
                    <a:pt x="201" y="1"/>
                  </a:moveTo>
                  <a:cubicBezTo>
                    <a:pt x="100" y="1"/>
                    <a:pt x="0" y="101"/>
                    <a:pt x="0" y="201"/>
                  </a:cubicBezTo>
                  <a:cubicBezTo>
                    <a:pt x="0" y="302"/>
                    <a:pt x="0" y="427"/>
                    <a:pt x="100" y="527"/>
                  </a:cubicBezTo>
                  <a:cubicBezTo>
                    <a:pt x="201" y="627"/>
                    <a:pt x="326" y="627"/>
                    <a:pt x="426" y="627"/>
                  </a:cubicBezTo>
                  <a:lnTo>
                    <a:pt x="627" y="427"/>
                  </a:lnTo>
                  <a:cubicBezTo>
                    <a:pt x="627" y="302"/>
                    <a:pt x="627" y="201"/>
                    <a:pt x="526" y="101"/>
                  </a:cubicBezTo>
                  <a:cubicBezTo>
                    <a:pt x="426" y="1"/>
                    <a:pt x="326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38"/>
            <p:cNvSpPr/>
            <p:nvPr/>
          </p:nvSpPr>
          <p:spPr>
            <a:xfrm flipH="1">
              <a:off x="6166768" y="4115503"/>
              <a:ext cx="13917" cy="12238"/>
            </a:xfrm>
            <a:custGeom>
              <a:avLst/>
              <a:gdLst/>
              <a:ahLst/>
              <a:cxnLst/>
              <a:rect l="l" t="t" r="r" b="b"/>
              <a:pathLst>
                <a:path w="828" h="728" extrusionOk="0">
                  <a:moveTo>
                    <a:pt x="201" y="0"/>
                  </a:moveTo>
                  <a:cubicBezTo>
                    <a:pt x="101" y="0"/>
                    <a:pt x="1" y="100"/>
                    <a:pt x="1" y="226"/>
                  </a:cubicBezTo>
                  <a:cubicBezTo>
                    <a:pt x="1" y="426"/>
                    <a:pt x="101" y="527"/>
                    <a:pt x="201" y="627"/>
                  </a:cubicBezTo>
                  <a:cubicBezTo>
                    <a:pt x="301" y="727"/>
                    <a:pt x="402" y="727"/>
                    <a:pt x="627" y="727"/>
                  </a:cubicBezTo>
                  <a:cubicBezTo>
                    <a:pt x="727" y="627"/>
                    <a:pt x="828" y="527"/>
                    <a:pt x="828" y="426"/>
                  </a:cubicBezTo>
                  <a:lnTo>
                    <a:pt x="727" y="426"/>
                  </a:lnTo>
                  <a:cubicBezTo>
                    <a:pt x="727" y="326"/>
                    <a:pt x="627" y="226"/>
                    <a:pt x="627" y="100"/>
                  </a:cubicBezTo>
                  <a:cubicBezTo>
                    <a:pt x="527" y="0"/>
                    <a:pt x="402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38"/>
            <p:cNvSpPr/>
            <p:nvPr/>
          </p:nvSpPr>
          <p:spPr>
            <a:xfrm flipH="1">
              <a:off x="6066511" y="4100895"/>
              <a:ext cx="12656" cy="11246"/>
            </a:xfrm>
            <a:custGeom>
              <a:avLst/>
              <a:gdLst/>
              <a:ahLst/>
              <a:cxnLst/>
              <a:rect l="l" t="t" r="r" b="b"/>
              <a:pathLst>
                <a:path w="753" h="669" extrusionOk="0">
                  <a:moveTo>
                    <a:pt x="415" y="1"/>
                  </a:moveTo>
                  <a:cubicBezTo>
                    <a:pt x="385" y="1"/>
                    <a:pt x="356" y="13"/>
                    <a:pt x="327" y="42"/>
                  </a:cubicBezTo>
                  <a:cubicBezTo>
                    <a:pt x="226" y="42"/>
                    <a:pt x="126" y="142"/>
                    <a:pt x="126" y="243"/>
                  </a:cubicBezTo>
                  <a:cubicBezTo>
                    <a:pt x="1" y="343"/>
                    <a:pt x="126" y="468"/>
                    <a:pt x="226" y="568"/>
                  </a:cubicBezTo>
                  <a:cubicBezTo>
                    <a:pt x="226" y="669"/>
                    <a:pt x="327" y="669"/>
                    <a:pt x="527" y="669"/>
                  </a:cubicBezTo>
                  <a:cubicBezTo>
                    <a:pt x="627" y="669"/>
                    <a:pt x="753" y="568"/>
                    <a:pt x="753" y="468"/>
                  </a:cubicBezTo>
                  <a:cubicBezTo>
                    <a:pt x="753" y="243"/>
                    <a:pt x="627" y="142"/>
                    <a:pt x="627" y="142"/>
                  </a:cubicBezTo>
                  <a:cubicBezTo>
                    <a:pt x="556" y="72"/>
                    <a:pt x="486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38"/>
            <p:cNvSpPr/>
            <p:nvPr/>
          </p:nvSpPr>
          <p:spPr>
            <a:xfrm flipH="1">
              <a:off x="6058091" y="4140348"/>
              <a:ext cx="13917" cy="12944"/>
            </a:xfrm>
            <a:custGeom>
              <a:avLst/>
              <a:gdLst/>
              <a:ahLst/>
              <a:cxnLst/>
              <a:rect l="l" t="t" r="r" b="b"/>
              <a:pathLst>
                <a:path w="828" h="770" extrusionOk="0">
                  <a:moveTo>
                    <a:pt x="201" y="1"/>
                  </a:moveTo>
                  <a:cubicBezTo>
                    <a:pt x="101" y="101"/>
                    <a:pt x="1" y="101"/>
                    <a:pt x="1" y="201"/>
                  </a:cubicBezTo>
                  <a:lnTo>
                    <a:pt x="101" y="302"/>
                  </a:lnTo>
                  <a:lnTo>
                    <a:pt x="101" y="628"/>
                  </a:lnTo>
                  <a:cubicBezTo>
                    <a:pt x="201" y="628"/>
                    <a:pt x="327" y="728"/>
                    <a:pt x="427" y="728"/>
                  </a:cubicBezTo>
                  <a:cubicBezTo>
                    <a:pt x="456" y="757"/>
                    <a:pt x="486" y="769"/>
                    <a:pt x="515" y="769"/>
                  </a:cubicBezTo>
                  <a:cubicBezTo>
                    <a:pt x="586" y="769"/>
                    <a:pt x="657" y="698"/>
                    <a:pt x="728" y="628"/>
                  </a:cubicBezTo>
                  <a:cubicBezTo>
                    <a:pt x="828" y="502"/>
                    <a:pt x="728" y="302"/>
                    <a:pt x="627" y="201"/>
                  </a:cubicBezTo>
                  <a:cubicBezTo>
                    <a:pt x="527" y="101"/>
                    <a:pt x="427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38"/>
            <p:cNvSpPr/>
            <p:nvPr/>
          </p:nvSpPr>
          <p:spPr>
            <a:xfrm flipH="1">
              <a:off x="6084210" y="4157629"/>
              <a:ext cx="13917" cy="14339"/>
            </a:xfrm>
            <a:custGeom>
              <a:avLst/>
              <a:gdLst/>
              <a:ahLst/>
              <a:cxnLst/>
              <a:rect l="l" t="t" r="r" b="b"/>
              <a:pathLst>
                <a:path w="828" h="853" extrusionOk="0">
                  <a:moveTo>
                    <a:pt x="201" y="1"/>
                  </a:moveTo>
                  <a:cubicBezTo>
                    <a:pt x="101" y="1"/>
                    <a:pt x="1" y="101"/>
                    <a:pt x="1" y="226"/>
                  </a:cubicBezTo>
                  <a:cubicBezTo>
                    <a:pt x="1" y="427"/>
                    <a:pt x="1" y="527"/>
                    <a:pt x="101" y="627"/>
                  </a:cubicBezTo>
                  <a:cubicBezTo>
                    <a:pt x="201" y="727"/>
                    <a:pt x="402" y="853"/>
                    <a:pt x="502" y="853"/>
                  </a:cubicBezTo>
                  <a:lnTo>
                    <a:pt x="627" y="853"/>
                  </a:lnTo>
                  <a:cubicBezTo>
                    <a:pt x="728" y="853"/>
                    <a:pt x="828" y="727"/>
                    <a:pt x="828" y="627"/>
                  </a:cubicBezTo>
                  <a:cubicBezTo>
                    <a:pt x="828" y="527"/>
                    <a:pt x="728" y="326"/>
                    <a:pt x="627" y="226"/>
                  </a:cubicBezTo>
                  <a:cubicBezTo>
                    <a:pt x="502" y="101"/>
                    <a:pt x="402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38"/>
            <p:cNvSpPr/>
            <p:nvPr/>
          </p:nvSpPr>
          <p:spPr>
            <a:xfrm flipH="1">
              <a:off x="6049233" y="4177011"/>
              <a:ext cx="10555" cy="9615"/>
            </a:xfrm>
            <a:custGeom>
              <a:avLst/>
              <a:gdLst/>
              <a:ahLst/>
              <a:cxnLst/>
              <a:rect l="l" t="t" r="r" b="b"/>
              <a:pathLst>
                <a:path w="628" h="572" extrusionOk="0">
                  <a:moveTo>
                    <a:pt x="527" y="0"/>
                  </a:moveTo>
                  <a:cubicBezTo>
                    <a:pt x="427" y="0"/>
                    <a:pt x="427" y="0"/>
                    <a:pt x="326" y="101"/>
                  </a:cubicBezTo>
                  <a:cubicBezTo>
                    <a:pt x="226" y="101"/>
                    <a:pt x="101" y="201"/>
                    <a:pt x="101" y="326"/>
                  </a:cubicBezTo>
                  <a:cubicBezTo>
                    <a:pt x="1" y="426"/>
                    <a:pt x="101" y="527"/>
                    <a:pt x="101" y="527"/>
                  </a:cubicBezTo>
                  <a:cubicBezTo>
                    <a:pt x="184" y="527"/>
                    <a:pt x="212" y="571"/>
                    <a:pt x="281" y="571"/>
                  </a:cubicBezTo>
                  <a:cubicBezTo>
                    <a:pt x="315" y="571"/>
                    <a:pt x="360" y="560"/>
                    <a:pt x="427" y="527"/>
                  </a:cubicBezTo>
                  <a:cubicBezTo>
                    <a:pt x="427" y="527"/>
                    <a:pt x="527" y="426"/>
                    <a:pt x="527" y="326"/>
                  </a:cubicBezTo>
                  <a:cubicBezTo>
                    <a:pt x="627" y="101"/>
                    <a:pt x="527" y="101"/>
                    <a:pt x="5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38"/>
            <p:cNvSpPr/>
            <p:nvPr/>
          </p:nvSpPr>
          <p:spPr>
            <a:xfrm flipH="1">
              <a:off x="6374021" y="4031235"/>
              <a:ext cx="8437" cy="10557"/>
            </a:xfrm>
            <a:custGeom>
              <a:avLst/>
              <a:gdLst/>
              <a:ahLst/>
              <a:cxnLst/>
              <a:rect l="l" t="t" r="r" b="b"/>
              <a:pathLst>
                <a:path w="502" h="628" extrusionOk="0">
                  <a:moveTo>
                    <a:pt x="201" y="1"/>
                  </a:moveTo>
                  <a:cubicBezTo>
                    <a:pt x="201" y="101"/>
                    <a:pt x="101" y="101"/>
                    <a:pt x="1" y="226"/>
                  </a:cubicBezTo>
                  <a:cubicBezTo>
                    <a:pt x="1" y="326"/>
                    <a:pt x="1" y="427"/>
                    <a:pt x="101" y="527"/>
                  </a:cubicBezTo>
                  <a:cubicBezTo>
                    <a:pt x="201" y="627"/>
                    <a:pt x="201" y="627"/>
                    <a:pt x="301" y="627"/>
                  </a:cubicBezTo>
                  <a:cubicBezTo>
                    <a:pt x="301" y="627"/>
                    <a:pt x="402" y="627"/>
                    <a:pt x="502" y="527"/>
                  </a:cubicBezTo>
                  <a:lnTo>
                    <a:pt x="502" y="226"/>
                  </a:lnTo>
                  <a:cubicBezTo>
                    <a:pt x="402" y="101"/>
                    <a:pt x="301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38"/>
            <p:cNvSpPr/>
            <p:nvPr/>
          </p:nvSpPr>
          <p:spPr>
            <a:xfrm flipH="1">
              <a:off x="6624655" y="3762863"/>
              <a:ext cx="14337" cy="13919"/>
            </a:xfrm>
            <a:custGeom>
              <a:avLst/>
              <a:gdLst/>
              <a:ahLst/>
              <a:cxnLst/>
              <a:rect l="l" t="t" r="r" b="b"/>
              <a:pathLst>
                <a:path w="853" h="828" extrusionOk="0">
                  <a:moveTo>
                    <a:pt x="101" y="1"/>
                  </a:moveTo>
                  <a:cubicBezTo>
                    <a:pt x="0" y="1"/>
                    <a:pt x="0" y="101"/>
                    <a:pt x="0" y="201"/>
                  </a:cubicBezTo>
                  <a:cubicBezTo>
                    <a:pt x="101" y="402"/>
                    <a:pt x="101" y="527"/>
                    <a:pt x="226" y="627"/>
                  </a:cubicBezTo>
                  <a:cubicBezTo>
                    <a:pt x="326" y="728"/>
                    <a:pt x="426" y="828"/>
                    <a:pt x="627" y="828"/>
                  </a:cubicBezTo>
                  <a:cubicBezTo>
                    <a:pt x="727" y="828"/>
                    <a:pt x="852" y="828"/>
                    <a:pt x="852" y="728"/>
                  </a:cubicBezTo>
                  <a:cubicBezTo>
                    <a:pt x="852" y="527"/>
                    <a:pt x="852" y="301"/>
                    <a:pt x="627" y="201"/>
                  </a:cubicBezTo>
                  <a:cubicBezTo>
                    <a:pt x="527" y="101"/>
                    <a:pt x="426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38"/>
            <p:cNvSpPr/>
            <p:nvPr/>
          </p:nvSpPr>
          <p:spPr>
            <a:xfrm flipH="1">
              <a:off x="6603595" y="3764544"/>
              <a:ext cx="16018" cy="15616"/>
            </a:xfrm>
            <a:custGeom>
              <a:avLst/>
              <a:gdLst/>
              <a:ahLst/>
              <a:cxnLst/>
              <a:rect l="l" t="t" r="r" b="b"/>
              <a:pathLst>
                <a:path w="953" h="929" extrusionOk="0">
                  <a:moveTo>
                    <a:pt x="326" y="1"/>
                  </a:moveTo>
                  <a:cubicBezTo>
                    <a:pt x="201" y="1"/>
                    <a:pt x="100" y="1"/>
                    <a:pt x="100" y="101"/>
                  </a:cubicBezTo>
                  <a:cubicBezTo>
                    <a:pt x="0" y="427"/>
                    <a:pt x="100" y="527"/>
                    <a:pt x="201" y="728"/>
                  </a:cubicBezTo>
                  <a:cubicBezTo>
                    <a:pt x="326" y="828"/>
                    <a:pt x="527" y="928"/>
                    <a:pt x="727" y="928"/>
                  </a:cubicBezTo>
                  <a:lnTo>
                    <a:pt x="827" y="928"/>
                  </a:lnTo>
                  <a:cubicBezTo>
                    <a:pt x="953" y="928"/>
                    <a:pt x="953" y="828"/>
                    <a:pt x="953" y="728"/>
                  </a:cubicBezTo>
                  <a:cubicBezTo>
                    <a:pt x="953" y="527"/>
                    <a:pt x="827" y="427"/>
                    <a:pt x="727" y="302"/>
                  </a:cubicBezTo>
                  <a:cubicBezTo>
                    <a:pt x="627" y="201"/>
                    <a:pt x="527" y="101"/>
                    <a:pt x="3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38"/>
            <p:cNvSpPr/>
            <p:nvPr/>
          </p:nvSpPr>
          <p:spPr>
            <a:xfrm flipH="1">
              <a:off x="6591376" y="3796147"/>
              <a:ext cx="14337" cy="13919"/>
            </a:xfrm>
            <a:custGeom>
              <a:avLst/>
              <a:gdLst/>
              <a:ahLst/>
              <a:cxnLst/>
              <a:rect l="l" t="t" r="r" b="b"/>
              <a:pathLst>
                <a:path w="853" h="828" extrusionOk="0">
                  <a:moveTo>
                    <a:pt x="226" y="1"/>
                  </a:moveTo>
                  <a:cubicBezTo>
                    <a:pt x="126" y="1"/>
                    <a:pt x="0" y="101"/>
                    <a:pt x="0" y="201"/>
                  </a:cubicBezTo>
                  <a:cubicBezTo>
                    <a:pt x="0" y="427"/>
                    <a:pt x="126" y="527"/>
                    <a:pt x="226" y="627"/>
                  </a:cubicBezTo>
                  <a:cubicBezTo>
                    <a:pt x="326" y="727"/>
                    <a:pt x="426" y="828"/>
                    <a:pt x="627" y="828"/>
                  </a:cubicBezTo>
                  <a:cubicBezTo>
                    <a:pt x="752" y="828"/>
                    <a:pt x="852" y="727"/>
                    <a:pt x="852" y="627"/>
                  </a:cubicBezTo>
                  <a:cubicBezTo>
                    <a:pt x="852" y="427"/>
                    <a:pt x="752" y="301"/>
                    <a:pt x="627" y="201"/>
                  </a:cubicBezTo>
                  <a:cubicBezTo>
                    <a:pt x="527" y="101"/>
                    <a:pt x="426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38"/>
            <p:cNvSpPr/>
            <p:nvPr/>
          </p:nvSpPr>
          <p:spPr>
            <a:xfrm flipH="1">
              <a:off x="6553038" y="3801207"/>
              <a:ext cx="17295" cy="14339"/>
            </a:xfrm>
            <a:custGeom>
              <a:avLst/>
              <a:gdLst/>
              <a:ahLst/>
              <a:cxnLst/>
              <a:rect l="l" t="t" r="r" b="b"/>
              <a:pathLst>
                <a:path w="1029" h="853" extrusionOk="0">
                  <a:moveTo>
                    <a:pt x="201" y="0"/>
                  </a:moveTo>
                  <a:cubicBezTo>
                    <a:pt x="101" y="0"/>
                    <a:pt x="1" y="126"/>
                    <a:pt x="1" y="226"/>
                  </a:cubicBezTo>
                  <a:cubicBezTo>
                    <a:pt x="101" y="426"/>
                    <a:pt x="201" y="527"/>
                    <a:pt x="301" y="627"/>
                  </a:cubicBezTo>
                  <a:cubicBezTo>
                    <a:pt x="402" y="853"/>
                    <a:pt x="627" y="853"/>
                    <a:pt x="828" y="853"/>
                  </a:cubicBezTo>
                  <a:lnTo>
                    <a:pt x="928" y="853"/>
                  </a:lnTo>
                  <a:cubicBezTo>
                    <a:pt x="928" y="853"/>
                    <a:pt x="1028" y="752"/>
                    <a:pt x="1028" y="627"/>
                  </a:cubicBezTo>
                  <a:cubicBezTo>
                    <a:pt x="928" y="426"/>
                    <a:pt x="828" y="326"/>
                    <a:pt x="727" y="226"/>
                  </a:cubicBezTo>
                  <a:cubicBezTo>
                    <a:pt x="627" y="126"/>
                    <a:pt x="402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38"/>
            <p:cNvSpPr/>
            <p:nvPr/>
          </p:nvSpPr>
          <p:spPr>
            <a:xfrm flipH="1">
              <a:off x="6566938" y="3780144"/>
              <a:ext cx="13933" cy="12658"/>
            </a:xfrm>
            <a:custGeom>
              <a:avLst/>
              <a:gdLst/>
              <a:ahLst/>
              <a:cxnLst/>
              <a:rect l="l" t="t" r="r" b="b"/>
              <a:pathLst>
                <a:path w="829" h="753" extrusionOk="0">
                  <a:moveTo>
                    <a:pt x="201" y="0"/>
                  </a:moveTo>
                  <a:cubicBezTo>
                    <a:pt x="101" y="0"/>
                    <a:pt x="1" y="0"/>
                    <a:pt x="1" y="126"/>
                  </a:cubicBezTo>
                  <a:cubicBezTo>
                    <a:pt x="1" y="326"/>
                    <a:pt x="101" y="527"/>
                    <a:pt x="201" y="627"/>
                  </a:cubicBezTo>
                  <a:cubicBezTo>
                    <a:pt x="302" y="752"/>
                    <a:pt x="527" y="752"/>
                    <a:pt x="728" y="752"/>
                  </a:cubicBezTo>
                  <a:cubicBezTo>
                    <a:pt x="828" y="752"/>
                    <a:pt x="828" y="627"/>
                    <a:pt x="828" y="527"/>
                  </a:cubicBezTo>
                  <a:lnTo>
                    <a:pt x="828" y="426"/>
                  </a:lnTo>
                  <a:cubicBezTo>
                    <a:pt x="728" y="326"/>
                    <a:pt x="728" y="226"/>
                    <a:pt x="628" y="126"/>
                  </a:cubicBezTo>
                  <a:cubicBezTo>
                    <a:pt x="527" y="126"/>
                    <a:pt x="402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38"/>
            <p:cNvSpPr/>
            <p:nvPr/>
          </p:nvSpPr>
          <p:spPr>
            <a:xfrm flipH="1">
              <a:off x="6508817" y="3811730"/>
              <a:ext cx="23178" cy="15045"/>
            </a:xfrm>
            <a:custGeom>
              <a:avLst/>
              <a:gdLst/>
              <a:ahLst/>
              <a:cxnLst/>
              <a:rect l="l" t="t" r="r" b="b"/>
              <a:pathLst>
                <a:path w="1379" h="895" extrusionOk="0">
                  <a:moveTo>
                    <a:pt x="126" y="1"/>
                  </a:moveTo>
                  <a:cubicBezTo>
                    <a:pt x="126" y="126"/>
                    <a:pt x="0" y="227"/>
                    <a:pt x="0" y="227"/>
                  </a:cubicBezTo>
                  <a:cubicBezTo>
                    <a:pt x="126" y="527"/>
                    <a:pt x="326" y="628"/>
                    <a:pt x="527" y="753"/>
                  </a:cubicBezTo>
                  <a:cubicBezTo>
                    <a:pt x="686" y="824"/>
                    <a:pt x="833" y="895"/>
                    <a:pt x="976" y="895"/>
                  </a:cubicBezTo>
                  <a:cubicBezTo>
                    <a:pt x="1036" y="895"/>
                    <a:pt x="1094" y="882"/>
                    <a:pt x="1153" y="853"/>
                  </a:cubicBezTo>
                  <a:lnTo>
                    <a:pt x="1253" y="853"/>
                  </a:lnTo>
                  <a:cubicBezTo>
                    <a:pt x="1379" y="853"/>
                    <a:pt x="1379" y="753"/>
                    <a:pt x="1253" y="628"/>
                  </a:cubicBezTo>
                  <a:cubicBezTo>
                    <a:pt x="1153" y="427"/>
                    <a:pt x="953" y="327"/>
                    <a:pt x="852" y="227"/>
                  </a:cubicBezTo>
                  <a:cubicBezTo>
                    <a:pt x="627" y="126"/>
                    <a:pt x="426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38"/>
            <p:cNvSpPr/>
            <p:nvPr/>
          </p:nvSpPr>
          <p:spPr>
            <a:xfrm flipH="1">
              <a:off x="6521457" y="3791894"/>
              <a:ext cx="15597" cy="13112"/>
            </a:xfrm>
            <a:custGeom>
              <a:avLst/>
              <a:gdLst/>
              <a:ahLst/>
              <a:cxnLst/>
              <a:rect l="l" t="t" r="r" b="b"/>
              <a:pathLst>
                <a:path w="928" h="780" extrusionOk="0">
                  <a:moveTo>
                    <a:pt x="373" y="1"/>
                  </a:moveTo>
                  <a:cubicBezTo>
                    <a:pt x="325" y="1"/>
                    <a:pt x="269" y="16"/>
                    <a:pt x="201" y="53"/>
                  </a:cubicBezTo>
                  <a:lnTo>
                    <a:pt x="101" y="53"/>
                  </a:lnTo>
                  <a:cubicBezTo>
                    <a:pt x="0" y="53"/>
                    <a:pt x="0" y="153"/>
                    <a:pt x="0" y="254"/>
                  </a:cubicBezTo>
                  <a:cubicBezTo>
                    <a:pt x="101" y="454"/>
                    <a:pt x="201" y="554"/>
                    <a:pt x="301" y="680"/>
                  </a:cubicBezTo>
                  <a:cubicBezTo>
                    <a:pt x="427" y="680"/>
                    <a:pt x="527" y="780"/>
                    <a:pt x="727" y="780"/>
                  </a:cubicBezTo>
                  <a:lnTo>
                    <a:pt x="828" y="780"/>
                  </a:lnTo>
                  <a:cubicBezTo>
                    <a:pt x="928" y="780"/>
                    <a:pt x="928" y="680"/>
                    <a:pt x="928" y="554"/>
                  </a:cubicBezTo>
                  <a:cubicBezTo>
                    <a:pt x="928" y="354"/>
                    <a:pt x="828" y="254"/>
                    <a:pt x="627" y="153"/>
                  </a:cubicBezTo>
                  <a:cubicBezTo>
                    <a:pt x="557" y="83"/>
                    <a:pt x="487" y="1"/>
                    <a:pt x="3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38"/>
            <p:cNvSpPr/>
            <p:nvPr/>
          </p:nvSpPr>
          <p:spPr>
            <a:xfrm flipH="1">
              <a:off x="6521457" y="3836592"/>
              <a:ext cx="12219" cy="10557"/>
            </a:xfrm>
            <a:custGeom>
              <a:avLst/>
              <a:gdLst/>
              <a:ahLst/>
              <a:cxnLst/>
              <a:rect l="l" t="t" r="r" b="b"/>
              <a:pathLst>
                <a:path w="727" h="628" extrusionOk="0">
                  <a:moveTo>
                    <a:pt x="426" y="1"/>
                  </a:moveTo>
                  <a:cubicBezTo>
                    <a:pt x="326" y="1"/>
                    <a:pt x="226" y="1"/>
                    <a:pt x="100" y="101"/>
                  </a:cubicBezTo>
                  <a:cubicBezTo>
                    <a:pt x="0" y="101"/>
                    <a:pt x="0" y="201"/>
                    <a:pt x="0" y="301"/>
                  </a:cubicBezTo>
                  <a:cubicBezTo>
                    <a:pt x="0" y="527"/>
                    <a:pt x="100" y="627"/>
                    <a:pt x="226" y="627"/>
                  </a:cubicBezTo>
                  <a:cubicBezTo>
                    <a:pt x="426" y="627"/>
                    <a:pt x="526" y="627"/>
                    <a:pt x="627" y="527"/>
                  </a:cubicBezTo>
                  <a:cubicBezTo>
                    <a:pt x="727" y="402"/>
                    <a:pt x="727" y="301"/>
                    <a:pt x="627" y="201"/>
                  </a:cubicBezTo>
                  <a:cubicBezTo>
                    <a:pt x="526" y="101"/>
                    <a:pt x="526" y="1"/>
                    <a:pt x="4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38"/>
            <p:cNvSpPr/>
            <p:nvPr/>
          </p:nvSpPr>
          <p:spPr>
            <a:xfrm flipH="1">
              <a:off x="6049233" y="3427503"/>
              <a:ext cx="12236" cy="15179"/>
            </a:xfrm>
            <a:custGeom>
              <a:avLst/>
              <a:gdLst/>
              <a:ahLst/>
              <a:cxnLst/>
              <a:rect l="l" t="t" r="r" b="b"/>
              <a:pathLst>
                <a:path w="728" h="903" extrusionOk="0">
                  <a:moveTo>
                    <a:pt x="426" y="1"/>
                  </a:moveTo>
                  <a:cubicBezTo>
                    <a:pt x="326" y="1"/>
                    <a:pt x="201" y="1"/>
                    <a:pt x="101" y="101"/>
                  </a:cubicBezTo>
                  <a:cubicBezTo>
                    <a:pt x="0" y="301"/>
                    <a:pt x="0" y="427"/>
                    <a:pt x="101" y="527"/>
                  </a:cubicBezTo>
                  <a:cubicBezTo>
                    <a:pt x="101" y="627"/>
                    <a:pt x="101" y="728"/>
                    <a:pt x="201" y="828"/>
                  </a:cubicBezTo>
                  <a:cubicBezTo>
                    <a:pt x="264" y="878"/>
                    <a:pt x="320" y="903"/>
                    <a:pt x="373" y="903"/>
                  </a:cubicBezTo>
                  <a:cubicBezTo>
                    <a:pt x="426" y="903"/>
                    <a:pt x="477" y="878"/>
                    <a:pt x="527" y="828"/>
                  </a:cubicBezTo>
                  <a:cubicBezTo>
                    <a:pt x="627" y="728"/>
                    <a:pt x="727" y="627"/>
                    <a:pt x="627" y="427"/>
                  </a:cubicBezTo>
                  <a:cubicBezTo>
                    <a:pt x="627" y="301"/>
                    <a:pt x="627" y="101"/>
                    <a:pt x="4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38"/>
            <p:cNvSpPr/>
            <p:nvPr/>
          </p:nvSpPr>
          <p:spPr>
            <a:xfrm flipH="1">
              <a:off x="6050931" y="3461729"/>
              <a:ext cx="10538" cy="15095"/>
            </a:xfrm>
            <a:custGeom>
              <a:avLst/>
              <a:gdLst/>
              <a:ahLst/>
              <a:cxnLst/>
              <a:rect l="l" t="t" r="r" b="b"/>
              <a:pathLst>
                <a:path w="627" h="898" extrusionOk="0">
                  <a:moveTo>
                    <a:pt x="368" y="0"/>
                  </a:moveTo>
                  <a:cubicBezTo>
                    <a:pt x="301" y="0"/>
                    <a:pt x="201" y="45"/>
                    <a:pt x="201" y="45"/>
                  </a:cubicBezTo>
                  <a:lnTo>
                    <a:pt x="201" y="145"/>
                  </a:lnTo>
                  <a:cubicBezTo>
                    <a:pt x="101" y="270"/>
                    <a:pt x="0" y="371"/>
                    <a:pt x="0" y="471"/>
                  </a:cubicBezTo>
                  <a:cubicBezTo>
                    <a:pt x="0" y="571"/>
                    <a:pt x="0" y="571"/>
                    <a:pt x="101" y="772"/>
                  </a:cubicBezTo>
                  <a:cubicBezTo>
                    <a:pt x="201" y="897"/>
                    <a:pt x="326" y="897"/>
                    <a:pt x="426" y="897"/>
                  </a:cubicBezTo>
                  <a:cubicBezTo>
                    <a:pt x="527" y="772"/>
                    <a:pt x="627" y="671"/>
                    <a:pt x="627" y="471"/>
                  </a:cubicBezTo>
                  <a:cubicBezTo>
                    <a:pt x="627" y="371"/>
                    <a:pt x="627" y="145"/>
                    <a:pt x="426" y="45"/>
                  </a:cubicBezTo>
                  <a:cubicBezTo>
                    <a:pt x="426" y="11"/>
                    <a:pt x="401" y="0"/>
                    <a:pt x="3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38"/>
            <p:cNvSpPr/>
            <p:nvPr/>
          </p:nvSpPr>
          <p:spPr>
            <a:xfrm flipH="1">
              <a:off x="6034913" y="3448987"/>
              <a:ext cx="10555" cy="16776"/>
            </a:xfrm>
            <a:custGeom>
              <a:avLst/>
              <a:gdLst/>
              <a:ahLst/>
              <a:cxnLst/>
              <a:rect l="l" t="t" r="r" b="b"/>
              <a:pathLst>
                <a:path w="628" h="998" extrusionOk="0">
                  <a:moveTo>
                    <a:pt x="302" y="1"/>
                  </a:moveTo>
                  <a:cubicBezTo>
                    <a:pt x="251" y="1"/>
                    <a:pt x="201" y="26"/>
                    <a:pt x="201" y="76"/>
                  </a:cubicBezTo>
                  <a:cubicBezTo>
                    <a:pt x="1" y="176"/>
                    <a:pt x="1" y="402"/>
                    <a:pt x="1" y="502"/>
                  </a:cubicBezTo>
                  <a:cubicBezTo>
                    <a:pt x="1" y="602"/>
                    <a:pt x="1" y="703"/>
                    <a:pt x="201" y="903"/>
                  </a:cubicBezTo>
                  <a:cubicBezTo>
                    <a:pt x="201" y="966"/>
                    <a:pt x="251" y="997"/>
                    <a:pt x="302" y="997"/>
                  </a:cubicBezTo>
                  <a:cubicBezTo>
                    <a:pt x="352" y="997"/>
                    <a:pt x="402" y="966"/>
                    <a:pt x="402" y="903"/>
                  </a:cubicBezTo>
                  <a:cubicBezTo>
                    <a:pt x="627" y="703"/>
                    <a:pt x="627" y="602"/>
                    <a:pt x="627" y="502"/>
                  </a:cubicBezTo>
                  <a:cubicBezTo>
                    <a:pt x="627" y="402"/>
                    <a:pt x="627" y="176"/>
                    <a:pt x="402" y="76"/>
                  </a:cubicBezTo>
                  <a:cubicBezTo>
                    <a:pt x="402" y="26"/>
                    <a:pt x="352" y="1"/>
                    <a:pt x="3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38"/>
            <p:cNvSpPr/>
            <p:nvPr/>
          </p:nvSpPr>
          <p:spPr>
            <a:xfrm flipH="1">
              <a:off x="6026493" y="3420763"/>
              <a:ext cx="10538" cy="15179"/>
            </a:xfrm>
            <a:custGeom>
              <a:avLst/>
              <a:gdLst/>
              <a:ahLst/>
              <a:cxnLst/>
              <a:rect l="l" t="t" r="r" b="b"/>
              <a:pathLst>
                <a:path w="627" h="903" extrusionOk="0">
                  <a:moveTo>
                    <a:pt x="276" y="1"/>
                  </a:moveTo>
                  <a:cubicBezTo>
                    <a:pt x="226" y="1"/>
                    <a:pt x="175" y="26"/>
                    <a:pt x="125" y="76"/>
                  </a:cubicBezTo>
                  <a:cubicBezTo>
                    <a:pt x="0" y="301"/>
                    <a:pt x="0" y="402"/>
                    <a:pt x="0" y="502"/>
                  </a:cubicBezTo>
                  <a:cubicBezTo>
                    <a:pt x="0" y="602"/>
                    <a:pt x="125" y="702"/>
                    <a:pt x="226" y="828"/>
                  </a:cubicBezTo>
                  <a:cubicBezTo>
                    <a:pt x="276" y="878"/>
                    <a:pt x="326" y="903"/>
                    <a:pt x="376" y="903"/>
                  </a:cubicBezTo>
                  <a:cubicBezTo>
                    <a:pt x="426" y="903"/>
                    <a:pt x="476" y="878"/>
                    <a:pt x="526" y="828"/>
                  </a:cubicBezTo>
                  <a:cubicBezTo>
                    <a:pt x="627" y="602"/>
                    <a:pt x="627" y="502"/>
                    <a:pt x="627" y="402"/>
                  </a:cubicBezTo>
                  <a:cubicBezTo>
                    <a:pt x="627" y="301"/>
                    <a:pt x="526" y="201"/>
                    <a:pt x="426" y="76"/>
                  </a:cubicBezTo>
                  <a:cubicBezTo>
                    <a:pt x="376" y="26"/>
                    <a:pt x="326" y="1"/>
                    <a:pt x="2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38"/>
            <p:cNvSpPr/>
            <p:nvPr/>
          </p:nvSpPr>
          <p:spPr>
            <a:xfrm flipH="1">
              <a:off x="6015954" y="3473428"/>
              <a:ext cx="10555" cy="10136"/>
            </a:xfrm>
            <a:custGeom>
              <a:avLst/>
              <a:gdLst/>
              <a:ahLst/>
              <a:cxnLst/>
              <a:rect l="l" t="t" r="r" b="b"/>
              <a:pathLst>
                <a:path w="628" h="603" extrusionOk="0">
                  <a:moveTo>
                    <a:pt x="377" y="1"/>
                  </a:moveTo>
                  <a:cubicBezTo>
                    <a:pt x="326" y="1"/>
                    <a:pt x="276" y="26"/>
                    <a:pt x="226" y="76"/>
                  </a:cubicBezTo>
                  <a:cubicBezTo>
                    <a:pt x="126" y="76"/>
                    <a:pt x="1" y="201"/>
                    <a:pt x="1" y="301"/>
                  </a:cubicBezTo>
                  <a:cubicBezTo>
                    <a:pt x="1" y="402"/>
                    <a:pt x="126" y="402"/>
                    <a:pt x="226" y="502"/>
                  </a:cubicBezTo>
                  <a:cubicBezTo>
                    <a:pt x="226" y="602"/>
                    <a:pt x="427" y="602"/>
                    <a:pt x="527" y="602"/>
                  </a:cubicBezTo>
                  <a:cubicBezTo>
                    <a:pt x="627" y="502"/>
                    <a:pt x="627" y="402"/>
                    <a:pt x="627" y="301"/>
                  </a:cubicBezTo>
                  <a:cubicBezTo>
                    <a:pt x="627" y="301"/>
                    <a:pt x="627" y="201"/>
                    <a:pt x="527" y="76"/>
                  </a:cubicBezTo>
                  <a:cubicBezTo>
                    <a:pt x="477" y="26"/>
                    <a:pt x="427" y="1"/>
                    <a:pt x="3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38"/>
            <p:cNvSpPr/>
            <p:nvPr/>
          </p:nvSpPr>
          <p:spPr>
            <a:xfrm flipH="1">
              <a:off x="6858447" y="3160813"/>
              <a:ext cx="12236" cy="22357"/>
            </a:xfrm>
            <a:custGeom>
              <a:avLst/>
              <a:gdLst/>
              <a:ahLst/>
              <a:cxnLst/>
              <a:rect l="l" t="t" r="r" b="b"/>
              <a:pathLst>
                <a:path w="728" h="1330" extrusionOk="0">
                  <a:moveTo>
                    <a:pt x="427" y="1"/>
                  </a:moveTo>
                  <a:cubicBezTo>
                    <a:pt x="226" y="201"/>
                    <a:pt x="101" y="402"/>
                    <a:pt x="101" y="502"/>
                  </a:cubicBezTo>
                  <a:cubicBezTo>
                    <a:pt x="1" y="728"/>
                    <a:pt x="1" y="1029"/>
                    <a:pt x="101" y="1254"/>
                  </a:cubicBezTo>
                  <a:lnTo>
                    <a:pt x="226" y="1254"/>
                  </a:lnTo>
                  <a:cubicBezTo>
                    <a:pt x="226" y="1304"/>
                    <a:pt x="251" y="1329"/>
                    <a:pt x="289" y="1329"/>
                  </a:cubicBezTo>
                  <a:cubicBezTo>
                    <a:pt x="327" y="1329"/>
                    <a:pt x="377" y="1304"/>
                    <a:pt x="427" y="1254"/>
                  </a:cubicBezTo>
                  <a:cubicBezTo>
                    <a:pt x="527" y="1029"/>
                    <a:pt x="627" y="828"/>
                    <a:pt x="627" y="728"/>
                  </a:cubicBezTo>
                  <a:cubicBezTo>
                    <a:pt x="728" y="502"/>
                    <a:pt x="728" y="302"/>
                    <a:pt x="627" y="101"/>
                  </a:cubicBezTo>
                  <a:lnTo>
                    <a:pt x="6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38"/>
            <p:cNvSpPr/>
            <p:nvPr/>
          </p:nvSpPr>
          <p:spPr>
            <a:xfrm flipH="1">
              <a:off x="6879507" y="3222438"/>
              <a:ext cx="12236" cy="22139"/>
            </a:xfrm>
            <a:custGeom>
              <a:avLst/>
              <a:gdLst/>
              <a:ahLst/>
              <a:cxnLst/>
              <a:rect l="l" t="t" r="r" b="b"/>
              <a:pathLst>
                <a:path w="728" h="1317" extrusionOk="0">
                  <a:moveTo>
                    <a:pt x="565" y="0"/>
                  </a:moveTo>
                  <a:cubicBezTo>
                    <a:pt x="527" y="0"/>
                    <a:pt x="477" y="32"/>
                    <a:pt x="427" y="94"/>
                  </a:cubicBezTo>
                  <a:cubicBezTo>
                    <a:pt x="226" y="195"/>
                    <a:pt x="101" y="395"/>
                    <a:pt x="101" y="596"/>
                  </a:cubicBezTo>
                  <a:cubicBezTo>
                    <a:pt x="1" y="721"/>
                    <a:pt x="1" y="921"/>
                    <a:pt x="101" y="1122"/>
                  </a:cubicBezTo>
                  <a:lnTo>
                    <a:pt x="101" y="1222"/>
                  </a:lnTo>
                  <a:cubicBezTo>
                    <a:pt x="101" y="1285"/>
                    <a:pt x="132" y="1316"/>
                    <a:pt x="176" y="1316"/>
                  </a:cubicBezTo>
                  <a:cubicBezTo>
                    <a:pt x="220" y="1316"/>
                    <a:pt x="276" y="1285"/>
                    <a:pt x="326" y="1222"/>
                  </a:cubicBezTo>
                  <a:cubicBezTo>
                    <a:pt x="527" y="1122"/>
                    <a:pt x="627" y="921"/>
                    <a:pt x="727" y="721"/>
                  </a:cubicBezTo>
                  <a:lnTo>
                    <a:pt x="727" y="195"/>
                  </a:lnTo>
                  <a:lnTo>
                    <a:pt x="627" y="94"/>
                  </a:lnTo>
                  <a:cubicBezTo>
                    <a:pt x="627" y="32"/>
                    <a:pt x="602" y="0"/>
                    <a:pt x="5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38"/>
            <p:cNvSpPr/>
            <p:nvPr/>
          </p:nvSpPr>
          <p:spPr>
            <a:xfrm flipH="1">
              <a:off x="6845808" y="3204636"/>
              <a:ext cx="12656" cy="24038"/>
            </a:xfrm>
            <a:custGeom>
              <a:avLst/>
              <a:gdLst/>
              <a:ahLst/>
              <a:cxnLst/>
              <a:rect l="l" t="t" r="r" b="b"/>
              <a:pathLst>
                <a:path w="753" h="1430" extrusionOk="0">
                  <a:moveTo>
                    <a:pt x="427" y="0"/>
                  </a:moveTo>
                  <a:cubicBezTo>
                    <a:pt x="226" y="201"/>
                    <a:pt x="126" y="401"/>
                    <a:pt x="126" y="627"/>
                  </a:cubicBezTo>
                  <a:cubicBezTo>
                    <a:pt x="1" y="828"/>
                    <a:pt x="1" y="1028"/>
                    <a:pt x="1" y="1254"/>
                  </a:cubicBezTo>
                  <a:lnTo>
                    <a:pt x="126" y="1354"/>
                  </a:lnTo>
                  <a:cubicBezTo>
                    <a:pt x="126" y="1404"/>
                    <a:pt x="151" y="1429"/>
                    <a:pt x="189" y="1429"/>
                  </a:cubicBezTo>
                  <a:cubicBezTo>
                    <a:pt x="226" y="1429"/>
                    <a:pt x="276" y="1404"/>
                    <a:pt x="326" y="1354"/>
                  </a:cubicBezTo>
                  <a:cubicBezTo>
                    <a:pt x="527" y="1254"/>
                    <a:pt x="627" y="1028"/>
                    <a:pt x="752" y="828"/>
                  </a:cubicBezTo>
                  <a:cubicBezTo>
                    <a:pt x="752" y="627"/>
                    <a:pt x="752" y="301"/>
                    <a:pt x="627" y="101"/>
                  </a:cubicBezTo>
                  <a:lnTo>
                    <a:pt x="6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38"/>
            <p:cNvSpPr/>
            <p:nvPr/>
          </p:nvSpPr>
          <p:spPr>
            <a:xfrm flipH="1">
              <a:off x="6833589" y="3179085"/>
              <a:ext cx="10555" cy="9565"/>
            </a:xfrm>
            <a:custGeom>
              <a:avLst/>
              <a:gdLst/>
              <a:ahLst/>
              <a:cxnLst/>
              <a:rect l="l" t="t" r="r" b="b"/>
              <a:pathLst>
                <a:path w="628" h="569" extrusionOk="0">
                  <a:moveTo>
                    <a:pt x="390" y="1"/>
                  </a:moveTo>
                  <a:cubicBezTo>
                    <a:pt x="361" y="1"/>
                    <a:pt x="330" y="13"/>
                    <a:pt x="301" y="42"/>
                  </a:cubicBezTo>
                  <a:cubicBezTo>
                    <a:pt x="101" y="42"/>
                    <a:pt x="101" y="167"/>
                    <a:pt x="101" y="167"/>
                  </a:cubicBezTo>
                  <a:cubicBezTo>
                    <a:pt x="1" y="267"/>
                    <a:pt x="1" y="368"/>
                    <a:pt x="101" y="468"/>
                  </a:cubicBezTo>
                  <a:cubicBezTo>
                    <a:pt x="201" y="568"/>
                    <a:pt x="301" y="568"/>
                    <a:pt x="402" y="568"/>
                  </a:cubicBezTo>
                  <a:cubicBezTo>
                    <a:pt x="527" y="468"/>
                    <a:pt x="627" y="468"/>
                    <a:pt x="627" y="368"/>
                  </a:cubicBezTo>
                  <a:cubicBezTo>
                    <a:pt x="627" y="267"/>
                    <a:pt x="627" y="267"/>
                    <a:pt x="527" y="167"/>
                  </a:cubicBezTo>
                  <a:cubicBezTo>
                    <a:pt x="527" y="78"/>
                    <a:pt x="463" y="1"/>
                    <a:pt x="3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38"/>
            <p:cNvSpPr/>
            <p:nvPr/>
          </p:nvSpPr>
          <p:spPr>
            <a:xfrm flipH="1">
              <a:off x="6879507" y="3315952"/>
              <a:ext cx="12236" cy="23937"/>
            </a:xfrm>
            <a:custGeom>
              <a:avLst/>
              <a:gdLst/>
              <a:ahLst/>
              <a:cxnLst/>
              <a:rect l="l" t="t" r="r" b="b"/>
              <a:pathLst>
                <a:path w="728" h="1424" extrusionOk="0">
                  <a:moveTo>
                    <a:pt x="427" y="1"/>
                  </a:moveTo>
                  <a:cubicBezTo>
                    <a:pt x="360" y="1"/>
                    <a:pt x="293" y="45"/>
                    <a:pt x="226" y="45"/>
                  </a:cubicBezTo>
                  <a:cubicBezTo>
                    <a:pt x="101" y="271"/>
                    <a:pt x="101" y="471"/>
                    <a:pt x="101" y="672"/>
                  </a:cubicBezTo>
                  <a:cubicBezTo>
                    <a:pt x="1" y="897"/>
                    <a:pt x="1" y="998"/>
                    <a:pt x="1" y="1298"/>
                  </a:cubicBezTo>
                  <a:lnTo>
                    <a:pt x="101" y="1298"/>
                  </a:lnTo>
                  <a:cubicBezTo>
                    <a:pt x="101" y="1424"/>
                    <a:pt x="226" y="1424"/>
                    <a:pt x="326" y="1424"/>
                  </a:cubicBezTo>
                  <a:cubicBezTo>
                    <a:pt x="527" y="1198"/>
                    <a:pt x="627" y="998"/>
                    <a:pt x="627" y="797"/>
                  </a:cubicBezTo>
                  <a:cubicBezTo>
                    <a:pt x="727" y="572"/>
                    <a:pt x="727" y="271"/>
                    <a:pt x="527" y="45"/>
                  </a:cubicBezTo>
                  <a:cubicBezTo>
                    <a:pt x="494" y="12"/>
                    <a:pt x="460" y="1"/>
                    <a:pt x="4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38"/>
            <p:cNvSpPr/>
            <p:nvPr/>
          </p:nvSpPr>
          <p:spPr>
            <a:xfrm flipH="1">
              <a:off x="6898466" y="3269523"/>
              <a:ext cx="14337" cy="22340"/>
            </a:xfrm>
            <a:custGeom>
              <a:avLst/>
              <a:gdLst/>
              <a:ahLst/>
              <a:cxnLst/>
              <a:rect l="l" t="t" r="r" b="b"/>
              <a:pathLst>
                <a:path w="853" h="1329" extrusionOk="0">
                  <a:moveTo>
                    <a:pt x="527" y="0"/>
                  </a:moveTo>
                  <a:cubicBezTo>
                    <a:pt x="326" y="100"/>
                    <a:pt x="226" y="301"/>
                    <a:pt x="101" y="526"/>
                  </a:cubicBezTo>
                  <a:cubicBezTo>
                    <a:pt x="101" y="727"/>
                    <a:pt x="0" y="927"/>
                    <a:pt x="101" y="1253"/>
                  </a:cubicBezTo>
                  <a:cubicBezTo>
                    <a:pt x="163" y="1303"/>
                    <a:pt x="220" y="1328"/>
                    <a:pt x="273" y="1328"/>
                  </a:cubicBezTo>
                  <a:cubicBezTo>
                    <a:pt x="326" y="1328"/>
                    <a:pt x="376" y="1303"/>
                    <a:pt x="427" y="1253"/>
                  </a:cubicBezTo>
                  <a:cubicBezTo>
                    <a:pt x="527" y="1153"/>
                    <a:pt x="627" y="927"/>
                    <a:pt x="727" y="727"/>
                  </a:cubicBezTo>
                  <a:cubicBezTo>
                    <a:pt x="727" y="627"/>
                    <a:pt x="853" y="426"/>
                    <a:pt x="853" y="201"/>
                  </a:cubicBezTo>
                  <a:lnTo>
                    <a:pt x="853" y="100"/>
                  </a:lnTo>
                  <a:cubicBezTo>
                    <a:pt x="727" y="0"/>
                    <a:pt x="627" y="0"/>
                    <a:pt x="5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38"/>
            <p:cNvSpPr/>
            <p:nvPr/>
          </p:nvSpPr>
          <p:spPr>
            <a:xfrm flipH="1">
              <a:off x="6861809" y="3267136"/>
              <a:ext cx="12236" cy="17566"/>
            </a:xfrm>
            <a:custGeom>
              <a:avLst/>
              <a:gdLst/>
              <a:ahLst/>
              <a:cxnLst/>
              <a:rect l="l" t="t" r="r" b="b"/>
              <a:pathLst>
                <a:path w="728" h="1045" extrusionOk="0">
                  <a:moveTo>
                    <a:pt x="468" y="0"/>
                  </a:moveTo>
                  <a:cubicBezTo>
                    <a:pt x="444" y="0"/>
                    <a:pt x="426" y="13"/>
                    <a:pt x="426" y="42"/>
                  </a:cubicBezTo>
                  <a:cubicBezTo>
                    <a:pt x="201" y="142"/>
                    <a:pt x="101" y="242"/>
                    <a:pt x="0" y="443"/>
                  </a:cubicBezTo>
                  <a:lnTo>
                    <a:pt x="0" y="869"/>
                  </a:lnTo>
                  <a:lnTo>
                    <a:pt x="0" y="969"/>
                  </a:lnTo>
                  <a:cubicBezTo>
                    <a:pt x="50" y="1019"/>
                    <a:pt x="101" y="1044"/>
                    <a:pt x="151" y="1044"/>
                  </a:cubicBezTo>
                  <a:cubicBezTo>
                    <a:pt x="201" y="1044"/>
                    <a:pt x="251" y="1019"/>
                    <a:pt x="301" y="969"/>
                  </a:cubicBezTo>
                  <a:cubicBezTo>
                    <a:pt x="527" y="869"/>
                    <a:pt x="527" y="769"/>
                    <a:pt x="627" y="668"/>
                  </a:cubicBezTo>
                  <a:cubicBezTo>
                    <a:pt x="727" y="443"/>
                    <a:pt x="727" y="343"/>
                    <a:pt x="627" y="142"/>
                  </a:cubicBezTo>
                  <a:cubicBezTo>
                    <a:pt x="627" y="71"/>
                    <a:pt x="527" y="0"/>
                    <a:pt x="4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38"/>
            <p:cNvSpPr/>
            <p:nvPr/>
          </p:nvSpPr>
          <p:spPr>
            <a:xfrm flipH="1">
              <a:off x="6916164" y="3364315"/>
              <a:ext cx="10538" cy="19399"/>
            </a:xfrm>
            <a:custGeom>
              <a:avLst/>
              <a:gdLst/>
              <a:ahLst/>
              <a:cxnLst/>
              <a:rect l="l" t="t" r="r" b="b"/>
              <a:pathLst>
                <a:path w="627" h="1154" extrusionOk="0">
                  <a:moveTo>
                    <a:pt x="426" y="0"/>
                  </a:moveTo>
                  <a:cubicBezTo>
                    <a:pt x="301" y="0"/>
                    <a:pt x="201" y="0"/>
                    <a:pt x="101" y="101"/>
                  </a:cubicBezTo>
                  <a:cubicBezTo>
                    <a:pt x="0" y="201"/>
                    <a:pt x="0" y="426"/>
                    <a:pt x="0" y="527"/>
                  </a:cubicBezTo>
                  <a:lnTo>
                    <a:pt x="0" y="1053"/>
                  </a:lnTo>
                  <a:cubicBezTo>
                    <a:pt x="101" y="1153"/>
                    <a:pt x="201" y="1153"/>
                    <a:pt x="301" y="1153"/>
                  </a:cubicBezTo>
                  <a:cubicBezTo>
                    <a:pt x="527" y="1053"/>
                    <a:pt x="527" y="827"/>
                    <a:pt x="627" y="627"/>
                  </a:cubicBezTo>
                  <a:cubicBezTo>
                    <a:pt x="627" y="426"/>
                    <a:pt x="627" y="201"/>
                    <a:pt x="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38"/>
            <p:cNvSpPr/>
            <p:nvPr/>
          </p:nvSpPr>
          <p:spPr>
            <a:xfrm flipH="1">
              <a:off x="6847909" y="3311649"/>
              <a:ext cx="13917" cy="24021"/>
            </a:xfrm>
            <a:custGeom>
              <a:avLst/>
              <a:gdLst/>
              <a:ahLst/>
              <a:cxnLst/>
              <a:rect l="l" t="t" r="r" b="b"/>
              <a:pathLst>
                <a:path w="828" h="1429" extrusionOk="0">
                  <a:moveTo>
                    <a:pt x="426" y="0"/>
                  </a:moveTo>
                  <a:lnTo>
                    <a:pt x="326" y="101"/>
                  </a:lnTo>
                  <a:cubicBezTo>
                    <a:pt x="201" y="201"/>
                    <a:pt x="201" y="427"/>
                    <a:pt x="100" y="627"/>
                  </a:cubicBezTo>
                  <a:cubicBezTo>
                    <a:pt x="100" y="828"/>
                    <a:pt x="0" y="1053"/>
                    <a:pt x="0" y="1254"/>
                  </a:cubicBezTo>
                  <a:lnTo>
                    <a:pt x="100" y="1354"/>
                  </a:lnTo>
                  <a:cubicBezTo>
                    <a:pt x="100" y="1404"/>
                    <a:pt x="125" y="1429"/>
                    <a:pt x="166" y="1429"/>
                  </a:cubicBezTo>
                  <a:cubicBezTo>
                    <a:pt x="207" y="1429"/>
                    <a:pt x="263" y="1404"/>
                    <a:pt x="326" y="1354"/>
                  </a:cubicBezTo>
                  <a:cubicBezTo>
                    <a:pt x="526" y="1254"/>
                    <a:pt x="627" y="1053"/>
                    <a:pt x="727" y="828"/>
                  </a:cubicBezTo>
                  <a:cubicBezTo>
                    <a:pt x="727" y="527"/>
                    <a:pt x="827" y="301"/>
                    <a:pt x="627" y="101"/>
                  </a:cubicBezTo>
                  <a:lnTo>
                    <a:pt x="6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38"/>
            <p:cNvSpPr/>
            <p:nvPr/>
          </p:nvSpPr>
          <p:spPr>
            <a:xfrm flipH="1">
              <a:off x="6874028" y="3381999"/>
              <a:ext cx="10555" cy="13498"/>
            </a:xfrm>
            <a:custGeom>
              <a:avLst/>
              <a:gdLst/>
              <a:ahLst/>
              <a:cxnLst/>
              <a:rect l="l" t="t" r="r" b="b"/>
              <a:pathLst>
                <a:path w="628" h="803" extrusionOk="0">
                  <a:moveTo>
                    <a:pt x="101" y="1"/>
                  </a:moveTo>
                  <a:cubicBezTo>
                    <a:pt x="1" y="201"/>
                    <a:pt x="1" y="302"/>
                    <a:pt x="1" y="402"/>
                  </a:cubicBezTo>
                  <a:cubicBezTo>
                    <a:pt x="1" y="502"/>
                    <a:pt x="1" y="627"/>
                    <a:pt x="101" y="728"/>
                  </a:cubicBezTo>
                  <a:cubicBezTo>
                    <a:pt x="151" y="778"/>
                    <a:pt x="201" y="803"/>
                    <a:pt x="254" y="803"/>
                  </a:cubicBezTo>
                  <a:cubicBezTo>
                    <a:pt x="308" y="803"/>
                    <a:pt x="364" y="778"/>
                    <a:pt x="427" y="728"/>
                  </a:cubicBezTo>
                  <a:cubicBezTo>
                    <a:pt x="527" y="627"/>
                    <a:pt x="627" y="502"/>
                    <a:pt x="627" y="402"/>
                  </a:cubicBezTo>
                  <a:cubicBezTo>
                    <a:pt x="627" y="302"/>
                    <a:pt x="527" y="201"/>
                    <a:pt x="4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38"/>
            <p:cNvSpPr/>
            <p:nvPr/>
          </p:nvSpPr>
          <p:spPr>
            <a:xfrm flipH="1">
              <a:off x="6818008" y="3250561"/>
              <a:ext cx="12236" cy="20239"/>
            </a:xfrm>
            <a:custGeom>
              <a:avLst/>
              <a:gdLst/>
              <a:ahLst/>
              <a:cxnLst/>
              <a:rect l="l" t="t" r="r" b="b"/>
              <a:pathLst>
                <a:path w="728" h="1204" extrusionOk="0">
                  <a:moveTo>
                    <a:pt x="477" y="0"/>
                  </a:moveTo>
                  <a:cubicBezTo>
                    <a:pt x="427" y="0"/>
                    <a:pt x="377" y="25"/>
                    <a:pt x="327" y="76"/>
                  </a:cubicBezTo>
                  <a:cubicBezTo>
                    <a:pt x="201" y="176"/>
                    <a:pt x="101" y="401"/>
                    <a:pt x="101" y="602"/>
                  </a:cubicBezTo>
                  <a:cubicBezTo>
                    <a:pt x="1" y="702"/>
                    <a:pt x="1" y="928"/>
                    <a:pt x="101" y="1128"/>
                  </a:cubicBezTo>
                  <a:cubicBezTo>
                    <a:pt x="151" y="1178"/>
                    <a:pt x="208" y="1203"/>
                    <a:pt x="264" y="1203"/>
                  </a:cubicBezTo>
                  <a:cubicBezTo>
                    <a:pt x="320" y="1203"/>
                    <a:pt x="377" y="1178"/>
                    <a:pt x="427" y="1128"/>
                  </a:cubicBezTo>
                  <a:cubicBezTo>
                    <a:pt x="527" y="1028"/>
                    <a:pt x="627" y="928"/>
                    <a:pt x="627" y="702"/>
                  </a:cubicBezTo>
                  <a:cubicBezTo>
                    <a:pt x="728" y="502"/>
                    <a:pt x="728" y="401"/>
                    <a:pt x="627" y="176"/>
                  </a:cubicBezTo>
                  <a:lnTo>
                    <a:pt x="627" y="76"/>
                  </a:lnTo>
                  <a:cubicBezTo>
                    <a:pt x="577" y="25"/>
                    <a:pt x="527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38"/>
            <p:cNvSpPr/>
            <p:nvPr/>
          </p:nvSpPr>
          <p:spPr>
            <a:xfrm flipH="1">
              <a:off x="6923324" y="3427503"/>
              <a:ext cx="10538" cy="25198"/>
            </a:xfrm>
            <a:custGeom>
              <a:avLst/>
              <a:gdLst/>
              <a:ahLst/>
              <a:cxnLst/>
              <a:rect l="l" t="t" r="r" b="b"/>
              <a:pathLst>
                <a:path w="627" h="1499" extrusionOk="0">
                  <a:moveTo>
                    <a:pt x="426" y="1"/>
                  </a:moveTo>
                  <a:cubicBezTo>
                    <a:pt x="326" y="1"/>
                    <a:pt x="226" y="1"/>
                    <a:pt x="226" y="101"/>
                  </a:cubicBezTo>
                  <a:cubicBezTo>
                    <a:pt x="0" y="301"/>
                    <a:pt x="0" y="527"/>
                    <a:pt x="0" y="728"/>
                  </a:cubicBezTo>
                  <a:cubicBezTo>
                    <a:pt x="0" y="928"/>
                    <a:pt x="0" y="1154"/>
                    <a:pt x="101" y="1354"/>
                  </a:cubicBezTo>
                  <a:lnTo>
                    <a:pt x="101" y="1454"/>
                  </a:lnTo>
                  <a:cubicBezTo>
                    <a:pt x="142" y="1488"/>
                    <a:pt x="181" y="1499"/>
                    <a:pt x="218" y="1499"/>
                  </a:cubicBezTo>
                  <a:cubicBezTo>
                    <a:pt x="293" y="1499"/>
                    <a:pt x="360" y="1454"/>
                    <a:pt x="426" y="1454"/>
                  </a:cubicBezTo>
                  <a:cubicBezTo>
                    <a:pt x="527" y="1254"/>
                    <a:pt x="527" y="1053"/>
                    <a:pt x="627" y="728"/>
                  </a:cubicBezTo>
                  <a:cubicBezTo>
                    <a:pt x="627" y="527"/>
                    <a:pt x="627" y="301"/>
                    <a:pt x="426" y="101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38"/>
            <p:cNvSpPr/>
            <p:nvPr/>
          </p:nvSpPr>
          <p:spPr>
            <a:xfrm flipH="1">
              <a:off x="6959964" y="3439724"/>
              <a:ext cx="10555" cy="24038"/>
            </a:xfrm>
            <a:custGeom>
              <a:avLst/>
              <a:gdLst/>
              <a:ahLst/>
              <a:cxnLst/>
              <a:rect l="l" t="t" r="r" b="b"/>
              <a:pathLst>
                <a:path w="628" h="1430" extrusionOk="0">
                  <a:moveTo>
                    <a:pt x="402" y="1"/>
                  </a:moveTo>
                  <a:cubicBezTo>
                    <a:pt x="402" y="1"/>
                    <a:pt x="201" y="1"/>
                    <a:pt x="201" y="101"/>
                  </a:cubicBezTo>
                  <a:cubicBezTo>
                    <a:pt x="101" y="326"/>
                    <a:pt x="1" y="527"/>
                    <a:pt x="1" y="727"/>
                  </a:cubicBezTo>
                  <a:cubicBezTo>
                    <a:pt x="1" y="953"/>
                    <a:pt x="101" y="1153"/>
                    <a:pt x="201" y="1354"/>
                  </a:cubicBezTo>
                  <a:lnTo>
                    <a:pt x="302" y="1354"/>
                  </a:lnTo>
                  <a:cubicBezTo>
                    <a:pt x="302" y="1404"/>
                    <a:pt x="327" y="1429"/>
                    <a:pt x="367" y="1429"/>
                  </a:cubicBezTo>
                  <a:cubicBezTo>
                    <a:pt x="408" y="1429"/>
                    <a:pt x="465" y="1404"/>
                    <a:pt x="527" y="1354"/>
                  </a:cubicBezTo>
                  <a:cubicBezTo>
                    <a:pt x="627" y="1153"/>
                    <a:pt x="627" y="953"/>
                    <a:pt x="627" y="727"/>
                  </a:cubicBezTo>
                  <a:cubicBezTo>
                    <a:pt x="627" y="527"/>
                    <a:pt x="627" y="326"/>
                    <a:pt x="527" y="101"/>
                  </a:cubicBezTo>
                  <a:lnTo>
                    <a:pt x="4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38"/>
            <p:cNvSpPr/>
            <p:nvPr/>
          </p:nvSpPr>
          <p:spPr>
            <a:xfrm flipH="1">
              <a:off x="6886247" y="3458350"/>
              <a:ext cx="10555" cy="30678"/>
            </a:xfrm>
            <a:custGeom>
              <a:avLst/>
              <a:gdLst/>
              <a:ahLst/>
              <a:cxnLst/>
              <a:rect l="l" t="t" r="r" b="b"/>
              <a:pathLst>
                <a:path w="628" h="1825" extrusionOk="0">
                  <a:moveTo>
                    <a:pt x="272" y="1"/>
                  </a:moveTo>
                  <a:cubicBezTo>
                    <a:pt x="235" y="1"/>
                    <a:pt x="168" y="45"/>
                    <a:pt x="101" y="45"/>
                  </a:cubicBezTo>
                  <a:cubicBezTo>
                    <a:pt x="1" y="346"/>
                    <a:pt x="1" y="672"/>
                    <a:pt x="1" y="872"/>
                  </a:cubicBezTo>
                  <a:cubicBezTo>
                    <a:pt x="1" y="1198"/>
                    <a:pt x="1" y="1499"/>
                    <a:pt x="201" y="1725"/>
                  </a:cubicBezTo>
                  <a:cubicBezTo>
                    <a:pt x="201" y="1725"/>
                    <a:pt x="201" y="1825"/>
                    <a:pt x="302" y="1825"/>
                  </a:cubicBezTo>
                  <a:cubicBezTo>
                    <a:pt x="402" y="1825"/>
                    <a:pt x="527" y="1725"/>
                    <a:pt x="527" y="1725"/>
                  </a:cubicBezTo>
                  <a:cubicBezTo>
                    <a:pt x="627" y="1399"/>
                    <a:pt x="627" y="1098"/>
                    <a:pt x="627" y="872"/>
                  </a:cubicBezTo>
                  <a:cubicBezTo>
                    <a:pt x="527" y="672"/>
                    <a:pt x="527" y="346"/>
                    <a:pt x="402" y="146"/>
                  </a:cubicBezTo>
                  <a:lnTo>
                    <a:pt x="302" y="45"/>
                  </a:lnTo>
                  <a:cubicBezTo>
                    <a:pt x="302" y="12"/>
                    <a:pt x="290" y="1"/>
                    <a:pt x="2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38"/>
            <p:cNvSpPr/>
            <p:nvPr/>
          </p:nvSpPr>
          <p:spPr>
            <a:xfrm flipH="1">
              <a:off x="6830227" y="3413602"/>
              <a:ext cx="10538" cy="21836"/>
            </a:xfrm>
            <a:custGeom>
              <a:avLst/>
              <a:gdLst/>
              <a:ahLst/>
              <a:cxnLst/>
              <a:rect l="l" t="t" r="r" b="b"/>
              <a:pathLst>
                <a:path w="627" h="1299" extrusionOk="0">
                  <a:moveTo>
                    <a:pt x="326" y="1"/>
                  </a:moveTo>
                  <a:cubicBezTo>
                    <a:pt x="201" y="1"/>
                    <a:pt x="100" y="1"/>
                    <a:pt x="100" y="101"/>
                  </a:cubicBezTo>
                  <a:cubicBezTo>
                    <a:pt x="0" y="301"/>
                    <a:pt x="0" y="502"/>
                    <a:pt x="0" y="727"/>
                  </a:cubicBezTo>
                  <a:cubicBezTo>
                    <a:pt x="0" y="828"/>
                    <a:pt x="100" y="1028"/>
                    <a:pt x="201" y="1254"/>
                  </a:cubicBezTo>
                  <a:lnTo>
                    <a:pt x="326" y="1254"/>
                  </a:lnTo>
                  <a:cubicBezTo>
                    <a:pt x="359" y="1287"/>
                    <a:pt x="393" y="1298"/>
                    <a:pt x="423" y="1298"/>
                  </a:cubicBezTo>
                  <a:cubicBezTo>
                    <a:pt x="482" y="1298"/>
                    <a:pt x="527" y="1254"/>
                    <a:pt x="527" y="1254"/>
                  </a:cubicBezTo>
                  <a:cubicBezTo>
                    <a:pt x="627" y="1028"/>
                    <a:pt x="627" y="828"/>
                    <a:pt x="627" y="627"/>
                  </a:cubicBezTo>
                  <a:cubicBezTo>
                    <a:pt x="627" y="402"/>
                    <a:pt x="527" y="201"/>
                    <a:pt x="4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38"/>
            <p:cNvSpPr/>
            <p:nvPr/>
          </p:nvSpPr>
          <p:spPr>
            <a:xfrm flipH="1">
              <a:off x="6926686" y="3515134"/>
              <a:ext cx="12236" cy="24879"/>
            </a:xfrm>
            <a:custGeom>
              <a:avLst/>
              <a:gdLst/>
              <a:ahLst/>
              <a:cxnLst/>
              <a:rect l="l" t="t" r="r" b="b"/>
              <a:pathLst>
                <a:path w="728" h="1480" extrusionOk="0">
                  <a:moveTo>
                    <a:pt x="402" y="1"/>
                  </a:moveTo>
                  <a:cubicBezTo>
                    <a:pt x="301" y="1"/>
                    <a:pt x="201" y="1"/>
                    <a:pt x="101" y="101"/>
                  </a:cubicBezTo>
                  <a:cubicBezTo>
                    <a:pt x="1" y="327"/>
                    <a:pt x="1" y="527"/>
                    <a:pt x="101" y="853"/>
                  </a:cubicBezTo>
                  <a:cubicBezTo>
                    <a:pt x="101" y="1053"/>
                    <a:pt x="201" y="1254"/>
                    <a:pt x="402" y="1479"/>
                  </a:cubicBezTo>
                  <a:cubicBezTo>
                    <a:pt x="527" y="1479"/>
                    <a:pt x="627" y="1479"/>
                    <a:pt x="627" y="1354"/>
                  </a:cubicBezTo>
                  <a:cubicBezTo>
                    <a:pt x="727" y="1053"/>
                    <a:pt x="727" y="853"/>
                    <a:pt x="627" y="627"/>
                  </a:cubicBezTo>
                  <a:cubicBezTo>
                    <a:pt x="627" y="427"/>
                    <a:pt x="627" y="327"/>
                    <a:pt x="402" y="101"/>
                  </a:cubicBezTo>
                  <a:lnTo>
                    <a:pt x="4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38"/>
            <p:cNvSpPr/>
            <p:nvPr/>
          </p:nvSpPr>
          <p:spPr>
            <a:xfrm flipH="1">
              <a:off x="6872347" y="3515554"/>
              <a:ext cx="12236" cy="18978"/>
            </a:xfrm>
            <a:custGeom>
              <a:avLst/>
              <a:gdLst/>
              <a:ahLst/>
              <a:cxnLst/>
              <a:rect l="l" t="t" r="r" b="b"/>
              <a:pathLst>
                <a:path w="728" h="1129" extrusionOk="0">
                  <a:moveTo>
                    <a:pt x="352" y="1"/>
                  </a:moveTo>
                  <a:cubicBezTo>
                    <a:pt x="308" y="1"/>
                    <a:pt x="251" y="26"/>
                    <a:pt x="201" y="76"/>
                  </a:cubicBezTo>
                  <a:cubicBezTo>
                    <a:pt x="1" y="302"/>
                    <a:pt x="1" y="502"/>
                    <a:pt x="101" y="703"/>
                  </a:cubicBezTo>
                  <a:cubicBezTo>
                    <a:pt x="101" y="928"/>
                    <a:pt x="201" y="1028"/>
                    <a:pt x="427" y="1129"/>
                  </a:cubicBezTo>
                  <a:lnTo>
                    <a:pt x="527" y="1129"/>
                  </a:lnTo>
                  <a:cubicBezTo>
                    <a:pt x="627" y="1129"/>
                    <a:pt x="627" y="1129"/>
                    <a:pt x="728" y="1028"/>
                  </a:cubicBezTo>
                  <a:lnTo>
                    <a:pt x="728" y="502"/>
                  </a:lnTo>
                  <a:cubicBezTo>
                    <a:pt x="627" y="402"/>
                    <a:pt x="627" y="302"/>
                    <a:pt x="527" y="76"/>
                  </a:cubicBezTo>
                  <a:lnTo>
                    <a:pt x="427" y="76"/>
                  </a:lnTo>
                  <a:cubicBezTo>
                    <a:pt x="427" y="26"/>
                    <a:pt x="395" y="1"/>
                    <a:pt x="3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38"/>
            <p:cNvSpPr/>
            <p:nvPr/>
          </p:nvSpPr>
          <p:spPr>
            <a:xfrm flipH="1">
              <a:off x="6849606" y="3474689"/>
              <a:ext cx="12219" cy="16037"/>
            </a:xfrm>
            <a:custGeom>
              <a:avLst/>
              <a:gdLst/>
              <a:ahLst/>
              <a:cxnLst/>
              <a:rect l="l" t="t" r="r" b="b"/>
              <a:pathLst>
                <a:path w="727" h="954" extrusionOk="0">
                  <a:moveTo>
                    <a:pt x="426" y="1"/>
                  </a:moveTo>
                  <a:cubicBezTo>
                    <a:pt x="326" y="1"/>
                    <a:pt x="201" y="1"/>
                    <a:pt x="201" y="126"/>
                  </a:cubicBezTo>
                  <a:cubicBezTo>
                    <a:pt x="100" y="226"/>
                    <a:pt x="0" y="427"/>
                    <a:pt x="100" y="527"/>
                  </a:cubicBezTo>
                  <a:cubicBezTo>
                    <a:pt x="100" y="627"/>
                    <a:pt x="100" y="753"/>
                    <a:pt x="326" y="853"/>
                  </a:cubicBezTo>
                  <a:lnTo>
                    <a:pt x="326" y="953"/>
                  </a:lnTo>
                  <a:cubicBezTo>
                    <a:pt x="426" y="953"/>
                    <a:pt x="526" y="953"/>
                    <a:pt x="627" y="853"/>
                  </a:cubicBezTo>
                  <a:cubicBezTo>
                    <a:pt x="727" y="753"/>
                    <a:pt x="727" y="527"/>
                    <a:pt x="727" y="427"/>
                  </a:cubicBezTo>
                  <a:cubicBezTo>
                    <a:pt x="627" y="327"/>
                    <a:pt x="627" y="126"/>
                    <a:pt x="4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38"/>
            <p:cNvSpPr/>
            <p:nvPr/>
          </p:nvSpPr>
          <p:spPr>
            <a:xfrm flipH="1">
              <a:off x="6968805" y="3537895"/>
              <a:ext cx="10555" cy="25568"/>
            </a:xfrm>
            <a:custGeom>
              <a:avLst/>
              <a:gdLst/>
              <a:ahLst/>
              <a:cxnLst/>
              <a:rect l="l" t="t" r="r" b="b"/>
              <a:pathLst>
                <a:path w="628" h="1521" extrusionOk="0">
                  <a:moveTo>
                    <a:pt x="427" y="0"/>
                  </a:moveTo>
                  <a:cubicBezTo>
                    <a:pt x="301" y="0"/>
                    <a:pt x="201" y="0"/>
                    <a:pt x="101" y="125"/>
                  </a:cubicBezTo>
                  <a:cubicBezTo>
                    <a:pt x="1" y="326"/>
                    <a:pt x="1" y="526"/>
                    <a:pt x="1" y="752"/>
                  </a:cubicBezTo>
                  <a:cubicBezTo>
                    <a:pt x="1" y="1053"/>
                    <a:pt x="101" y="1253"/>
                    <a:pt x="201" y="1479"/>
                  </a:cubicBezTo>
                  <a:lnTo>
                    <a:pt x="301" y="1479"/>
                  </a:lnTo>
                  <a:cubicBezTo>
                    <a:pt x="338" y="1508"/>
                    <a:pt x="373" y="1520"/>
                    <a:pt x="403" y="1520"/>
                  </a:cubicBezTo>
                  <a:cubicBezTo>
                    <a:pt x="477" y="1520"/>
                    <a:pt x="527" y="1449"/>
                    <a:pt x="527" y="1379"/>
                  </a:cubicBezTo>
                  <a:cubicBezTo>
                    <a:pt x="627" y="1153"/>
                    <a:pt x="627" y="953"/>
                    <a:pt x="627" y="752"/>
                  </a:cubicBezTo>
                  <a:cubicBezTo>
                    <a:pt x="627" y="526"/>
                    <a:pt x="627" y="326"/>
                    <a:pt x="427" y="125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38"/>
            <p:cNvSpPr/>
            <p:nvPr/>
          </p:nvSpPr>
          <p:spPr>
            <a:xfrm flipH="1">
              <a:off x="6940585" y="3581248"/>
              <a:ext cx="10555" cy="19853"/>
            </a:xfrm>
            <a:custGeom>
              <a:avLst/>
              <a:gdLst/>
              <a:ahLst/>
              <a:cxnLst/>
              <a:rect l="l" t="t" r="r" b="b"/>
              <a:pathLst>
                <a:path w="628" h="1181" extrusionOk="0">
                  <a:moveTo>
                    <a:pt x="214" y="0"/>
                  </a:moveTo>
                  <a:cubicBezTo>
                    <a:pt x="150" y="0"/>
                    <a:pt x="101" y="83"/>
                    <a:pt x="101" y="153"/>
                  </a:cubicBezTo>
                  <a:cubicBezTo>
                    <a:pt x="1" y="253"/>
                    <a:pt x="1" y="454"/>
                    <a:pt x="1" y="679"/>
                  </a:cubicBezTo>
                  <a:cubicBezTo>
                    <a:pt x="1" y="780"/>
                    <a:pt x="101" y="980"/>
                    <a:pt x="201" y="1080"/>
                  </a:cubicBezTo>
                  <a:lnTo>
                    <a:pt x="201" y="1181"/>
                  </a:lnTo>
                  <a:cubicBezTo>
                    <a:pt x="302" y="1181"/>
                    <a:pt x="402" y="1181"/>
                    <a:pt x="502" y="1080"/>
                  </a:cubicBezTo>
                  <a:cubicBezTo>
                    <a:pt x="627" y="880"/>
                    <a:pt x="627" y="780"/>
                    <a:pt x="627" y="554"/>
                  </a:cubicBezTo>
                  <a:cubicBezTo>
                    <a:pt x="502" y="354"/>
                    <a:pt x="502" y="253"/>
                    <a:pt x="302" y="53"/>
                  </a:cubicBezTo>
                  <a:cubicBezTo>
                    <a:pt x="272" y="15"/>
                    <a:pt x="242" y="0"/>
                    <a:pt x="2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38"/>
            <p:cNvSpPr/>
            <p:nvPr/>
          </p:nvSpPr>
          <p:spPr>
            <a:xfrm flipH="1">
              <a:off x="6891726" y="3575381"/>
              <a:ext cx="10538" cy="14255"/>
            </a:xfrm>
            <a:custGeom>
              <a:avLst/>
              <a:gdLst/>
              <a:ahLst/>
              <a:cxnLst/>
              <a:rect l="l" t="t" r="r" b="b"/>
              <a:pathLst>
                <a:path w="627" h="848" extrusionOk="0">
                  <a:moveTo>
                    <a:pt x="226" y="1"/>
                  </a:moveTo>
                  <a:cubicBezTo>
                    <a:pt x="157" y="1"/>
                    <a:pt x="100" y="26"/>
                    <a:pt x="100" y="76"/>
                  </a:cubicBezTo>
                  <a:cubicBezTo>
                    <a:pt x="0" y="276"/>
                    <a:pt x="0" y="402"/>
                    <a:pt x="0" y="502"/>
                  </a:cubicBezTo>
                  <a:cubicBezTo>
                    <a:pt x="0" y="602"/>
                    <a:pt x="100" y="703"/>
                    <a:pt x="226" y="803"/>
                  </a:cubicBezTo>
                  <a:cubicBezTo>
                    <a:pt x="259" y="836"/>
                    <a:pt x="292" y="847"/>
                    <a:pt x="326" y="847"/>
                  </a:cubicBezTo>
                  <a:cubicBezTo>
                    <a:pt x="393" y="847"/>
                    <a:pt x="460" y="803"/>
                    <a:pt x="526" y="803"/>
                  </a:cubicBezTo>
                  <a:cubicBezTo>
                    <a:pt x="627" y="602"/>
                    <a:pt x="627" y="502"/>
                    <a:pt x="627" y="402"/>
                  </a:cubicBezTo>
                  <a:cubicBezTo>
                    <a:pt x="627" y="276"/>
                    <a:pt x="526" y="76"/>
                    <a:pt x="426" y="76"/>
                  </a:cubicBezTo>
                  <a:cubicBezTo>
                    <a:pt x="376" y="26"/>
                    <a:pt x="295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38"/>
            <p:cNvSpPr/>
            <p:nvPr/>
          </p:nvSpPr>
          <p:spPr>
            <a:xfrm flipH="1">
              <a:off x="6968805" y="3624265"/>
              <a:ext cx="12236" cy="31603"/>
            </a:xfrm>
            <a:custGeom>
              <a:avLst/>
              <a:gdLst/>
              <a:ahLst/>
              <a:cxnLst/>
              <a:rect l="l" t="t" r="r" b="b"/>
              <a:pathLst>
                <a:path w="728" h="1880" extrusionOk="0">
                  <a:moveTo>
                    <a:pt x="301" y="0"/>
                  </a:moveTo>
                  <a:cubicBezTo>
                    <a:pt x="201" y="0"/>
                    <a:pt x="101" y="0"/>
                    <a:pt x="101" y="100"/>
                  </a:cubicBezTo>
                  <a:cubicBezTo>
                    <a:pt x="0" y="401"/>
                    <a:pt x="0" y="727"/>
                    <a:pt x="0" y="1028"/>
                  </a:cubicBezTo>
                  <a:cubicBezTo>
                    <a:pt x="101" y="1253"/>
                    <a:pt x="201" y="1554"/>
                    <a:pt x="401" y="1754"/>
                  </a:cubicBezTo>
                  <a:cubicBezTo>
                    <a:pt x="401" y="1880"/>
                    <a:pt x="527" y="1880"/>
                    <a:pt x="527" y="1880"/>
                  </a:cubicBezTo>
                  <a:cubicBezTo>
                    <a:pt x="627" y="1880"/>
                    <a:pt x="727" y="1754"/>
                    <a:pt x="727" y="1654"/>
                  </a:cubicBezTo>
                  <a:cubicBezTo>
                    <a:pt x="727" y="1353"/>
                    <a:pt x="727" y="1128"/>
                    <a:pt x="627" y="827"/>
                  </a:cubicBezTo>
                  <a:cubicBezTo>
                    <a:pt x="627" y="627"/>
                    <a:pt x="527" y="301"/>
                    <a:pt x="401" y="100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38"/>
            <p:cNvSpPr/>
            <p:nvPr/>
          </p:nvSpPr>
          <p:spPr>
            <a:xfrm rot="825059" flipH="1">
              <a:off x="7217475" y="3302410"/>
              <a:ext cx="188370" cy="791862"/>
            </a:xfrm>
            <a:custGeom>
              <a:avLst/>
              <a:gdLst/>
              <a:ahLst/>
              <a:cxnLst/>
              <a:rect l="l" t="t" r="r" b="b"/>
              <a:pathLst>
                <a:path w="11208" h="47109" extrusionOk="0">
                  <a:moveTo>
                    <a:pt x="8829" y="1"/>
                  </a:moveTo>
                  <a:cubicBezTo>
                    <a:pt x="8458" y="1"/>
                    <a:pt x="7993" y="203"/>
                    <a:pt x="7419" y="625"/>
                  </a:cubicBezTo>
                  <a:cubicBezTo>
                    <a:pt x="2181" y="4485"/>
                    <a:pt x="0" y="29974"/>
                    <a:pt x="9800" y="46991"/>
                  </a:cubicBezTo>
                  <a:cubicBezTo>
                    <a:pt x="9846" y="47070"/>
                    <a:pt x="9877" y="47109"/>
                    <a:pt x="9894" y="47109"/>
                  </a:cubicBezTo>
                  <a:cubicBezTo>
                    <a:pt x="10194" y="47109"/>
                    <a:pt x="6373" y="35377"/>
                    <a:pt x="8246" y="20350"/>
                  </a:cubicBezTo>
                  <a:cubicBezTo>
                    <a:pt x="9699" y="8336"/>
                    <a:pt x="11208" y="1"/>
                    <a:pt x="88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38"/>
            <p:cNvSpPr/>
            <p:nvPr/>
          </p:nvSpPr>
          <p:spPr>
            <a:xfrm rot="825059" flipH="1">
              <a:off x="7179669" y="3407764"/>
              <a:ext cx="112487" cy="753974"/>
            </a:xfrm>
            <a:custGeom>
              <a:avLst/>
              <a:gdLst/>
              <a:ahLst/>
              <a:cxnLst/>
              <a:rect l="l" t="t" r="r" b="b"/>
              <a:pathLst>
                <a:path w="6693" h="44855" extrusionOk="0">
                  <a:moveTo>
                    <a:pt x="1479" y="1"/>
                  </a:moveTo>
                  <a:cubicBezTo>
                    <a:pt x="1379" y="1"/>
                    <a:pt x="1254" y="101"/>
                    <a:pt x="1254" y="226"/>
                  </a:cubicBezTo>
                  <a:cubicBezTo>
                    <a:pt x="627" y="3986"/>
                    <a:pt x="326" y="7745"/>
                    <a:pt x="226" y="11504"/>
                  </a:cubicBezTo>
                  <a:cubicBezTo>
                    <a:pt x="1" y="15364"/>
                    <a:pt x="126" y="19124"/>
                    <a:pt x="326" y="22883"/>
                  </a:cubicBezTo>
                  <a:cubicBezTo>
                    <a:pt x="427" y="24863"/>
                    <a:pt x="627" y="26743"/>
                    <a:pt x="953" y="28622"/>
                  </a:cubicBezTo>
                  <a:cubicBezTo>
                    <a:pt x="1254" y="30502"/>
                    <a:pt x="1580" y="32382"/>
                    <a:pt x="2106" y="34161"/>
                  </a:cubicBezTo>
                  <a:cubicBezTo>
                    <a:pt x="2933" y="37921"/>
                    <a:pt x="4286" y="41454"/>
                    <a:pt x="6392" y="44713"/>
                  </a:cubicBezTo>
                  <a:cubicBezTo>
                    <a:pt x="6392" y="44784"/>
                    <a:pt x="6442" y="44854"/>
                    <a:pt x="6507" y="44854"/>
                  </a:cubicBezTo>
                  <a:cubicBezTo>
                    <a:pt x="6533" y="44854"/>
                    <a:pt x="6563" y="44842"/>
                    <a:pt x="6592" y="44813"/>
                  </a:cubicBezTo>
                  <a:cubicBezTo>
                    <a:pt x="6692" y="44713"/>
                    <a:pt x="6692" y="44587"/>
                    <a:pt x="6692" y="44487"/>
                  </a:cubicBezTo>
                  <a:cubicBezTo>
                    <a:pt x="5765" y="42933"/>
                    <a:pt x="5013" y="41154"/>
                    <a:pt x="4387" y="39374"/>
                  </a:cubicBezTo>
                  <a:cubicBezTo>
                    <a:pt x="3660" y="37695"/>
                    <a:pt x="3133" y="35815"/>
                    <a:pt x="2732" y="34061"/>
                  </a:cubicBezTo>
                  <a:cubicBezTo>
                    <a:pt x="2306" y="32181"/>
                    <a:pt x="2006" y="30302"/>
                    <a:pt x="1780" y="28522"/>
                  </a:cubicBezTo>
                  <a:cubicBezTo>
                    <a:pt x="1479" y="26642"/>
                    <a:pt x="1254" y="24763"/>
                    <a:pt x="1154" y="22883"/>
                  </a:cubicBezTo>
                  <a:cubicBezTo>
                    <a:pt x="853" y="19124"/>
                    <a:pt x="853" y="15364"/>
                    <a:pt x="953" y="11605"/>
                  </a:cubicBezTo>
                  <a:cubicBezTo>
                    <a:pt x="953" y="9725"/>
                    <a:pt x="1053" y="7845"/>
                    <a:pt x="1154" y="5966"/>
                  </a:cubicBezTo>
                  <a:cubicBezTo>
                    <a:pt x="1254" y="4086"/>
                    <a:pt x="1479" y="2206"/>
                    <a:pt x="1680" y="326"/>
                  </a:cubicBezTo>
                  <a:cubicBezTo>
                    <a:pt x="1680" y="226"/>
                    <a:pt x="1580" y="101"/>
                    <a:pt x="1479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38"/>
            <p:cNvSpPr/>
            <p:nvPr/>
          </p:nvSpPr>
          <p:spPr>
            <a:xfrm flipH="1">
              <a:off x="7114847" y="4515732"/>
              <a:ext cx="136914" cy="180758"/>
            </a:xfrm>
            <a:custGeom>
              <a:avLst/>
              <a:gdLst/>
              <a:ahLst/>
              <a:cxnLst/>
              <a:rect l="l" t="t" r="r" b="b"/>
              <a:pathLst>
                <a:path w="8146" h="10753" extrusionOk="0">
                  <a:moveTo>
                    <a:pt x="2406" y="1"/>
                  </a:moveTo>
                  <a:cubicBezTo>
                    <a:pt x="1654" y="527"/>
                    <a:pt x="827" y="953"/>
                    <a:pt x="0" y="1254"/>
                  </a:cubicBezTo>
                  <a:cubicBezTo>
                    <a:pt x="401" y="5339"/>
                    <a:pt x="1654" y="10352"/>
                    <a:pt x="2406" y="10653"/>
                  </a:cubicBezTo>
                  <a:cubicBezTo>
                    <a:pt x="2530" y="10717"/>
                    <a:pt x="2798" y="10752"/>
                    <a:pt x="3151" y="10752"/>
                  </a:cubicBezTo>
                  <a:cubicBezTo>
                    <a:pt x="4580" y="10752"/>
                    <a:pt x="7418" y="10180"/>
                    <a:pt x="7920" y="8673"/>
                  </a:cubicBezTo>
                  <a:cubicBezTo>
                    <a:pt x="8145" y="8146"/>
                    <a:pt x="4587" y="7520"/>
                    <a:pt x="2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38"/>
            <p:cNvSpPr/>
            <p:nvPr/>
          </p:nvSpPr>
          <p:spPr>
            <a:xfrm flipH="1">
              <a:off x="7134226" y="4280796"/>
              <a:ext cx="241154" cy="261816"/>
            </a:xfrm>
            <a:custGeom>
              <a:avLst/>
              <a:gdLst/>
              <a:ahLst/>
              <a:cxnLst/>
              <a:rect l="l" t="t" r="r" b="b"/>
              <a:pathLst>
                <a:path w="14348" h="15575" extrusionOk="0">
                  <a:moveTo>
                    <a:pt x="5592" y="1"/>
                  </a:moveTo>
                  <a:cubicBezTo>
                    <a:pt x="5127" y="1"/>
                    <a:pt x="4601" y="91"/>
                    <a:pt x="3997" y="293"/>
                  </a:cubicBezTo>
                  <a:cubicBezTo>
                    <a:pt x="1616" y="1044"/>
                    <a:pt x="1089" y="3325"/>
                    <a:pt x="864" y="5430"/>
                  </a:cubicBezTo>
                  <a:cubicBezTo>
                    <a:pt x="663" y="7511"/>
                    <a:pt x="1716" y="12197"/>
                    <a:pt x="237" y="13977"/>
                  </a:cubicBezTo>
                  <a:cubicBezTo>
                    <a:pt x="1" y="14233"/>
                    <a:pt x="2276" y="15575"/>
                    <a:pt x="5039" y="15575"/>
                  </a:cubicBezTo>
                  <a:cubicBezTo>
                    <a:pt x="5789" y="15575"/>
                    <a:pt x="6574" y="15476"/>
                    <a:pt x="7355" y="15230"/>
                  </a:cubicBezTo>
                  <a:cubicBezTo>
                    <a:pt x="8182" y="14929"/>
                    <a:pt x="9009" y="14503"/>
                    <a:pt x="9761" y="13977"/>
                  </a:cubicBezTo>
                  <a:cubicBezTo>
                    <a:pt x="13921" y="10543"/>
                    <a:pt x="14348" y="7711"/>
                    <a:pt x="14147" y="7310"/>
                  </a:cubicBezTo>
                  <a:cubicBezTo>
                    <a:pt x="13821" y="6984"/>
                    <a:pt x="11641" y="6984"/>
                    <a:pt x="10062" y="4578"/>
                  </a:cubicBezTo>
                  <a:cubicBezTo>
                    <a:pt x="8758" y="2475"/>
                    <a:pt x="8018" y="1"/>
                    <a:pt x="55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38"/>
            <p:cNvSpPr/>
            <p:nvPr/>
          </p:nvSpPr>
          <p:spPr>
            <a:xfrm flipH="1">
              <a:off x="7314940" y="4287806"/>
              <a:ext cx="24875" cy="247326"/>
            </a:xfrm>
            <a:custGeom>
              <a:avLst/>
              <a:gdLst/>
              <a:ahLst/>
              <a:cxnLst/>
              <a:rect l="l" t="t" r="r" b="b"/>
              <a:pathLst>
                <a:path w="1480" h="14713" extrusionOk="0">
                  <a:moveTo>
                    <a:pt x="1379" y="1"/>
                  </a:moveTo>
                  <a:cubicBezTo>
                    <a:pt x="853" y="402"/>
                    <a:pt x="527" y="1028"/>
                    <a:pt x="427" y="1655"/>
                  </a:cubicBezTo>
                  <a:cubicBezTo>
                    <a:pt x="226" y="2282"/>
                    <a:pt x="126" y="2908"/>
                    <a:pt x="126" y="3535"/>
                  </a:cubicBezTo>
                  <a:cubicBezTo>
                    <a:pt x="126" y="4888"/>
                    <a:pt x="327" y="6141"/>
                    <a:pt x="627" y="7394"/>
                  </a:cubicBezTo>
                  <a:cubicBezTo>
                    <a:pt x="953" y="8648"/>
                    <a:pt x="1254" y="9901"/>
                    <a:pt x="1254" y="11154"/>
                  </a:cubicBezTo>
                  <a:cubicBezTo>
                    <a:pt x="1254" y="11780"/>
                    <a:pt x="1154" y="12407"/>
                    <a:pt x="953" y="12933"/>
                  </a:cubicBezTo>
                  <a:cubicBezTo>
                    <a:pt x="753" y="13560"/>
                    <a:pt x="527" y="14186"/>
                    <a:pt x="1" y="14613"/>
                  </a:cubicBezTo>
                  <a:lnTo>
                    <a:pt x="1" y="14713"/>
                  </a:lnTo>
                  <a:lnTo>
                    <a:pt x="126" y="14713"/>
                  </a:lnTo>
                  <a:cubicBezTo>
                    <a:pt x="753" y="14287"/>
                    <a:pt x="953" y="13660"/>
                    <a:pt x="1154" y="13034"/>
                  </a:cubicBezTo>
                  <a:cubicBezTo>
                    <a:pt x="1379" y="12407"/>
                    <a:pt x="1480" y="11780"/>
                    <a:pt x="1480" y="11154"/>
                  </a:cubicBezTo>
                  <a:cubicBezTo>
                    <a:pt x="1480" y="9800"/>
                    <a:pt x="1254" y="8547"/>
                    <a:pt x="953" y="7294"/>
                  </a:cubicBezTo>
                  <a:cubicBezTo>
                    <a:pt x="627" y="6041"/>
                    <a:pt x="327" y="4888"/>
                    <a:pt x="427" y="3635"/>
                  </a:cubicBezTo>
                  <a:cubicBezTo>
                    <a:pt x="427" y="2908"/>
                    <a:pt x="527" y="2382"/>
                    <a:pt x="627" y="1755"/>
                  </a:cubicBezTo>
                  <a:cubicBezTo>
                    <a:pt x="753" y="1129"/>
                    <a:pt x="1054" y="502"/>
                    <a:pt x="1480" y="101"/>
                  </a:cubicBezTo>
                  <a:lnTo>
                    <a:pt x="14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38"/>
            <p:cNvSpPr/>
            <p:nvPr/>
          </p:nvSpPr>
          <p:spPr>
            <a:xfrm flipH="1">
              <a:off x="7292183" y="4284023"/>
              <a:ext cx="29934" cy="259967"/>
            </a:xfrm>
            <a:custGeom>
              <a:avLst/>
              <a:gdLst/>
              <a:ahLst/>
              <a:cxnLst/>
              <a:rect l="l" t="t" r="r" b="b"/>
              <a:pathLst>
                <a:path w="1781" h="15465" extrusionOk="0">
                  <a:moveTo>
                    <a:pt x="953" y="0"/>
                  </a:moveTo>
                  <a:cubicBezTo>
                    <a:pt x="527" y="527"/>
                    <a:pt x="326" y="1253"/>
                    <a:pt x="201" y="1880"/>
                  </a:cubicBezTo>
                  <a:cubicBezTo>
                    <a:pt x="1" y="2507"/>
                    <a:pt x="1" y="3233"/>
                    <a:pt x="101" y="3860"/>
                  </a:cubicBezTo>
                  <a:cubicBezTo>
                    <a:pt x="201" y="5238"/>
                    <a:pt x="627" y="6492"/>
                    <a:pt x="953" y="7745"/>
                  </a:cubicBezTo>
                  <a:cubicBezTo>
                    <a:pt x="1254" y="8998"/>
                    <a:pt x="1580" y="10251"/>
                    <a:pt x="1580" y="11604"/>
                  </a:cubicBezTo>
                  <a:cubicBezTo>
                    <a:pt x="1580" y="12231"/>
                    <a:pt x="1454" y="12858"/>
                    <a:pt x="1454" y="13584"/>
                  </a:cubicBezTo>
                  <a:cubicBezTo>
                    <a:pt x="1354" y="14211"/>
                    <a:pt x="1254" y="14838"/>
                    <a:pt x="828" y="15364"/>
                  </a:cubicBezTo>
                  <a:lnTo>
                    <a:pt x="828" y="15464"/>
                  </a:lnTo>
                  <a:lnTo>
                    <a:pt x="953" y="15464"/>
                  </a:lnTo>
                  <a:cubicBezTo>
                    <a:pt x="1454" y="14938"/>
                    <a:pt x="1580" y="14211"/>
                    <a:pt x="1680" y="13584"/>
                  </a:cubicBezTo>
                  <a:cubicBezTo>
                    <a:pt x="1780" y="12958"/>
                    <a:pt x="1780" y="12231"/>
                    <a:pt x="1780" y="11604"/>
                  </a:cubicBezTo>
                  <a:cubicBezTo>
                    <a:pt x="1780" y="10251"/>
                    <a:pt x="1580" y="8998"/>
                    <a:pt x="1254" y="7619"/>
                  </a:cubicBezTo>
                  <a:cubicBezTo>
                    <a:pt x="953" y="6366"/>
                    <a:pt x="427" y="5113"/>
                    <a:pt x="326" y="3860"/>
                  </a:cubicBezTo>
                  <a:cubicBezTo>
                    <a:pt x="201" y="2607"/>
                    <a:pt x="427" y="1253"/>
                    <a:pt x="1053" y="101"/>
                  </a:cubicBezTo>
                  <a:lnTo>
                    <a:pt x="10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38"/>
            <p:cNvSpPr/>
            <p:nvPr/>
          </p:nvSpPr>
          <p:spPr>
            <a:xfrm flipH="1">
              <a:off x="7248382" y="4278964"/>
              <a:ext cx="47195" cy="263329"/>
            </a:xfrm>
            <a:custGeom>
              <a:avLst/>
              <a:gdLst/>
              <a:ahLst/>
              <a:cxnLst/>
              <a:rect l="l" t="t" r="r" b="b"/>
              <a:pathLst>
                <a:path w="2808" h="15665" extrusionOk="0">
                  <a:moveTo>
                    <a:pt x="828" y="1"/>
                  </a:moveTo>
                  <a:cubicBezTo>
                    <a:pt x="727" y="1"/>
                    <a:pt x="727" y="1"/>
                    <a:pt x="727" y="101"/>
                  </a:cubicBezTo>
                  <a:cubicBezTo>
                    <a:pt x="201" y="1354"/>
                    <a:pt x="1" y="2707"/>
                    <a:pt x="101" y="4061"/>
                  </a:cubicBezTo>
                  <a:cubicBezTo>
                    <a:pt x="201" y="5414"/>
                    <a:pt x="627" y="6667"/>
                    <a:pt x="1028" y="7920"/>
                  </a:cubicBezTo>
                  <a:cubicBezTo>
                    <a:pt x="1454" y="9174"/>
                    <a:pt x="1980" y="10427"/>
                    <a:pt x="2281" y="11680"/>
                  </a:cubicBezTo>
                  <a:cubicBezTo>
                    <a:pt x="2381" y="12306"/>
                    <a:pt x="2507" y="12933"/>
                    <a:pt x="2507" y="13685"/>
                  </a:cubicBezTo>
                  <a:cubicBezTo>
                    <a:pt x="2607" y="13986"/>
                    <a:pt x="2607" y="14311"/>
                    <a:pt x="2507" y="14612"/>
                  </a:cubicBezTo>
                  <a:lnTo>
                    <a:pt x="2507" y="15139"/>
                  </a:lnTo>
                  <a:cubicBezTo>
                    <a:pt x="2507" y="15239"/>
                    <a:pt x="2507" y="15439"/>
                    <a:pt x="2381" y="15439"/>
                  </a:cubicBezTo>
                  <a:lnTo>
                    <a:pt x="2381" y="15565"/>
                  </a:lnTo>
                  <a:cubicBezTo>
                    <a:pt x="2381" y="15665"/>
                    <a:pt x="2381" y="15665"/>
                    <a:pt x="2507" y="15665"/>
                  </a:cubicBezTo>
                  <a:cubicBezTo>
                    <a:pt x="2607" y="15565"/>
                    <a:pt x="2607" y="15439"/>
                    <a:pt x="2707" y="15339"/>
                  </a:cubicBezTo>
                  <a:lnTo>
                    <a:pt x="2707" y="15139"/>
                  </a:lnTo>
                  <a:cubicBezTo>
                    <a:pt x="2707" y="14938"/>
                    <a:pt x="2707" y="14813"/>
                    <a:pt x="2808" y="14612"/>
                  </a:cubicBezTo>
                  <a:lnTo>
                    <a:pt x="2808" y="13560"/>
                  </a:lnTo>
                  <a:cubicBezTo>
                    <a:pt x="2808" y="12933"/>
                    <a:pt x="2607" y="12306"/>
                    <a:pt x="2507" y="11580"/>
                  </a:cubicBezTo>
                  <a:cubicBezTo>
                    <a:pt x="2181" y="10326"/>
                    <a:pt x="1755" y="9073"/>
                    <a:pt x="1354" y="7820"/>
                  </a:cubicBezTo>
                  <a:cubicBezTo>
                    <a:pt x="928" y="6567"/>
                    <a:pt x="402" y="5314"/>
                    <a:pt x="301" y="3961"/>
                  </a:cubicBezTo>
                  <a:cubicBezTo>
                    <a:pt x="301" y="2707"/>
                    <a:pt x="502" y="1354"/>
                    <a:pt x="828" y="101"/>
                  </a:cubicBezTo>
                  <a:lnTo>
                    <a:pt x="8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38"/>
            <p:cNvSpPr/>
            <p:nvPr/>
          </p:nvSpPr>
          <p:spPr>
            <a:xfrm flipH="1">
              <a:off x="7148126" y="4289503"/>
              <a:ext cx="115854" cy="157997"/>
            </a:xfrm>
            <a:custGeom>
              <a:avLst/>
              <a:gdLst/>
              <a:ahLst/>
              <a:cxnLst/>
              <a:rect l="l" t="t" r="r" b="b"/>
              <a:pathLst>
                <a:path w="6893" h="9399" extrusionOk="0">
                  <a:moveTo>
                    <a:pt x="100" y="0"/>
                  </a:moveTo>
                  <a:cubicBezTo>
                    <a:pt x="100" y="0"/>
                    <a:pt x="0" y="0"/>
                    <a:pt x="0" y="100"/>
                  </a:cubicBezTo>
                  <a:cubicBezTo>
                    <a:pt x="201" y="1028"/>
                    <a:pt x="401" y="1980"/>
                    <a:pt x="827" y="2907"/>
                  </a:cubicBezTo>
                  <a:cubicBezTo>
                    <a:pt x="1253" y="3860"/>
                    <a:pt x="1654" y="4687"/>
                    <a:pt x="2281" y="5539"/>
                  </a:cubicBezTo>
                  <a:cubicBezTo>
                    <a:pt x="2506" y="5940"/>
                    <a:pt x="2907" y="6366"/>
                    <a:pt x="3233" y="6667"/>
                  </a:cubicBezTo>
                  <a:cubicBezTo>
                    <a:pt x="3534" y="7093"/>
                    <a:pt x="3860" y="7419"/>
                    <a:pt x="4261" y="7720"/>
                  </a:cubicBezTo>
                  <a:cubicBezTo>
                    <a:pt x="4486" y="7920"/>
                    <a:pt x="4587" y="8045"/>
                    <a:pt x="4787" y="8246"/>
                  </a:cubicBezTo>
                  <a:lnTo>
                    <a:pt x="5414" y="8672"/>
                  </a:lnTo>
                  <a:cubicBezTo>
                    <a:pt x="5639" y="8772"/>
                    <a:pt x="5840" y="8973"/>
                    <a:pt x="6040" y="9073"/>
                  </a:cubicBezTo>
                  <a:cubicBezTo>
                    <a:pt x="6266" y="9173"/>
                    <a:pt x="6466" y="9298"/>
                    <a:pt x="6667" y="9399"/>
                  </a:cubicBezTo>
                  <a:lnTo>
                    <a:pt x="6892" y="9399"/>
                  </a:lnTo>
                  <a:cubicBezTo>
                    <a:pt x="6892" y="9298"/>
                    <a:pt x="6892" y="9298"/>
                    <a:pt x="6767" y="9298"/>
                  </a:cubicBezTo>
                  <a:cubicBezTo>
                    <a:pt x="5940" y="8772"/>
                    <a:pt x="5113" y="8246"/>
                    <a:pt x="4386" y="7619"/>
                  </a:cubicBezTo>
                  <a:cubicBezTo>
                    <a:pt x="4060" y="7293"/>
                    <a:pt x="3760" y="6892"/>
                    <a:pt x="3434" y="6567"/>
                  </a:cubicBezTo>
                  <a:cubicBezTo>
                    <a:pt x="3133" y="6166"/>
                    <a:pt x="2807" y="5740"/>
                    <a:pt x="2506" y="5414"/>
                  </a:cubicBezTo>
                  <a:cubicBezTo>
                    <a:pt x="1980" y="4587"/>
                    <a:pt x="1454" y="3760"/>
                    <a:pt x="1028" y="2807"/>
                  </a:cubicBezTo>
                  <a:lnTo>
                    <a:pt x="827" y="2181"/>
                  </a:lnTo>
                  <a:lnTo>
                    <a:pt x="627" y="1454"/>
                  </a:lnTo>
                  <a:cubicBezTo>
                    <a:pt x="401" y="1028"/>
                    <a:pt x="301" y="526"/>
                    <a:pt x="201" y="100"/>
                  </a:cubicBezTo>
                  <a:cubicBezTo>
                    <a:pt x="201" y="0"/>
                    <a:pt x="201" y="0"/>
                    <a:pt x="1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38"/>
            <p:cNvSpPr/>
            <p:nvPr/>
          </p:nvSpPr>
          <p:spPr>
            <a:xfrm flipH="1">
              <a:off x="7183505" y="4280645"/>
              <a:ext cx="93114" cy="214042"/>
            </a:xfrm>
            <a:custGeom>
              <a:avLst/>
              <a:gdLst/>
              <a:ahLst/>
              <a:cxnLst/>
              <a:rect l="l" t="t" r="r" b="b"/>
              <a:pathLst>
                <a:path w="5540" h="12733" extrusionOk="0">
                  <a:moveTo>
                    <a:pt x="426" y="1"/>
                  </a:moveTo>
                  <a:cubicBezTo>
                    <a:pt x="0" y="1254"/>
                    <a:pt x="0" y="2407"/>
                    <a:pt x="226" y="3560"/>
                  </a:cubicBezTo>
                  <a:cubicBezTo>
                    <a:pt x="426" y="4813"/>
                    <a:pt x="752" y="5941"/>
                    <a:pt x="1253" y="6993"/>
                  </a:cubicBezTo>
                  <a:cubicBezTo>
                    <a:pt x="1780" y="8046"/>
                    <a:pt x="2406" y="9074"/>
                    <a:pt x="3133" y="10026"/>
                  </a:cubicBezTo>
                  <a:cubicBezTo>
                    <a:pt x="3459" y="10552"/>
                    <a:pt x="3885" y="10953"/>
                    <a:pt x="4186" y="11379"/>
                  </a:cubicBezTo>
                  <a:cubicBezTo>
                    <a:pt x="4612" y="11906"/>
                    <a:pt x="5013" y="12332"/>
                    <a:pt x="5439" y="12733"/>
                  </a:cubicBezTo>
                  <a:lnTo>
                    <a:pt x="5539" y="12733"/>
                  </a:lnTo>
                  <a:lnTo>
                    <a:pt x="5539" y="12633"/>
                  </a:lnTo>
                  <a:lnTo>
                    <a:pt x="5539" y="12532"/>
                  </a:lnTo>
                  <a:cubicBezTo>
                    <a:pt x="5138" y="12106"/>
                    <a:pt x="4812" y="11705"/>
                    <a:pt x="4386" y="11279"/>
                  </a:cubicBezTo>
                  <a:cubicBezTo>
                    <a:pt x="3985" y="10753"/>
                    <a:pt x="3659" y="10327"/>
                    <a:pt x="3258" y="9926"/>
                  </a:cubicBezTo>
                  <a:cubicBezTo>
                    <a:pt x="2933" y="9399"/>
                    <a:pt x="2632" y="8973"/>
                    <a:pt x="2306" y="8447"/>
                  </a:cubicBezTo>
                  <a:cubicBezTo>
                    <a:pt x="2206" y="8146"/>
                    <a:pt x="2106" y="7946"/>
                    <a:pt x="1880" y="7620"/>
                  </a:cubicBezTo>
                  <a:cubicBezTo>
                    <a:pt x="1780" y="7419"/>
                    <a:pt x="1680" y="7094"/>
                    <a:pt x="1579" y="6893"/>
                  </a:cubicBezTo>
                  <a:cubicBezTo>
                    <a:pt x="1053" y="5840"/>
                    <a:pt x="627" y="4688"/>
                    <a:pt x="527" y="3560"/>
                  </a:cubicBezTo>
                  <a:cubicBezTo>
                    <a:pt x="426" y="2933"/>
                    <a:pt x="326" y="2407"/>
                    <a:pt x="326" y="1780"/>
                  </a:cubicBezTo>
                  <a:cubicBezTo>
                    <a:pt x="326" y="1254"/>
                    <a:pt x="426" y="627"/>
                    <a:pt x="527" y="101"/>
                  </a:cubicBezTo>
                  <a:cubicBezTo>
                    <a:pt x="527" y="1"/>
                    <a:pt x="527" y="1"/>
                    <a:pt x="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38"/>
            <p:cNvSpPr/>
            <p:nvPr/>
          </p:nvSpPr>
          <p:spPr>
            <a:xfrm flipH="1">
              <a:off x="6946065" y="4185853"/>
              <a:ext cx="47195" cy="49321"/>
            </a:xfrm>
            <a:custGeom>
              <a:avLst/>
              <a:gdLst/>
              <a:ahLst/>
              <a:cxnLst/>
              <a:rect l="l" t="t" r="r" b="b"/>
              <a:pathLst>
                <a:path w="2808" h="2934" extrusionOk="0">
                  <a:moveTo>
                    <a:pt x="1254" y="1"/>
                  </a:moveTo>
                  <a:cubicBezTo>
                    <a:pt x="928" y="1"/>
                    <a:pt x="727" y="101"/>
                    <a:pt x="627" y="201"/>
                  </a:cubicBezTo>
                  <a:cubicBezTo>
                    <a:pt x="502" y="301"/>
                    <a:pt x="401" y="427"/>
                    <a:pt x="401" y="527"/>
                  </a:cubicBezTo>
                  <a:cubicBezTo>
                    <a:pt x="401" y="527"/>
                    <a:pt x="301" y="527"/>
                    <a:pt x="301" y="627"/>
                  </a:cubicBezTo>
                  <a:cubicBezTo>
                    <a:pt x="301" y="728"/>
                    <a:pt x="201" y="728"/>
                    <a:pt x="201" y="828"/>
                  </a:cubicBezTo>
                  <a:lnTo>
                    <a:pt x="201" y="1254"/>
                  </a:lnTo>
                  <a:lnTo>
                    <a:pt x="201" y="1454"/>
                  </a:lnTo>
                  <a:cubicBezTo>
                    <a:pt x="101" y="1555"/>
                    <a:pt x="0" y="1680"/>
                    <a:pt x="0" y="1780"/>
                  </a:cubicBezTo>
                  <a:cubicBezTo>
                    <a:pt x="0" y="1981"/>
                    <a:pt x="0" y="2181"/>
                    <a:pt x="101" y="2307"/>
                  </a:cubicBezTo>
                  <a:cubicBezTo>
                    <a:pt x="101" y="2407"/>
                    <a:pt x="201" y="2507"/>
                    <a:pt x="301" y="2607"/>
                  </a:cubicBezTo>
                  <a:cubicBezTo>
                    <a:pt x="401" y="2708"/>
                    <a:pt x="502" y="2808"/>
                    <a:pt x="727" y="2808"/>
                  </a:cubicBezTo>
                  <a:cubicBezTo>
                    <a:pt x="828" y="2933"/>
                    <a:pt x="828" y="2933"/>
                    <a:pt x="928" y="2933"/>
                  </a:cubicBezTo>
                  <a:lnTo>
                    <a:pt x="1254" y="2933"/>
                  </a:lnTo>
                  <a:cubicBezTo>
                    <a:pt x="1554" y="2933"/>
                    <a:pt x="1755" y="2808"/>
                    <a:pt x="1980" y="2708"/>
                  </a:cubicBezTo>
                  <a:cubicBezTo>
                    <a:pt x="2181" y="2607"/>
                    <a:pt x="2381" y="2407"/>
                    <a:pt x="2507" y="2181"/>
                  </a:cubicBezTo>
                  <a:cubicBezTo>
                    <a:pt x="2808" y="1780"/>
                    <a:pt x="2707" y="1254"/>
                    <a:pt x="2507" y="728"/>
                  </a:cubicBezTo>
                  <a:cubicBezTo>
                    <a:pt x="2381" y="527"/>
                    <a:pt x="2181" y="301"/>
                    <a:pt x="1980" y="201"/>
                  </a:cubicBezTo>
                  <a:cubicBezTo>
                    <a:pt x="1880" y="101"/>
                    <a:pt x="1755" y="101"/>
                    <a:pt x="1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38"/>
            <p:cNvSpPr/>
            <p:nvPr/>
          </p:nvSpPr>
          <p:spPr>
            <a:xfrm flipH="1">
              <a:off x="6900567" y="4261263"/>
              <a:ext cx="50574" cy="50581"/>
            </a:xfrm>
            <a:custGeom>
              <a:avLst/>
              <a:gdLst/>
              <a:ahLst/>
              <a:cxnLst/>
              <a:rect l="l" t="t" r="r" b="b"/>
              <a:pathLst>
                <a:path w="3009" h="3009" extrusionOk="0">
                  <a:moveTo>
                    <a:pt x="1354" y="1"/>
                  </a:moveTo>
                  <a:cubicBezTo>
                    <a:pt x="1254" y="1"/>
                    <a:pt x="1028" y="1"/>
                    <a:pt x="928" y="101"/>
                  </a:cubicBezTo>
                  <a:cubicBezTo>
                    <a:pt x="828" y="101"/>
                    <a:pt x="728" y="101"/>
                    <a:pt x="627" y="201"/>
                  </a:cubicBezTo>
                  <a:cubicBezTo>
                    <a:pt x="402" y="327"/>
                    <a:pt x="302" y="527"/>
                    <a:pt x="201" y="728"/>
                  </a:cubicBezTo>
                  <a:cubicBezTo>
                    <a:pt x="1" y="953"/>
                    <a:pt x="1" y="1154"/>
                    <a:pt x="1" y="1354"/>
                  </a:cubicBezTo>
                  <a:cubicBezTo>
                    <a:pt x="1" y="1680"/>
                    <a:pt x="1" y="1881"/>
                    <a:pt x="201" y="2081"/>
                  </a:cubicBezTo>
                  <a:cubicBezTo>
                    <a:pt x="201" y="2206"/>
                    <a:pt x="302" y="2307"/>
                    <a:pt x="402" y="2407"/>
                  </a:cubicBezTo>
                  <a:cubicBezTo>
                    <a:pt x="502" y="2507"/>
                    <a:pt x="627" y="2507"/>
                    <a:pt x="728" y="2607"/>
                  </a:cubicBezTo>
                  <a:cubicBezTo>
                    <a:pt x="828" y="2607"/>
                    <a:pt x="928" y="2708"/>
                    <a:pt x="1028" y="2708"/>
                  </a:cubicBezTo>
                  <a:cubicBezTo>
                    <a:pt x="1129" y="2833"/>
                    <a:pt x="1254" y="2933"/>
                    <a:pt x="1454" y="2933"/>
                  </a:cubicBezTo>
                  <a:cubicBezTo>
                    <a:pt x="1555" y="2983"/>
                    <a:pt x="1661" y="3009"/>
                    <a:pt x="1768" y="3009"/>
                  </a:cubicBezTo>
                  <a:cubicBezTo>
                    <a:pt x="1874" y="3009"/>
                    <a:pt x="1981" y="2983"/>
                    <a:pt x="2081" y="2933"/>
                  </a:cubicBezTo>
                  <a:cubicBezTo>
                    <a:pt x="2507" y="2833"/>
                    <a:pt x="2808" y="2407"/>
                    <a:pt x="2908" y="1981"/>
                  </a:cubicBezTo>
                  <a:cubicBezTo>
                    <a:pt x="3008" y="1580"/>
                    <a:pt x="3008" y="1254"/>
                    <a:pt x="2808" y="828"/>
                  </a:cubicBezTo>
                  <a:cubicBezTo>
                    <a:pt x="2808" y="728"/>
                    <a:pt x="2708" y="728"/>
                    <a:pt x="2708" y="628"/>
                  </a:cubicBezTo>
                  <a:cubicBezTo>
                    <a:pt x="2607" y="527"/>
                    <a:pt x="2607" y="527"/>
                    <a:pt x="2507" y="427"/>
                  </a:cubicBezTo>
                  <a:cubicBezTo>
                    <a:pt x="2281" y="201"/>
                    <a:pt x="2081" y="101"/>
                    <a:pt x="1880" y="101"/>
                  </a:cubicBezTo>
                  <a:cubicBezTo>
                    <a:pt x="1655" y="1"/>
                    <a:pt x="1555" y="1"/>
                    <a:pt x="13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38"/>
            <p:cNvSpPr/>
            <p:nvPr/>
          </p:nvSpPr>
          <p:spPr>
            <a:xfrm flipH="1">
              <a:off x="6391283" y="4498485"/>
              <a:ext cx="401884" cy="191836"/>
            </a:xfrm>
            <a:custGeom>
              <a:avLst/>
              <a:gdLst/>
              <a:ahLst/>
              <a:cxnLst/>
              <a:rect l="l" t="t" r="r" b="b"/>
              <a:pathLst>
                <a:path w="23911" h="11412" extrusionOk="0">
                  <a:moveTo>
                    <a:pt x="3210" y="1"/>
                  </a:moveTo>
                  <a:cubicBezTo>
                    <a:pt x="2976" y="1"/>
                    <a:pt x="2741" y="32"/>
                    <a:pt x="2507" y="100"/>
                  </a:cubicBezTo>
                  <a:cubicBezTo>
                    <a:pt x="1354" y="400"/>
                    <a:pt x="627" y="1453"/>
                    <a:pt x="301" y="2506"/>
                  </a:cubicBezTo>
                  <a:cubicBezTo>
                    <a:pt x="0" y="3633"/>
                    <a:pt x="101" y="4786"/>
                    <a:pt x="401" y="5839"/>
                  </a:cubicBezTo>
                  <a:cubicBezTo>
                    <a:pt x="502" y="6265"/>
                    <a:pt x="627" y="6566"/>
                    <a:pt x="727" y="6992"/>
                  </a:cubicBezTo>
                  <a:cubicBezTo>
                    <a:pt x="1454" y="9072"/>
                    <a:pt x="3434" y="9899"/>
                    <a:pt x="5514" y="10325"/>
                  </a:cubicBezTo>
                  <a:cubicBezTo>
                    <a:pt x="8020" y="10952"/>
                    <a:pt x="10527" y="11278"/>
                    <a:pt x="13033" y="11378"/>
                  </a:cubicBezTo>
                  <a:cubicBezTo>
                    <a:pt x="13546" y="11399"/>
                    <a:pt x="14063" y="11411"/>
                    <a:pt x="14583" y="11411"/>
                  </a:cubicBezTo>
                  <a:cubicBezTo>
                    <a:pt x="16503" y="11411"/>
                    <a:pt x="18458" y="11244"/>
                    <a:pt x="20351" y="10751"/>
                  </a:cubicBezTo>
                  <a:cubicBezTo>
                    <a:pt x="21404" y="10526"/>
                    <a:pt x="22657" y="10024"/>
                    <a:pt x="23384" y="9273"/>
                  </a:cubicBezTo>
                  <a:cubicBezTo>
                    <a:pt x="23810" y="8872"/>
                    <a:pt x="23910" y="8245"/>
                    <a:pt x="23685" y="7719"/>
                  </a:cubicBezTo>
                  <a:cubicBezTo>
                    <a:pt x="23384" y="7192"/>
                    <a:pt x="22858" y="6892"/>
                    <a:pt x="22331" y="6766"/>
                  </a:cubicBezTo>
                  <a:cubicBezTo>
                    <a:pt x="21178" y="6265"/>
                    <a:pt x="20051" y="6265"/>
                    <a:pt x="18898" y="6265"/>
                  </a:cubicBezTo>
                  <a:cubicBezTo>
                    <a:pt x="17845" y="6140"/>
                    <a:pt x="16792" y="6140"/>
                    <a:pt x="15765" y="6039"/>
                  </a:cubicBezTo>
                  <a:cubicBezTo>
                    <a:pt x="13785" y="5839"/>
                    <a:pt x="11780" y="5513"/>
                    <a:pt x="10025" y="4686"/>
                  </a:cubicBezTo>
                  <a:cubicBezTo>
                    <a:pt x="9173" y="4260"/>
                    <a:pt x="8346" y="3859"/>
                    <a:pt x="7720" y="3232"/>
                  </a:cubicBezTo>
                  <a:cubicBezTo>
                    <a:pt x="6993" y="2506"/>
                    <a:pt x="6366" y="1653"/>
                    <a:pt x="5639" y="1027"/>
                  </a:cubicBezTo>
                  <a:cubicBezTo>
                    <a:pt x="4964" y="451"/>
                    <a:pt x="4100" y="1"/>
                    <a:pt x="32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38"/>
            <p:cNvSpPr/>
            <p:nvPr/>
          </p:nvSpPr>
          <p:spPr>
            <a:xfrm flipH="1">
              <a:off x="6224468" y="4609952"/>
              <a:ext cx="72054" cy="57709"/>
            </a:xfrm>
            <a:custGeom>
              <a:avLst/>
              <a:gdLst/>
              <a:ahLst/>
              <a:cxnLst/>
              <a:rect l="l" t="t" r="r" b="b"/>
              <a:pathLst>
                <a:path w="4287" h="3433" extrusionOk="0">
                  <a:moveTo>
                    <a:pt x="2150" y="0"/>
                  </a:moveTo>
                  <a:cubicBezTo>
                    <a:pt x="1987" y="0"/>
                    <a:pt x="1822" y="13"/>
                    <a:pt x="1654" y="35"/>
                  </a:cubicBezTo>
                  <a:cubicBezTo>
                    <a:pt x="1554" y="135"/>
                    <a:pt x="1454" y="135"/>
                    <a:pt x="1354" y="135"/>
                  </a:cubicBezTo>
                  <a:cubicBezTo>
                    <a:pt x="1028" y="261"/>
                    <a:pt x="627" y="461"/>
                    <a:pt x="401" y="762"/>
                  </a:cubicBezTo>
                  <a:cubicBezTo>
                    <a:pt x="201" y="1088"/>
                    <a:pt x="101" y="1288"/>
                    <a:pt x="0" y="1614"/>
                  </a:cubicBezTo>
                  <a:cubicBezTo>
                    <a:pt x="0" y="1714"/>
                    <a:pt x="0" y="1814"/>
                    <a:pt x="101" y="1915"/>
                  </a:cubicBezTo>
                  <a:cubicBezTo>
                    <a:pt x="101" y="2441"/>
                    <a:pt x="527" y="2967"/>
                    <a:pt x="1028" y="3168"/>
                  </a:cubicBezTo>
                  <a:cubicBezTo>
                    <a:pt x="1416" y="3334"/>
                    <a:pt x="1804" y="3432"/>
                    <a:pt x="2232" y="3432"/>
                  </a:cubicBezTo>
                  <a:cubicBezTo>
                    <a:pt x="2385" y="3432"/>
                    <a:pt x="2542" y="3420"/>
                    <a:pt x="2707" y="3393"/>
                  </a:cubicBezTo>
                  <a:cubicBezTo>
                    <a:pt x="3133" y="3393"/>
                    <a:pt x="3434" y="3268"/>
                    <a:pt x="3760" y="2967"/>
                  </a:cubicBezTo>
                  <a:cubicBezTo>
                    <a:pt x="3960" y="2767"/>
                    <a:pt x="4161" y="2441"/>
                    <a:pt x="4161" y="2241"/>
                  </a:cubicBezTo>
                  <a:cubicBezTo>
                    <a:pt x="4286" y="1614"/>
                    <a:pt x="4161" y="987"/>
                    <a:pt x="3660" y="561"/>
                  </a:cubicBezTo>
                  <a:cubicBezTo>
                    <a:pt x="3250" y="152"/>
                    <a:pt x="2720" y="0"/>
                    <a:pt x="21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38"/>
            <p:cNvSpPr/>
            <p:nvPr/>
          </p:nvSpPr>
          <p:spPr>
            <a:xfrm flipH="1">
              <a:off x="6136851" y="4610541"/>
              <a:ext cx="42153" cy="40462"/>
            </a:xfrm>
            <a:custGeom>
              <a:avLst/>
              <a:gdLst/>
              <a:ahLst/>
              <a:cxnLst/>
              <a:rect l="l" t="t" r="r" b="b"/>
              <a:pathLst>
                <a:path w="2508" h="2407" extrusionOk="0">
                  <a:moveTo>
                    <a:pt x="1354" y="0"/>
                  </a:moveTo>
                  <a:cubicBezTo>
                    <a:pt x="1154" y="0"/>
                    <a:pt x="928" y="100"/>
                    <a:pt x="728" y="226"/>
                  </a:cubicBezTo>
                  <a:cubicBezTo>
                    <a:pt x="627" y="226"/>
                    <a:pt x="527" y="326"/>
                    <a:pt x="427" y="426"/>
                  </a:cubicBezTo>
                  <a:cubicBezTo>
                    <a:pt x="201" y="627"/>
                    <a:pt x="101" y="852"/>
                    <a:pt x="101" y="1053"/>
                  </a:cubicBezTo>
                  <a:cubicBezTo>
                    <a:pt x="1" y="1053"/>
                    <a:pt x="1" y="1253"/>
                    <a:pt x="1" y="1353"/>
                  </a:cubicBezTo>
                  <a:lnTo>
                    <a:pt x="1" y="1679"/>
                  </a:lnTo>
                  <a:cubicBezTo>
                    <a:pt x="101" y="1880"/>
                    <a:pt x="302" y="1980"/>
                    <a:pt x="527" y="2105"/>
                  </a:cubicBezTo>
                  <a:cubicBezTo>
                    <a:pt x="627" y="2206"/>
                    <a:pt x="828" y="2306"/>
                    <a:pt x="928" y="2306"/>
                  </a:cubicBezTo>
                  <a:cubicBezTo>
                    <a:pt x="1054" y="2406"/>
                    <a:pt x="1254" y="2406"/>
                    <a:pt x="1354" y="2406"/>
                  </a:cubicBezTo>
                  <a:cubicBezTo>
                    <a:pt x="1680" y="2406"/>
                    <a:pt x="1981" y="2306"/>
                    <a:pt x="2181" y="2105"/>
                  </a:cubicBezTo>
                  <a:cubicBezTo>
                    <a:pt x="2307" y="1980"/>
                    <a:pt x="2407" y="1779"/>
                    <a:pt x="2407" y="1679"/>
                  </a:cubicBezTo>
                  <a:cubicBezTo>
                    <a:pt x="2507" y="1579"/>
                    <a:pt x="2507" y="1353"/>
                    <a:pt x="2507" y="1253"/>
                  </a:cubicBezTo>
                  <a:cubicBezTo>
                    <a:pt x="2507" y="1153"/>
                    <a:pt x="2507" y="1053"/>
                    <a:pt x="2407" y="852"/>
                  </a:cubicBezTo>
                  <a:cubicBezTo>
                    <a:pt x="2407" y="727"/>
                    <a:pt x="2307" y="526"/>
                    <a:pt x="2181" y="426"/>
                  </a:cubicBezTo>
                  <a:cubicBezTo>
                    <a:pt x="1981" y="226"/>
                    <a:pt x="1680" y="0"/>
                    <a:pt x="1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38"/>
            <p:cNvSpPr/>
            <p:nvPr/>
          </p:nvSpPr>
          <p:spPr>
            <a:xfrm flipH="1">
              <a:off x="5503022" y="4524104"/>
              <a:ext cx="226229" cy="154181"/>
            </a:xfrm>
            <a:custGeom>
              <a:avLst/>
              <a:gdLst/>
              <a:ahLst/>
              <a:cxnLst/>
              <a:rect l="l" t="t" r="r" b="b"/>
              <a:pathLst>
                <a:path w="13460" h="9172" extrusionOk="0">
                  <a:moveTo>
                    <a:pt x="11465" y="1"/>
                  </a:moveTo>
                  <a:cubicBezTo>
                    <a:pt x="10925" y="1"/>
                    <a:pt x="10365" y="193"/>
                    <a:pt x="9926" y="556"/>
                  </a:cubicBezTo>
                  <a:cubicBezTo>
                    <a:pt x="9399" y="1082"/>
                    <a:pt x="9074" y="1608"/>
                    <a:pt x="8673" y="2109"/>
                  </a:cubicBezTo>
                  <a:cubicBezTo>
                    <a:pt x="8046" y="2535"/>
                    <a:pt x="7520" y="2861"/>
                    <a:pt x="6893" y="3162"/>
                  </a:cubicBezTo>
                  <a:cubicBezTo>
                    <a:pt x="5540" y="3789"/>
                    <a:pt x="4061" y="4315"/>
                    <a:pt x="2808" y="5142"/>
                  </a:cubicBezTo>
                  <a:cubicBezTo>
                    <a:pt x="1780" y="5769"/>
                    <a:pt x="1" y="7348"/>
                    <a:pt x="1354" y="8601"/>
                  </a:cubicBezTo>
                  <a:cubicBezTo>
                    <a:pt x="1881" y="9002"/>
                    <a:pt x="2708" y="9002"/>
                    <a:pt x="3334" y="9127"/>
                  </a:cubicBezTo>
                  <a:cubicBezTo>
                    <a:pt x="3543" y="9160"/>
                    <a:pt x="3752" y="9172"/>
                    <a:pt x="3961" y="9172"/>
                  </a:cubicBezTo>
                  <a:cubicBezTo>
                    <a:pt x="4378" y="9172"/>
                    <a:pt x="4796" y="9127"/>
                    <a:pt x="5214" y="9127"/>
                  </a:cubicBezTo>
                  <a:cubicBezTo>
                    <a:pt x="7820" y="8701"/>
                    <a:pt x="10327" y="7348"/>
                    <a:pt x="11906" y="5242"/>
                  </a:cubicBezTo>
                  <a:cubicBezTo>
                    <a:pt x="12733" y="4215"/>
                    <a:pt x="13460" y="2861"/>
                    <a:pt x="13359" y="1608"/>
                  </a:cubicBezTo>
                  <a:cubicBezTo>
                    <a:pt x="13173" y="507"/>
                    <a:pt x="12344" y="1"/>
                    <a:pt x="11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38"/>
            <p:cNvSpPr/>
            <p:nvPr/>
          </p:nvSpPr>
          <p:spPr>
            <a:xfrm rot="1459866" flipH="1">
              <a:off x="7229443" y="2943411"/>
              <a:ext cx="130833" cy="232182"/>
            </a:xfrm>
            <a:custGeom>
              <a:avLst/>
              <a:gdLst/>
              <a:ahLst/>
              <a:cxnLst/>
              <a:rect l="l" t="t" r="r" b="b"/>
              <a:pathLst>
                <a:path w="7784" h="13812" extrusionOk="0">
                  <a:moveTo>
                    <a:pt x="4978" y="0"/>
                  </a:moveTo>
                  <a:cubicBezTo>
                    <a:pt x="4012" y="0"/>
                    <a:pt x="1" y="5315"/>
                    <a:pt x="565" y="10101"/>
                  </a:cubicBezTo>
                  <a:cubicBezTo>
                    <a:pt x="873" y="12678"/>
                    <a:pt x="2195" y="13812"/>
                    <a:pt x="3556" y="13812"/>
                  </a:cubicBezTo>
                  <a:cubicBezTo>
                    <a:pt x="4962" y="13812"/>
                    <a:pt x="6411" y="12603"/>
                    <a:pt x="6831" y="10527"/>
                  </a:cubicBezTo>
                  <a:cubicBezTo>
                    <a:pt x="7783" y="6467"/>
                    <a:pt x="5377" y="2182"/>
                    <a:pt x="5177" y="202"/>
                  </a:cubicBezTo>
                  <a:cubicBezTo>
                    <a:pt x="5154" y="65"/>
                    <a:pt x="5085" y="0"/>
                    <a:pt x="4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38"/>
            <p:cNvSpPr/>
            <p:nvPr/>
          </p:nvSpPr>
          <p:spPr>
            <a:xfrm rot="1459866" flipH="1">
              <a:off x="7249975" y="2849081"/>
              <a:ext cx="89737" cy="270089"/>
            </a:xfrm>
            <a:custGeom>
              <a:avLst/>
              <a:gdLst/>
              <a:ahLst/>
              <a:cxnLst/>
              <a:rect l="l" t="t" r="r" b="b"/>
              <a:pathLst>
                <a:path w="5339" h="16067" extrusionOk="0">
                  <a:moveTo>
                    <a:pt x="5076" y="1"/>
                  </a:moveTo>
                  <a:cubicBezTo>
                    <a:pt x="5019" y="1"/>
                    <a:pt x="4963" y="26"/>
                    <a:pt x="4913" y="76"/>
                  </a:cubicBezTo>
                  <a:cubicBezTo>
                    <a:pt x="3885" y="1029"/>
                    <a:pt x="2833" y="2056"/>
                    <a:pt x="2206" y="3309"/>
                  </a:cubicBezTo>
                  <a:cubicBezTo>
                    <a:pt x="1479" y="4562"/>
                    <a:pt x="853" y="5916"/>
                    <a:pt x="527" y="7395"/>
                  </a:cubicBezTo>
                  <a:cubicBezTo>
                    <a:pt x="226" y="8748"/>
                    <a:pt x="0" y="10202"/>
                    <a:pt x="0" y="11680"/>
                  </a:cubicBezTo>
                  <a:cubicBezTo>
                    <a:pt x="0" y="13134"/>
                    <a:pt x="126" y="14487"/>
                    <a:pt x="527" y="15941"/>
                  </a:cubicBezTo>
                  <a:cubicBezTo>
                    <a:pt x="527" y="16066"/>
                    <a:pt x="627" y="16066"/>
                    <a:pt x="752" y="16066"/>
                  </a:cubicBezTo>
                  <a:cubicBezTo>
                    <a:pt x="853" y="16066"/>
                    <a:pt x="953" y="15941"/>
                    <a:pt x="953" y="15841"/>
                  </a:cubicBezTo>
                  <a:cubicBezTo>
                    <a:pt x="853" y="15114"/>
                    <a:pt x="752" y="14487"/>
                    <a:pt x="752" y="13760"/>
                  </a:cubicBezTo>
                  <a:lnTo>
                    <a:pt x="752" y="11680"/>
                  </a:lnTo>
                  <a:cubicBezTo>
                    <a:pt x="853" y="10302"/>
                    <a:pt x="953" y="8848"/>
                    <a:pt x="1379" y="7595"/>
                  </a:cubicBezTo>
                  <a:cubicBezTo>
                    <a:pt x="1680" y="6242"/>
                    <a:pt x="2206" y="4888"/>
                    <a:pt x="2833" y="3735"/>
                  </a:cubicBezTo>
                  <a:lnTo>
                    <a:pt x="3359" y="2783"/>
                  </a:lnTo>
                  <a:lnTo>
                    <a:pt x="3885" y="1956"/>
                  </a:lnTo>
                  <a:cubicBezTo>
                    <a:pt x="3985" y="1856"/>
                    <a:pt x="4086" y="1655"/>
                    <a:pt x="4186" y="1530"/>
                  </a:cubicBezTo>
                  <a:lnTo>
                    <a:pt x="4612" y="1129"/>
                  </a:lnTo>
                  <a:cubicBezTo>
                    <a:pt x="4813" y="903"/>
                    <a:pt x="5013" y="603"/>
                    <a:pt x="5239" y="277"/>
                  </a:cubicBezTo>
                  <a:cubicBezTo>
                    <a:pt x="5339" y="277"/>
                    <a:pt x="5339" y="76"/>
                    <a:pt x="5239" y="76"/>
                  </a:cubicBezTo>
                  <a:cubicBezTo>
                    <a:pt x="5188" y="26"/>
                    <a:pt x="5132" y="1"/>
                    <a:pt x="5076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38"/>
            <p:cNvSpPr/>
            <p:nvPr/>
          </p:nvSpPr>
          <p:spPr>
            <a:xfrm rot="1459866" flipH="1">
              <a:off x="7410562" y="2818548"/>
              <a:ext cx="97637" cy="148770"/>
            </a:xfrm>
            <a:custGeom>
              <a:avLst/>
              <a:gdLst/>
              <a:ahLst/>
              <a:cxnLst/>
              <a:rect l="l" t="t" r="r" b="b"/>
              <a:pathLst>
                <a:path w="5809" h="8850" extrusionOk="0">
                  <a:moveTo>
                    <a:pt x="1901" y="1"/>
                  </a:moveTo>
                  <a:cubicBezTo>
                    <a:pt x="1616" y="1"/>
                    <a:pt x="1365" y="166"/>
                    <a:pt x="1181" y="531"/>
                  </a:cubicBezTo>
                  <a:cubicBezTo>
                    <a:pt x="0" y="2609"/>
                    <a:pt x="3649" y="8849"/>
                    <a:pt x="4241" y="8849"/>
                  </a:cubicBezTo>
                  <a:cubicBezTo>
                    <a:pt x="4278" y="8849"/>
                    <a:pt x="4302" y="8826"/>
                    <a:pt x="4314" y="8777"/>
                  </a:cubicBezTo>
                  <a:cubicBezTo>
                    <a:pt x="5809" y="4566"/>
                    <a:pt x="3395" y="1"/>
                    <a:pt x="1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38"/>
            <p:cNvSpPr/>
            <p:nvPr/>
          </p:nvSpPr>
          <p:spPr>
            <a:xfrm rot="1459866" flipH="1">
              <a:off x="7409805" y="2850119"/>
              <a:ext cx="42154" cy="164168"/>
            </a:xfrm>
            <a:custGeom>
              <a:avLst/>
              <a:gdLst/>
              <a:ahLst/>
              <a:cxnLst/>
              <a:rect l="l" t="t" r="r" b="b"/>
              <a:pathLst>
                <a:path w="2508" h="9766" extrusionOk="0">
                  <a:moveTo>
                    <a:pt x="292" y="0"/>
                  </a:moveTo>
                  <a:cubicBezTo>
                    <a:pt x="262" y="0"/>
                    <a:pt x="231" y="12"/>
                    <a:pt x="201" y="42"/>
                  </a:cubicBezTo>
                  <a:cubicBezTo>
                    <a:pt x="101" y="42"/>
                    <a:pt x="1" y="142"/>
                    <a:pt x="1" y="267"/>
                  </a:cubicBezTo>
                  <a:lnTo>
                    <a:pt x="728" y="2548"/>
                  </a:lnTo>
                  <a:cubicBezTo>
                    <a:pt x="928" y="3400"/>
                    <a:pt x="1154" y="4127"/>
                    <a:pt x="1254" y="4954"/>
                  </a:cubicBezTo>
                  <a:cubicBezTo>
                    <a:pt x="1454" y="5681"/>
                    <a:pt x="1680" y="6408"/>
                    <a:pt x="1780" y="7260"/>
                  </a:cubicBezTo>
                  <a:cubicBezTo>
                    <a:pt x="1880" y="7986"/>
                    <a:pt x="1981" y="8814"/>
                    <a:pt x="1981" y="9540"/>
                  </a:cubicBezTo>
                  <a:cubicBezTo>
                    <a:pt x="1981" y="9666"/>
                    <a:pt x="1981" y="9766"/>
                    <a:pt x="2081" y="9766"/>
                  </a:cubicBezTo>
                  <a:cubicBezTo>
                    <a:pt x="2181" y="9766"/>
                    <a:pt x="2307" y="9766"/>
                    <a:pt x="2307" y="9666"/>
                  </a:cubicBezTo>
                  <a:cubicBezTo>
                    <a:pt x="2507" y="8814"/>
                    <a:pt x="2507" y="7986"/>
                    <a:pt x="2507" y="7159"/>
                  </a:cubicBezTo>
                  <a:cubicBezTo>
                    <a:pt x="2407" y="6307"/>
                    <a:pt x="2307" y="5480"/>
                    <a:pt x="2081" y="4753"/>
                  </a:cubicBezTo>
                  <a:cubicBezTo>
                    <a:pt x="1880" y="3901"/>
                    <a:pt x="1680" y="3174"/>
                    <a:pt x="1354" y="2347"/>
                  </a:cubicBezTo>
                  <a:cubicBezTo>
                    <a:pt x="1154" y="1621"/>
                    <a:pt x="828" y="894"/>
                    <a:pt x="427" y="142"/>
                  </a:cubicBezTo>
                  <a:cubicBezTo>
                    <a:pt x="427" y="71"/>
                    <a:pt x="364" y="0"/>
                    <a:pt x="292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38"/>
            <p:cNvSpPr/>
            <p:nvPr/>
          </p:nvSpPr>
          <p:spPr>
            <a:xfrm rot="1459866" flipH="1">
              <a:off x="7415740" y="2721657"/>
              <a:ext cx="52676" cy="55625"/>
            </a:xfrm>
            <a:custGeom>
              <a:avLst/>
              <a:gdLst/>
              <a:ahLst/>
              <a:cxnLst/>
              <a:rect l="l" t="t" r="r" b="b"/>
              <a:pathLst>
                <a:path w="3134" h="3309" extrusionOk="0">
                  <a:moveTo>
                    <a:pt x="1454" y="0"/>
                  </a:moveTo>
                  <a:cubicBezTo>
                    <a:pt x="1254" y="0"/>
                    <a:pt x="1128" y="100"/>
                    <a:pt x="1028" y="100"/>
                  </a:cubicBezTo>
                  <a:cubicBezTo>
                    <a:pt x="828" y="201"/>
                    <a:pt x="627" y="326"/>
                    <a:pt x="502" y="426"/>
                  </a:cubicBezTo>
                  <a:cubicBezTo>
                    <a:pt x="301" y="627"/>
                    <a:pt x="101" y="827"/>
                    <a:pt x="101" y="1153"/>
                  </a:cubicBezTo>
                  <a:cubicBezTo>
                    <a:pt x="1" y="1353"/>
                    <a:pt x="1" y="1679"/>
                    <a:pt x="101" y="1880"/>
                  </a:cubicBezTo>
                  <a:cubicBezTo>
                    <a:pt x="101" y="2080"/>
                    <a:pt x="101" y="2206"/>
                    <a:pt x="201" y="2406"/>
                  </a:cubicBezTo>
                  <a:cubicBezTo>
                    <a:pt x="301" y="2607"/>
                    <a:pt x="402" y="2832"/>
                    <a:pt x="627" y="2932"/>
                  </a:cubicBezTo>
                  <a:cubicBezTo>
                    <a:pt x="828" y="3133"/>
                    <a:pt x="1028" y="3233"/>
                    <a:pt x="1254" y="3233"/>
                  </a:cubicBezTo>
                  <a:cubicBezTo>
                    <a:pt x="1404" y="3283"/>
                    <a:pt x="1529" y="3308"/>
                    <a:pt x="1645" y="3308"/>
                  </a:cubicBezTo>
                  <a:cubicBezTo>
                    <a:pt x="1761" y="3308"/>
                    <a:pt x="1868" y="3283"/>
                    <a:pt x="1981" y="3233"/>
                  </a:cubicBezTo>
                  <a:cubicBezTo>
                    <a:pt x="2507" y="3133"/>
                    <a:pt x="2908" y="2707"/>
                    <a:pt x="3134" y="2206"/>
                  </a:cubicBezTo>
                  <a:lnTo>
                    <a:pt x="3134" y="1353"/>
                  </a:lnTo>
                  <a:cubicBezTo>
                    <a:pt x="3134" y="1253"/>
                    <a:pt x="3008" y="1153"/>
                    <a:pt x="3008" y="1053"/>
                  </a:cubicBezTo>
                  <a:cubicBezTo>
                    <a:pt x="3008" y="952"/>
                    <a:pt x="2908" y="827"/>
                    <a:pt x="2808" y="727"/>
                  </a:cubicBezTo>
                  <a:cubicBezTo>
                    <a:pt x="2707" y="526"/>
                    <a:pt x="2507" y="326"/>
                    <a:pt x="2281" y="201"/>
                  </a:cubicBezTo>
                  <a:cubicBezTo>
                    <a:pt x="1981" y="100"/>
                    <a:pt x="1655" y="0"/>
                    <a:pt x="1454" y="0"/>
                  </a:cubicBezTo>
                  <a:close/>
                </a:path>
              </a:pathLst>
            </a:custGeom>
            <a:solidFill>
              <a:srgbClr val="1F8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38"/>
            <p:cNvSpPr/>
            <p:nvPr/>
          </p:nvSpPr>
          <p:spPr>
            <a:xfrm rot="1459866" flipH="1">
              <a:off x="7362936" y="2807550"/>
              <a:ext cx="38759" cy="38781"/>
            </a:xfrm>
            <a:custGeom>
              <a:avLst/>
              <a:gdLst/>
              <a:ahLst/>
              <a:cxnLst/>
              <a:rect l="l" t="t" r="r" b="b"/>
              <a:pathLst>
                <a:path w="2306" h="2307" extrusionOk="0">
                  <a:moveTo>
                    <a:pt x="852" y="1"/>
                  </a:moveTo>
                  <a:cubicBezTo>
                    <a:pt x="752" y="101"/>
                    <a:pt x="752" y="101"/>
                    <a:pt x="627" y="101"/>
                  </a:cubicBezTo>
                  <a:cubicBezTo>
                    <a:pt x="526" y="201"/>
                    <a:pt x="426" y="201"/>
                    <a:pt x="426" y="301"/>
                  </a:cubicBezTo>
                  <a:lnTo>
                    <a:pt x="326" y="427"/>
                  </a:lnTo>
                  <a:cubicBezTo>
                    <a:pt x="226" y="527"/>
                    <a:pt x="226" y="527"/>
                    <a:pt x="125" y="727"/>
                  </a:cubicBezTo>
                  <a:cubicBezTo>
                    <a:pt x="125" y="828"/>
                    <a:pt x="0" y="928"/>
                    <a:pt x="0" y="928"/>
                  </a:cubicBezTo>
                  <a:lnTo>
                    <a:pt x="0" y="1153"/>
                  </a:lnTo>
                  <a:lnTo>
                    <a:pt x="0" y="1254"/>
                  </a:lnTo>
                  <a:lnTo>
                    <a:pt x="0" y="1454"/>
                  </a:lnTo>
                  <a:cubicBezTo>
                    <a:pt x="125" y="1554"/>
                    <a:pt x="125" y="1680"/>
                    <a:pt x="125" y="1680"/>
                  </a:cubicBezTo>
                  <a:lnTo>
                    <a:pt x="125" y="1780"/>
                  </a:lnTo>
                  <a:lnTo>
                    <a:pt x="226" y="1880"/>
                  </a:lnTo>
                  <a:lnTo>
                    <a:pt x="326" y="1880"/>
                  </a:lnTo>
                  <a:cubicBezTo>
                    <a:pt x="326" y="1980"/>
                    <a:pt x="426" y="2081"/>
                    <a:pt x="526" y="2081"/>
                  </a:cubicBezTo>
                  <a:cubicBezTo>
                    <a:pt x="627" y="2181"/>
                    <a:pt x="752" y="2181"/>
                    <a:pt x="852" y="2181"/>
                  </a:cubicBezTo>
                  <a:cubicBezTo>
                    <a:pt x="952" y="2306"/>
                    <a:pt x="1053" y="2306"/>
                    <a:pt x="1053" y="2306"/>
                  </a:cubicBezTo>
                  <a:lnTo>
                    <a:pt x="1153" y="2306"/>
                  </a:lnTo>
                  <a:cubicBezTo>
                    <a:pt x="1379" y="2306"/>
                    <a:pt x="1479" y="2181"/>
                    <a:pt x="1679" y="2181"/>
                  </a:cubicBezTo>
                  <a:lnTo>
                    <a:pt x="1780" y="2081"/>
                  </a:lnTo>
                  <a:lnTo>
                    <a:pt x="2005" y="1880"/>
                  </a:lnTo>
                  <a:cubicBezTo>
                    <a:pt x="2005" y="1880"/>
                    <a:pt x="2105" y="1780"/>
                    <a:pt x="2105" y="1680"/>
                  </a:cubicBezTo>
                  <a:cubicBezTo>
                    <a:pt x="2206" y="1680"/>
                    <a:pt x="2206" y="1554"/>
                    <a:pt x="2206" y="1454"/>
                  </a:cubicBezTo>
                  <a:cubicBezTo>
                    <a:pt x="2306" y="1354"/>
                    <a:pt x="2306" y="1254"/>
                    <a:pt x="2306" y="1153"/>
                  </a:cubicBezTo>
                  <a:lnTo>
                    <a:pt x="2306" y="828"/>
                  </a:lnTo>
                  <a:lnTo>
                    <a:pt x="2206" y="727"/>
                  </a:lnTo>
                  <a:cubicBezTo>
                    <a:pt x="2206" y="627"/>
                    <a:pt x="2105" y="427"/>
                    <a:pt x="2005" y="301"/>
                  </a:cubicBezTo>
                  <a:cubicBezTo>
                    <a:pt x="1880" y="201"/>
                    <a:pt x="1679" y="101"/>
                    <a:pt x="14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38"/>
            <p:cNvSpPr/>
            <p:nvPr/>
          </p:nvSpPr>
          <p:spPr>
            <a:xfrm rot="-675788">
              <a:off x="5077397" y="3454659"/>
              <a:ext cx="188364" cy="791838"/>
            </a:xfrm>
            <a:custGeom>
              <a:avLst/>
              <a:gdLst/>
              <a:ahLst/>
              <a:cxnLst/>
              <a:rect l="l" t="t" r="r" b="b"/>
              <a:pathLst>
                <a:path w="11208" h="47109" extrusionOk="0">
                  <a:moveTo>
                    <a:pt x="8829" y="1"/>
                  </a:moveTo>
                  <a:cubicBezTo>
                    <a:pt x="8458" y="1"/>
                    <a:pt x="7993" y="203"/>
                    <a:pt x="7419" y="625"/>
                  </a:cubicBezTo>
                  <a:cubicBezTo>
                    <a:pt x="2181" y="4485"/>
                    <a:pt x="0" y="29974"/>
                    <a:pt x="9800" y="46991"/>
                  </a:cubicBezTo>
                  <a:cubicBezTo>
                    <a:pt x="9846" y="47070"/>
                    <a:pt x="9877" y="47109"/>
                    <a:pt x="9894" y="47109"/>
                  </a:cubicBezTo>
                  <a:cubicBezTo>
                    <a:pt x="10194" y="47109"/>
                    <a:pt x="6373" y="35377"/>
                    <a:pt x="8246" y="20350"/>
                  </a:cubicBezTo>
                  <a:cubicBezTo>
                    <a:pt x="9699" y="8336"/>
                    <a:pt x="11208" y="1"/>
                    <a:pt x="88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38"/>
            <p:cNvSpPr/>
            <p:nvPr/>
          </p:nvSpPr>
          <p:spPr>
            <a:xfrm rot="-675788">
              <a:off x="5187257" y="3563226"/>
              <a:ext cx="112484" cy="753951"/>
            </a:xfrm>
            <a:custGeom>
              <a:avLst/>
              <a:gdLst/>
              <a:ahLst/>
              <a:cxnLst/>
              <a:rect l="l" t="t" r="r" b="b"/>
              <a:pathLst>
                <a:path w="6693" h="44855" extrusionOk="0">
                  <a:moveTo>
                    <a:pt x="1479" y="1"/>
                  </a:moveTo>
                  <a:cubicBezTo>
                    <a:pt x="1379" y="1"/>
                    <a:pt x="1254" y="101"/>
                    <a:pt x="1254" y="226"/>
                  </a:cubicBezTo>
                  <a:cubicBezTo>
                    <a:pt x="627" y="3986"/>
                    <a:pt x="326" y="7745"/>
                    <a:pt x="226" y="11504"/>
                  </a:cubicBezTo>
                  <a:cubicBezTo>
                    <a:pt x="1" y="15364"/>
                    <a:pt x="126" y="19124"/>
                    <a:pt x="326" y="22883"/>
                  </a:cubicBezTo>
                  <a:cubicBezTo>
                    <a:pt x="427" y="24863"/>
                    <a:pt x="627" y="26743"/>
                    <a:pt x="953" y="28622"/>
                  </a:cubicBezTo>
                  <a:cubicBezTo>
                    <a:pt x="1254" y="30502"/>
                    <a:pt x="1580" y="32382"/>
                    <a:pt x="2106" y="34161"/>
                  </a:cubicBezTo>
                  <a:cubicBezTo>
                    <a:pt x="2933" y="37921"/>
                    <a:pt x="4286" y="41454"/>
                    <a:pt x="6392" y="44713"/>
                  </a:cubicBezTo>
                  <a:cubicBezTo>
                    <a:pt x="6392" y="44784"/>
                    <a:pt x="6442" y="44854"/>
                    <a:pt x="6507" y="44854"/>
                  </a:cubicBezTo>
                  <a:cubicBezTo>
                    <a:pt x="6533" y="44854"/>
                    <a:pt x="6563" y="44842"/>
                    <a:pt x="6592" y="44813"/>
                  </a:cubicBezTo>
                  <a:cubicBezTo>
                    <a:pt x="6692" y="44713"/>
                    <a:pt x="6692" y="44587"/>
                    <a:pt x="6692" y="44487"/>
                  </a:cubicBezTo>
                  <a:cubicBezTo>
                    <a:pt x="5765" y="42933"/>
                    <a:pt x="5013" y="41154"/>
                    <a:pt x="4387" y="39374"/>
                  </a:cubicBezTo>
                  <a:cubicBezTo>
                    <a:pt x="3660" y="37695"/>
                    <a:pt x="3133" y="35815"/>
                    <a:pt x="2732" y="34061"/>
                  </a:cubicBezTo>
                  <a:cubicBezTo>
                    <a:pt x="2306" y="32181"/>
                    <a:pt x="2006" y="30302"/>
                    <a:pt x="1780" y="28522"/>
                  </a:cubicBezTo>
                  <a:cubicBezTo>
                    <a:pt x="1479" y="26642"/>
                    <a:pt x="1254" y="24763"/>
                    <a:pt x="1154" y="22883"/>
                  </a:cubicBezTo>
                  <a:cubicBezTo>
                    <a:pt x="853" y="19124"/>
                    <a:pt x="853" y="15364"/>
                    <a:pt x="953" y="11605"/>
                  </a:cubicBezTo>
                  <a:cubicBezTo>
                    <a:pt x="953" y="9725"/>
                    <a:pt x="1053" y="7845"/>
                    <a:pt x="1154" y="5966"/>
                  </a:cubicBezTo>
                  <a:cubicBezTo>
                    <a:pt x="1254" y="4086"/>
                    <a:pt x="1479" y="2206"/>
                    <a:pt x="1680" y="326"/>
                  </a:cubicBezTo>
                  <a:cubicBezTo>
                    <a:pt x="1680" y="226"/>
                    <a:pt x="1580" y="101"/>
                    <a:pt x="1479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38"/>
            <p:cNvSpPr/>
            <p:nvPr/>
          </p:nvSpPr>
          <p:spPr>
            <a:xfrm rot="-1310268">
              <a:off x="5150697" y="3097005"/>
              <a:ext cx="130839" cy="232194"/>
            </a:xfrm>
            <a:custGeom>
              <a:avLst/>
              <a:gdLst/>
              <a:ahLst/>
              <a:cxnLst/>
              <a:rect l="l" t="t" r="r" b="b"/>
              <a:pathLst>
                <a:path w="7784" h="13812" extrusionOk="0">
                  <a:moveTo>
                    <a:pt x="4978" y="0"/>
                  </a:moveTo>
                  <a:cubicBezTo>
                    <a:pt x="4012" y="0"/>
                    <a:pt x="1" y="5315"/>
                    <a:pt x="565" y="10101"/>
                  </a:cubicBezTo>
                  <a:cubicBezTo>
                    <a:pt x="873" y="12678"/>
                    <a:pt x="2195" y="13812"/>
                    <a:pt x="3556" y="13812"/>
                  </a:cubicBezTo>
                  <a:cubicBezTo>
                    <a:pt x="4962" y="13812"/>
                    <a:pt x="6411" y="12603"/>
                    <a:pt x="6831" y="10527"/>
                  </a:cubicBezTo>
                  <a:cubicBezTo>
                    <a:pt x="7783" y="6467"/>
                    <a:pt x="5377" y="2182"/>
                    <a:pt x="5177" y="202"/>
                  </a:cubicBezTo>
                  <a:cubicBezTo>
                    <a:pt x="5154" y="65"/>
                    <a:pt x="5085" y="0"/>
                    <a:pt x="4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38"/>
            <p:cNvSpPr/>
            <p:nvPr/>
          </p:nvSpPr>
          <p:spPr>
            <a:xfrm rot="-1310268">
              <a:off x="5174537" y="3002747"/>
              <a:ext cx="89742" cy="270102"/>
            </a:xfrm>
            <a:custGeom>
              <a:avLst/>
              <a:gdLst/>
              <a:ahLst/>
              <a:cxnLst/>
              <a:rect l="l" t="t" r="r" b="b"/>
              <a:pathLst>
                <a:path w="5339" h="16067" extrusionOk="0">
                  <a:moveTo>
                    <a:pt x="5076" y="1"/>
                  </a:moveTo>
                  <a:cubicBezTo>
                    <a:pt x="5019" y="1"/>
                    <a:pt x="4963" y="26"/>
                    <a:pt x="4913" y="76"/>
                  </a:cubicBezTo>
                  <a:cubicBezTo>
                    <a:pt x="3885" y="1029"/>
                    <a:pt x="2833" y="2056"/>
                    <a:pt x="2206" y="3309"/>
                  </a:cubicBezTo>
                  <a:cubicBezTo>
                    <a:pt x="1479" y="4562"/>
                    <a:pt x="853" y="5916"/>
                    <a:pt x="527" y="7395"/>
                  </a:cubicBezTo>
                  <a:cubicBezTo>
                    <a:pt x="226" y="8748"/>
                    <a:pt x="0" y="10202"/>
                    <a:pt x="0" y="11680"/>
                  </a:cubicBezTo>
                  <a:cubicBezTo>
                    <a:pt x="0" y="13134"/>
                    <a:pt x="126" y="14487"/>
                    <a:pt x="527" y="15941"/>
                  </a:cubicBezTo>
                  <a:cubicBezTo>
                    <a:pt x="527" y="16066"/>
                    <a:pt x="627" y="16066"/>
                    <a:pt x="752" y="16066"/>
                  </a:cubicBezTo>
                  <a:cubicBezTo>
                    <a:pt x="853" y="16066"/>
                    <a:pt x="953" y="15941"/>
                    <a:pt x="953" y="15841"/>
                  </a:cubicBezTo>
                  <a:cubicBezTo>
                    <a:pt x="853" y="15114"/>
                    <a:pt x="752" y="14487"/>
                    <a:pt x="752" y="13760"/>
                  </a:cubicBezTo>
                  <a:lnTo>
                    <a:pt x="752" y="11680"/>
                  </a:lnTo>
                  <a:cubicBezTo>
                    <a:pt x="853" y="10302"/>
                    <a:pt x="953" y="8848"/>
                    <a:pt x="1379" y="7595"/>
                  </a:cubicBezTo>
                  <a:cubicBezTo>
                    <a:pt x="1680" y="6242"/>
                    <a:pt x="2206" y="4888"/>
                    <a:pt x="2833" y="3735"/>
                  </a:cubicBezTo>
                  <a:lnTo>
                    <a:pt x="3359" y="2783"/>
                  </a:lnTo>
                  <a:lnTo>
                    <a:pt x="3885" y="1956"/>
                  </a:lnTo>
                  <a:cubicBezTo>
                    <a:pt x="3985" y="1856"/>
                    <a:pt x="4086" y="1655"/>
                    <a:pt x="4186" y="1530"/>
                  </a:cubicBezTo>
                  <a:lnTo>
                    <a:pt x="4612" y="1129"/>
                  </a:lnTo>
                  <a:cubicBezTo>
                    <a:pt x="4813" y="903"/>
                    <a:pt x="5013" y="603"/>
                    <a:pt x="5239" y="277"/>
                  </a:cubicBezTo>
                  <a:cubicBezTo>
                    <a:pt x="5339" y="277"/>
                    <a:pt x="5339" y="76"/>
                    <a:pt x="5239" y="76"/>
                  </a:cubicBezTo>
                  <a:cubicBezTo>
                    <a:pt x="5188" y="26"/>
                    <a:pt x="5132" y="1"/>
                    <a:pt x="5076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38"/>
            <p:cNvSpPr/>
            <p:nvPr/>
          </p:nvSpPr>
          <p:spPr>
            <a:xfrm rot="-1310268">
              <a:off x="5010170" y="2965148"/>
              <a:ext cx="97642" cy="148777"/>
            </a:xfrm>
            <a:custGeom>
              <a:avLst/>
              <a:gdLst/>
              <a:ahLst/>
              <a:cxnLst/>
              <a:rect l="l" t="t" r="r" b="b"/>
              <a:pathLst>
                <a:path w="5809" h="8850" extrusionOk="0">
                  <a:moveTo>
                    <a:pt x="1901" y="1"/>
                  </a:moveTo>
                  <a:cubicBezTo>
                    <a:pt x="1616" y="1"/>
                    <a:pt x="1365" y="166"/>
                    <a:pt x="1181" y="531"/>
                  </a:cubicBezTo>
                  <a:cubicBezTo>
                    <a:pt x="0" y="2609"/>
                    <a:pt x="3649" y="8849"/>
                    <a:pt x="4241" y="8849"/>
                  </a:cubicBezTo>
                  <a:cubicBezTo>
                    <a:pt x="4278" y="8849"/>
                    <a:pt x="4302" y="8826"/>
                    <a:pt x="4314" y="8777"/>
                  </a:cubicBezTo>
                  <a:cubicBezTo>
                    <a:pt x="5809" y="4566"/>
                    <a:pt x="3395" y="1"/>
                    <a:pt x="1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38"/>
            <p:cNvSpPr/>
            <p:nvPr/>
          </p:nvSpPr>
          <p:spPr>
            <a:xfrm rot="-1310268">
              <a:off x="5064676" y="2997920"/>
              <a:ext cx="42156" cy="164176"/>
            </a:xfrm>
            <a:custGeom>
              <a:avLst/>
              <a:gdLst/>
              <a:ahLst/>
              <a:cxnLst/>
              <a:rect l="l" t="t" r="r" b="b"/>
              <a:pathLst>
                <a:path w="2508" h="9766" extrusionOk="0">
                  <a:moveTo>
                    <a:pt x="292" y="0"/>
                  </a:moveTo>
                  <a:cubicBezTo>
                    <a:pt x="262" y="0"/>
                    <a:pt x="231" y="12"/>
                    <a:pt x="201" y="42"/>
                  </a:cubicBezTo>
                  <a:cubicBezTo>
                    <a:pt x="101" y="42"/>
                    <a:pt x="1" y="142"/>
                    <a:pt x="1" y="267"/>
                  </a:cubicBezTo>
                  <a:lnTo>
                    <a:pt x="728" y="2548"/>
                  </a:lnTo>
                  <a:cubicBezTo>
                    <a:pt x="928" y="3400"/>
                    <a:pt x="1154" y="4127"/>
                    <a:pt x="1254" y="4954"/>
                  </a:cubicBezTo>
                  <a:cubicBezTo>
                    <a:pt x="1454" y="5681"/>
                    <a:pt x="1680" y="6408"/>
                    <a:pt x="1780" y="7260"/>
                  </a:cubicBezTo>
                  <a:cubicBezTo>
                    <a:pt x="1880" y="7986"/>
                    <a:pt x="1981" y="8814"/>
                    <a:pt x="1981" y="9540"/>
                  </a:cubicBezTo>
                  <a:cubicBezTo>
                    <a:pt x="1981" y="9666"/>
                    <a:pt x="1981" y="9766"/>
                    <a:pt x="2081" y="9766"/>
                  </a:cubicBezTo>
                  <a:cubicBezTo>
                    <a:pt x="2181" y="9766"/>
                    <a:pt x="2307" y="9766"/>
                    <a:pt x="2307" y="9666"/>
                  </a:cubicBezTo>
                  <a:cubicBezTo>
                    <a:pt x="2507" y="8814"/>
                    <a:pt x="2507" y="7986"/>
                    <a:pt x="2507" y="7159"/>
                  </a:cubicBezTo>
                  <a:cubicBezTo>
                    <a:pt x="2407" y="6307"/>
                    <a:pt x="2307" y="5480"/>
                    <a:pt x="2081" y="4753"/>
                  </a:cubicBezTo>
                  <a:cubicBezTo>
                    <a:pt x="1880" y="3901"/>
                    <a:pt x="1680" y="3174"/>
                    <a:pt x="1354" y="2347"/>
                  </a:cubicBezTo>
                  <a:cubicBezTo>
                    <a:pt x="1154" y="1621"/>
                    <a:pt x="828" y="894"/>
                    <a:pt x="427" y="142"/>
                  </a:cubicBezTo>
                  <a:cubicBezTo>
                    <a:pt x="427" y="71"/>
                    <a:pt x="364" y="0"/>
                    <a:pt x="292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38"/>
            <p:cNvSpPr/>
            <p:nvPr/>
          </p:nvSpPr>
          <p:spPr>
            <a:xfrm rot="-1310268">
              <a:off x="5119470" y="2957561"/>
              <a:ext cx="38761" cy="38783"/>
            </a:xfrm>
            <a:custGeom>
              <a:avLst/>
              <a:gdLst/>
              <a:ahLst/>
              <a:cxnLst/>
              <a:rect l="l" t="t" r="r" b="b"/>
              <a:pathLst>
                <a:path w="2306" h="2307" extrusionOk="0">
                  <a:moveTo>
                    <a:pt x="852" y="1"/>
                  </a:moveTo>
                  <a:cubicBezTo>
                    <a:pt x="752" y="101"/>
                    <a:pt x="752" y="101"/>
                    <a:pt x="627" y="101"/>
                  </a:cubicBezTo>
                  <a:cubicBezTo>
                    <a:pt x="526" y="201"/>
                    <a:pt x="426" y="201"/>
                    <a:pt x="426" y="301"/>
                  </a:cubicBezTo>
                  <a:lnTo>
                    <a:pt x="326" y="427"/>
                  </a:lnTo>
                  <a:cubicBezTo>
                    <a:pt x="226" y="527"/>
                    <a:pt x="226" y="527"/>
                    <a:pt x="125" y="727"/>
                  </a:cubicBezTo>
                  <a:cubicBezTo>
                    <a:pt x="125" y="828"/>
                    <a:pt x="0" y="928"/>
                    <a:pt x="0" y="928"/>
                  </a:cubicBezTo>
                  <a:lnTo>
                    <a:pt x="0" y="1153"/>
                  </a:lnTo>
                  <a:lnTo>
                    <a:pt x="0" y="1254"/>
                  </a:lnTo>
                  <a:lnTo>
                    <a:pt x="0" y="1454"/>
                  </a:lnTo>
                  <a:cubicBezTo>
                    <a:pt x="125" y="1554"/>
                    <a:pt x="125" y="1680"/>
                    <a:pt x="125" y="1680"/>
                  </a:cubicBezTo>
                  <a:lnTo>
                    <a:pt x="125" y="1780"/>
                  </a:lnTo>
                  <a:lnTo>
                    <a:pt x="226" y="1880"/>
                  </a:lnTo>
                  <a:lnTo>
                    <a:pt x="326" y="1880"/>
                  </a:lnTo>
                  <a:cubicBezTo>
                    <a:pt x="326" y="1980"/>
                    <a:pt x="426" y="2081"/>
                    <a:pt x="526" y="2081"/>
                  </a:cubicBezTo>
                  <a:cubicBezTo>
                    <a:pt x="627" y="2181"/>
                    <a:pt x="752" y="2181"/>
                    <a:pt x="852" y="2181"/>
                  </a:cubicBezTo>
                  <a:cubicBezTo>
                    <a:pt x="952" y="2306"/>
                    <a:pt x="1053" y="2306"/>
                    <a:pt x="1053" y="2306"/>
                  </a:cubicBezTo>
                  <a:lnTo>
                    <a:pt x="1153" y="2306"/>
                  </a:lnTo>
                  <a:cubicBezTo>
                    <a:pt x="1379" y="2306"/>
                    <a:pt x="1479" y="2181"/>
                    <a:pt x="1679" y="2181"/>
                  </a:cubicBezTo>
                  <a:lnTo>
                    <a:pt x="1780" y="2081"/>
                  </a:lnTo>
                  <a:lnTo>
                    <a:pt x="2005" y="1880"/>
                  </a:lnTo>
                  <a:cubicBezTo>
                    <a:pt x="2005" y="1880"/>
                    <a:pt x="2105" y="1780"/>
                    <a:pt x="2105" y="1680"/>
                  </a:cubicBezTo>
                  <a:cubicBezTo>
                    <a:pt x="2206" y="1680"/>
                    <a:pt x="2206" y="1554"/>
                    <a:pt x="2206" y="1454"/>
                  </a:cubicBezTo>
                  <a:cubicBezTo>
                    <a:pt x="2306" y="1354"/>
                    <a:pt x="2306" y="1254"/>
                    <a:pt x="2306" y="1153"/>
                  </a:cubicBezTo>
                  <a:lnTo>
                    <a:pt x="2306" y="828"/>
                  </a:lnTo>
                  <a:lnTo>
                    <a:pt x="2206" y="727"/>
                  </a:lnTo>
                  <a:cubicBezTo>
                    <a:pt x="2206" y="627"/>
                    <a:pt x="2105" y="427"/>
                    <a:pt x="2005" y="301"/>
                  </a:cubicBezTo>
                  <a:cubicBezTo>
                    <a:pt x="1880" y="201"/>
                    <a:pt x="1679" y="101"/>
                    <a:pt x="14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30" name="Google Shape;6030;p38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6031" name="Google Shape;6031;p38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6032" name="Google Shape;6032;p38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6033" name="Google Shape;6033;p38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6034" name="Google Shape;6034;p38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6035" name="Google Shape;6035;p38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grpSp>
        <p:nvGrpSpPr>
          <p:cNvPr id="6036" name="Google Shape;6036;p38"/>
          <p:cNvGrpSpPr/>
          <p:nvPr/>
        </p:nvGrpSpPr>
        <p:grpSpPr>
          <a:xfrm>
            <a:off x="790775" y="119354"/>
            <a:ext cx="7447900" cy="745438"/>
            <a:chOff x="790775" y="119354"/>
            <a:chExt cx="7447900" cy="745438"/>
          </a:xfrm>
        </p:grpSpPr>
        <p:sp>
          <p:nvSpPr>
            <p:cNvPr id="6037" name="Google Shape;6037;p38"/>
            <p:cNvSpPr/>
            <p:nvPr/>
          </p:nvSpPr>
          <p:spPr>
            <a:xfrm>
              <a:off x="7123684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38"/>
            <p:cNvSpPr/>
            <p:nvPr/>
          </p:nvSpPr>
          <p:spPr>
            <a:xfrm>
              <a:off x="7028883" y="358045"/>
              <a:ext cx="536336" cy="301181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5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2" y="102"/>
                    <a:pt x="7449" y="162"/>
                  </a:cubicBezTo>
                  <a:cubicBezTo>
                    <a:pt x="5155" y="415"/>
                    <a:pt x="2861" y="1160"/>
                    <a:pt x="1803" y="2516"/>
                  </a:cubicBezTo>
                  <a:cubicBezTo>
                    <a:pt x="0" y="4944"/>
                    <a:pt x="1118" y="7059"/>
                    <a:pt x="1803" y="7730"/>
                  </a:cubicBezTo>
                  <a:cubicBezTo>
                    <a:pt x="1862" y="7864"/>
                    <a:pt x="1922" y="7864"/>
                    <a:pt x="1997" y="7923"/>
                  </a:cubicBezTo>
                  <a:cubicBezTo>
                    <a:pt x="2687" y="8345"/>
                    <a:pt x="5509" y="8635"/>
                    <a:pt x="8413" y="8635"/>
                  </a:cubicBezTo>
                  <a:cubicBezTo>
                    <a:pt x="11462" y="8635"/>
                    <a:pt x="14602" y="8315"/>
                    <a:pt x="15464" y="7491"/>
                  </a:cubicBezTo>
                  <a:cubicBezTo>
                    <a:pt x="17192" y="5808"/>
                    <a:pt x="16641" y="1711"/>
                    <a:pt x="13170" y="475"/>
                  </a:cubicBezTo>
                  <a:cubicBezTo>
                    <a:pt x="12386" y="182"/>
                    <a:pt x="11144" y="0"/>
                    <a:pt x="97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38"/>
            <p:cNvSpPr/>
            <p:nvPr/>
          </p:nvSpPr>
          <p:spPr>
            <a:xfrm>
              <a:off x="463366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6" y="0"/>
                  </a:moveTo>
                  <a:cubicBezTo>
                    <a:pt x="730" y="0"/>
                    <a:pt x="640" y="39"/>
                    <a:pt x="566" y="123"/>
                  </a:cubicBezTo>
                  <a:cubicBezTo>
                    <a:pt x="60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40" y="1269"/>
                    <a:pt x="1443" y="0"/>
                    <a:pt x="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38"/>
            <p:cNvSpPr/>
            <p:nvPr/>
          </p:nvSpPr>
          <p:spPr>
            <a:xfrm>
              <a:off x="4538866" y="358045"/>
              <a:ext cx="536304" cy="301181"/>
            </a:xfrm>
            <a:custGeom>
              <a:avLst/>
              <a:gdLst/>
              <a:ahLst/>
              <a:cxnLst/>
              <a:rect l="l" t="t" r="r" b="b"/>
              <a:pathLst>
                <a:path w="17192" h="8636" extrusionOk="0">
                  <a:moveTo>
                    <a:pt x="9744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1" y="102"/>
                    <a:pt x="7449" y="162"/>
                  </a:cubicBezTo>
                  <a:cubicBezTo>
                    <a:pt x="5155" y="415"/>
                    <a:pt x="2861" y="1160"/>
                    <a:pt x="1803" y="2516"/>
                  </a:cubicBezTo>
                  <a:cubicBezTo>
                    <a:pt x="0" y="4944"/>
                    <a:pt x="1118" y="7059"/>
                    <a:pt x="1803" y="7730"/>
                  </a:cubicBezTo>
                  <a:cubicBezTo>
                    <a:pt x="1862" y="7864"/>
                    <a:pt x="1922" y="7864"/>
                    <a:pt x="1982" y="7923"/>
                  </a:cubicBezTo>
                  <a:cubicBezTo>
                    <a:pt x="2679" y="8345"/>
                    <a:pt x="5505" y="8635"/>
                    <a:pt x="8409" y="8635"/>
                  </a:cubicBezTo>
                  <a:cubicBezTo>
                    <a:pt x="11458" y="8635"/>
                    <a:pt x="14594" y="8315"/>
                    <a:pt x="15449" y="7491"/>
                  </a:cubicBezTo>
                  <a:cubicBezTo>
                    <a:pt x="17192" y="5808"/>
                    <a:pt x="16566" y="1711"/>
                    <a:pt x="13095" y="475"/>
                  </a:cubicBezTo>
                  <a:cubicBezTo>
                    <a:pt x="12370" y="182"/>
                    <a:pt x="11140" y="0"/>
                    <a:pt x="9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38"/>
            <p:cNvSpPr/>
            <p:nvPr/>
          </p:nvSpPr>
          <p:spPr>
            <a:xfrm>
              <a:off x="525731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28" y="0"/>
                  </a:moveTo>
                  <a:cubicBezTo>
                    <a:pt x="720" y="0"/>
                    <a:pt x="627" y="39"/>
                    <a:pt x="552" y="123"/>
                  </a:cubicBezTo>
                  <a:cubicBezTo>
                    <a:pt x="60" y="749"/>
                    <a:pt x="1" y="1181"/>
                    <a:pt x="373" y="1732"/>
                  </a:cubicBezTo>
                  <a:cubicBezTo>
                    <a:pt x="746" y="2239"/>
                    <a:pt x="2787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8" y="6768"/>
                  </a:cubicBezTo>
                  <a:cubicBezTo>
                    <a:pt x="5453" y="6202"/>
                    <a:pt x="5081" y="4220"/>
                    <a:pt x="3591" y="2537"/>
                  </a:cubicBezTo>
                  <a:cubicBezTo>
                    <a:pt x="2539" y="1269"/>
                    <a:pt x="1443" y="0"/>
                    <a:pt x="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38"/>
            <p:cNvSpPr/>
            <p:nvPr/>
          </p:nvSpPr>
          <p:spPr>
            <a:xfrm>
              <a:off x="5162517" y="358045"/>
              <a:ext cx="536336" cy="301181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3" y="0"/>
                  </a:moveTo>
                  <a:cubicBezTo>
                    <a:pt x="9362" y="0"/>
                    <a:pt x="8967" y="14"/>
                    <a:pt x="8567" y="43"/>
                  </a:cubicBezTo>
                  <a:cubicBezTo>
                    <a:pt x="8194" y="43"/>
                    <a:pt x="7822" y="102"/>
                    <a:pt x="7449" y="162"/>
                  </a:cubicBezTo>
                  <a:cubicBezTo>
                    <a:pt x="5140" y="415"/>
                    <a:pt x="2846" y="1160"/>
                    <a:pt x="1788" y="2516"/>
                  </a:cubicBezTo>
                  <a:cubicBezTo>
                    <a:pt x="1" y="4944"/>
                    <a:pt x="1118" y="7059"/>
                    <a:pt x="1788" y="7730"/>
                  </a:cubicBezTo>
                  <a:cubicBezTo>
                    <a:pt x="1863" y="7864"/>
                    <a:pt x="1922" y="7864"/>
                    <a:pt x="1982" y="7923"/>
                  </a:cubicBezTo>
                  <a:cubicBezTo>
                    <a:pt x="2680" y="8345"/>
                    <a:pt x="5505" y="8635"/>
                    <a:pt x="8410" y="8635"/>
                  </a:cubicBezTo>
                  <a:cubicBezTo>
                    <a:pt x="11459" y="8635"/>
                    <a:pt x="14595" y="8315"/>
                    <a:pt x="15449" y="7491"/>
                  </a:cubicBezTo>
                  <a:cubicBezTo>
                    <a:pt x="17192" y="5808"/>
                    <a:pt x="16567" y="1711"/>
                    <a:pt x="13096" y="475"/>
                  </a:cubicBezTo>
                  <a:cubicBezTo>
                    <a:pt x="12359" y="182"/>
                    <a:pt x="11136" y="0"/>
                    <a:pt x="97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38"/>
            <p:cNvSpPr/>
            <p:nvPr/>
          </p:nvSpPr>
          <p:spPr>
            <a:xfrm>
              <a:off x="5880532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5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7" y="0"/>
                    <a:pt x="8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38"/>
            <p:cNvSpPr/>
            <p:nvPr/>
          </p:nvSpPr>
          <p:spPr>
            <a:xfrm>
              <a:off x="5785731" y="358045"/>
              <a:ext cx="536336" cy="301181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5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2" y="102"/>
                    <a:pt x="7449" y="162"/>
                  </a:cubicBezTo>
                  <a:cubicBezTo>
                    <a:pt x="5155" y="415"/>
                    <a:pt x="2861" y="1160"/>
                    <a:pt x="1803" y="2516"/>
                  </a:cubicBezTo>
                  <a:cubicBezTo>
                    <a:pt x="0" y="4944"/>
                    <a:pt x="1118" y="7059"/>
                    <a:pt x="1803" y="7730"/>
                  </a:cubicBezTo>
                  <a:cubicBezTo>
                    <a:pt x="1863" y="7864"/>
                    <a:pt x="1922" y="7864"/>
                    <a:pt x="1997" y="7923"/>
                  </a:cubicBezTo>
                  <a:cubicBezTo>
                    <a:pt x="2687" y="8345"/>
                    <a:pt x="5509" y="8635"/>
                    <a:pt x="8413" y="8635"/>
                  </a:cubicBezTo>
                  <a:cubicBezTo>
                    <a:pt x="11462" y="8635"/>
                    <a:pt x="14602" y="8315"/>
                    <a:pt x="15464" y="7491"/>
                  </a:cubicBezTo>
                  <a:cubicBezTo>
                    <a:pt x="17192" y="5808"/>
                    <a:pt x="16581" y="1711"/>
                    <a:pt x="13170" y="475"/>
                  </a:cubicBezTo>
                  <a:cubicBezTo>
                    <a:pt x="12386" y="182"/>
                    <a:pt x="11144" y="0"/>
                    <a:pt x="97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38"/>
            <p:cNvSpPr/>
            <p:nvPr/>
          </p:nvSpPr>
          <p:spPr>
            <a:xfrm>
              <a:off x="6507926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38"/>
            <p:cNvSpPr/>
            <p:nvPr/>
          </p:nvSpPr>
          <p:spPr>
            <a:xfrm>
              <a:off x="6413124" y="358045"/>
              <a:ext cx="536304" cy="301181"/>
            </a:xfrm>
            <a:custGeom>
              <a:avLst/>
              <a:gdLst/>
              <a:ahLst/>
              <a:cxnLst/>
              <a:rect l="l" t="t" r="r" b="b"/>
              <a:pathLst>
                <a:path w="17192" h="8636" extrusionOk="0">
                  <a:moveTo>
                    <a:pt x="9745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1" y="102"/>
                    <a:pt x="7449" y="162"/>
                  </a:cubicBezTo>
                  <a:cubicBezTo>
                    <a:pt x="5155" y="415"/>
                    <a:pt x="2860" y="1160"/>
                    <a:pt x="1803" y="2516"/>
                  </a:cubicBezTo>
                  <a:cubicBezTo>
                    <a:pt x="0" y="4944"/>
                    <a:pt x="1117" y="7059"/>
                    <a:pt x="1803" y="7730"/>
                  </a:cubicBezTo>
                  <a:cubicBezTo>
                    <a:pt x="1862" y="7864"/>
                    <a:pt x="1996" y="7864"/>
                    <a:pt x="2056" y="7923"/>
                  </a:cubicBezTo>
                  <a:cubicBezTo>
                    <a:pt x="2717" y="8345"/>
                    <a:pt x="5524" y="8635"/>
                    <a:pt x="8421" y="8635"/>
                  </a:cubicBezTo>
                  <a:cubicBezTo>
                    <a:pt x="11461" y="8635"/>
                    <a:pt x="14602" y="8315"/>
                    <a:pt x="15464" y="7491"/>
                  </a:cubicBezTo>
                  <a:cubicBezTo>
                    <a:pt x="17192" y="5808"/>
                    <a:pt x="16641" y="1711"/>
                    <a:pt x="13169" y="475"/>
                  </a:cubicBezTo>
                  <a:cubicBezTo>
                    <a:pt x="12386" y="182"/>
                    <a:pt x="11144" y="0"/>
                    <a:pt x="97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38"/>
            <p:cNvSpPr/>
            <p:nvPr/>
          </p:nvSpPr>
          <p:spPr>
            <a:xfrm>
              <a:off x="775107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7" y="6202"/>
                    <a:pt x="515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38"/>
            <p:cNvSpPr/>
            <p:nvPr/>
          </p:nvSpPr>
          <p:spPr>
            <a:xfrm>
              <a:off x="7656245" y="358045"/>
              <a:ext cx="536336" cy="301181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6" y="0"/>
                  </a:moveTo>
                  <a:cubicBezTo>
                    <a:pt x="9363" y="0"/>
                    <a:pt x="8968" y="14"/>
                    <a:pt x="8567" y="43"/>
                  </a:cubicBezTo>
                  <a:cubicBezTo>
                    <a:pt x="8195" y="43"/>
                    <a:pt x="7822" y="102"/>
                    <a:pt x="7450" y="162"/>
                  </a:cubicBezTo>
                  <a:cubicBezTo>
                    <a:pt x="5156" y="415"/>
                    <a:pt x="2861" y="1160"/>
                    <a:pt x="1804" y="2516"/>
                  </a:cubicBezTo>
                  <a:cubicBezTo>
                    <a:pt x="1" y="4944"/>
                    <a:pt x="1118" y="7059"/>
                    <a:pt x="1804" y="7730"/>
                  </a:cubicBezTo>
                  <a:cubicBezTo>
                    <a:pt x="1863" y="7864"/>
                    <a:pt x="1997" y="7864"/>
                    <a:pt x="2057" y="7923"/>
                  </a:cubicBezTo>
                  <a:cubicBezTo>
                    <a:pt x="2718" y="8345"/>
                    <a:pt x="5525" y="8635"/>
                    <a:pt x="8422" y="8635"/>
                  </a:cubicBezTo>
                  <a:cubicBezTo>
                    <a:pt x="11462" y="8635"/>
                    <a:pt x="14603" y="8315"/>
                    <a:pt x="15465" y="7491"/>
                  </a:cubicBezTo>
                  <a:cubicBezTo>
                    <a:pt x="17193" y="5808"/>
                    <a:pt x="16642" y="1711"/>
                    <a:pt x="13170" y="475"/>
                  </a:cubicBezTo>
                  <a:cubicBezTo>
                    <a:pt x="12387" y="182"/>
                    <a:pt x="11145" y="0"/>
                    <a:pt x="97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38"/>
            <p:cNvSpPr/>
            <p:nvPr/>
          </p:nvSpPr>
          <p:spPr>
            <a:xfrm>
              <a:off x="3378880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5" y="0"/>
                    <a:pt x="691" y="39"/>
                    <a:pt x="62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38"/>
            <p:cNvSpPr/>
            <p:nvPr/>
          </p:nvSpPr>
          <p:spPr>
            <a:xfrm>
              <a:off x="3284079" y="353616"/>
              <a:ext cx="536336" cy="299611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50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1" y="4952"/>
                    <a:pt x="1118" y="7052"/>
                    <a:pt x="1803" y="7738"/>
                  </a:cubicBezTo>
                  <a:cubicBezTo>
                    <a:pt x="1863" y="7797"/>
                    <a:pt x="1982" y="7857"/>
                    <a:pt x="2042" y="7931"/>
                  </a:cubicBezTo>
                  <a:cubicBezTo>
                    <a:pt x="2728" y="8317"/>
                    <a:pt x="5458" y="8590"/>
                    <a:pt x="8306" y="8590"/>
                  </a:cubicBezTo>
                  <a:cubicBezTo>
                    <a:pt x="11393" y="8590"/>
                    <a:pt x="14617" y="8269"/>
                    <a:pt x="15524" y="7425"/>
                  </a:cubicBezTo>
                  <a:cubicBezTo>
                    <a:pt x="17193" y="5756"/>
                    <a:pt x="16641" y="1719"/>
                    <a:pt x="13155" y="482"/>
                  </a:cubicBezTo>
                  <a:cubicBezTo>
                    <a:pt x="12368" y="184"/>
                    <a:pt x="11093" y="1"/>
                    <a:pt x="96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38"/>
            <p:cNvSpPr/>
            <p:nvPr/>
          </p:nvSpPr>
          <p:spPr>
            <a:xfrm>
              <a:off x="1512078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4" y="674"/>
                    <a:pt x="0" y="1166"/>
                    <a:pt x="373" y="1673"/>
                  </a:cubicBezTo>
                  <a:cubicBezTo>
                    <a:pt x="745" y="2164"/>
                    <a:pt x="280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7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54" y="1260"/>
                    <a:pt x="1447" y="0"/>
                    <a:pt x="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38"/>
            <p:cNvSpPr/>
            <p:nvPr/>
          </p:nvSpPr>
          <p:spPr>
            <a:xfrm>
              <a:off x="1417276" y="353616"/>
              <a:ext cx="536336" cy="299611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6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0" y="4952"/>
                    <a:pt x="1118" y="7052"/>
                    <a:pt x="1803" y="7738"/>
                  </a:cubicBezTo>
                  <a:cubicBezTo>
                    <a:pt x="1863" y="7797"/>
                    <a:pt x="1997" y="7857"/>
                    <a:pt x="2056" y="7931"/>
                  </a:cubicBezTo>
                  <a:cubicBezTo>
                    <a:pt x="2707" y="8317"/>
                    <a:pt x="5432" y="8590"/>
                    <a:pt x="8278" y="8590"/>
                  </a:cubicBezTo>
                  <a:cubicBezTo>
                    <a:pt x="11362" y="8590"/>
                    <a:pt x="14588" y="8269"/>
                    <a:pt x="15464" y="7425"/>
                  </a:cubicBezTo>
                  <a:cubicBezTo>
                    <a:pt x="17192" y="5756"/>
                    <a:pt x="16641" y="1719"/>
                    <a:pt x="13170" y="482"/>
                  </a:cubicBezTo>
                  <a:cubicBezTo>
                    <a:pt x="12370" y="184"/>
                    <a:pt x="11093" y="1"/>
                    <a:pt x="96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38"/>
            <p:cNvSpPr/>
            <p:nvPr/>
          </p:nvSpPr>
          <p:spPr>
            <a:xfrm>
              <a:off x="2135728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2" y="0"/>
                    <a:pt x="640" y="39"/>
                    <a:pt x="56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38"/>
            <p:cNvSpPr/>
            <p:nvPr/>
          </p:nvSpPr>
          <p:spPr>
            <a:xfrm>
              <a:off x="2040927" y="353616"/>
              <a:ext cx="536336" cy="299611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50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1" y="4952"/>
                    <a:pt x="1118" y="7052"/>
                    <a:pt x="1803" y="7738"/>
                  </a:cubicBezTo>
                  <a:cubicBezTo>
                    <a:pt x="1863" y="7797"/>
                    <a:pt x="1982" y="7857"/>
                    <a:pt x="2042" y="7931"/>
                  </a:cubicBezTo>
                  <a:cubicBezTo>
                    <a:pt x="2699" y="8317"/>
                    <a:pt x="5429" y="8590"/>
                    <a:pt x="8283" y="8590"/>
                  </a:cubicBezTo>
                  <a:cubicBezTo>
                    <a:pt x="11377" y="8590"/>
                    <a:pt x="14617" y="8269"/>
                    <a:pt x="15524" y="7425"/>
                  </a:cubicBezTo>
                  <a:cubicBezTo>
                    <a:pt x="17193" y="5756"/>
                    <a:pt x="16641" y="1719"/>
                    <a:pt x="13155" y="482"/>
                  </a:cubicBezTo>
                  <a:cubicBezTo>
                    <a:pt x="12368" y="184"/>
                    <a:pt x="11093" y="1"/>
                    <a:pt x="96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38"/>
            <p:cNvSpPr/>
            <p:nvPr/>
          </p:nvSpPr>
          <p:spPr>
            <a:xfrm>
              <a:off x="2763122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38"/>
            <p:cNvSpPr/>
            <p:nvPr/>
          </p:nvSpPr>
          <p:spPr>
            <a:xfrm>
              <a:off x="2668321" y="353616"/>
              <a:ext cx="536336" cy="299611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1" y="4952"/>
                    <a:pt x="1118" y="7052"/>
                    <a:pt x="1803" y="7738"/>
                  </a:cubicBezTo>
                  <a:cubicBezTo>
                    <a:pt x="1863" y="7797"/>
                    <a:pt x="1982" y="7857"/>
                    <a:pt x="2041" y="7931"/>
                  </a:cubicBezTo>
                  <a:cubicBezTo>
                    <a:pt x="2728" y="8317"/>
                    <a:pt x="5458" y="8590"/>
                    <a:pt x="8306" y="8590"/>
                  </a:cubicBezTo>
                  <a:cubicBezTo>
                    <a:pt x="11393" y="8590"/>
                    <a:pt x="14617" y="8269"/>
                    <a:pt x="15524" y="7425"/>
                  </a:cubicBezTo>
                  <a:cubicBezTo>
                    <a:pt x="17192" y="5756"/>
                    <a:pt x="16641" y="1719"/>
                    <a:pt x="13155" y="482"/>
                  </a:cubicBezTo>
                  <a:cubicBezTo>
                    <a:pt x="12367" y="184"/>
                    <a:pt x="11092" y="1"/>
                    <a:pt x="96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38"/>
            <p:cNvSpPr/>
            <p:nvPr/>
          </p:nvSpPr>
          <p:spPr>
            <a:xfrm>
              <a:off x="4006274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38"/>
            <p:cNvSpPr/>
            <p:nvPr/>
          </p:nvSpPr>
          <p:spPr>
            <a:xfrm>
              <a:off x="3911473" y="353616"/>
              <a:ext cx="536336" cy="299611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0" y="4952"/>
                    <a:pt x="1177" y="7052"/>
                    <a:pt x="1803" y="7738"/>
                  </a:cubicBezTo>
                  <a:cubicBezTo>
                    <a:pt x="1922" y="7797"/>
                    <a:pt x="1982" y="7857"/>
                    <a:pt x="2041" y="7931"/>
                  </a:cubicBezTo>
                  <a:cubicBezTo>
                    <a:pt x="2728" y="8317"/>
                    <a:pt x="5472" y="8590"/>
                    <a:pt x="8327" y="8590"/>
                  </a:cubicBezTo>
                  <a:cubicBezTo>
                    <a:pt x="11422" y="8590"/>
                    <a:pt x="14648" y="8269"/>
                    <a:pt x="15524" y="7425"/>
                  </a:cubicBezTo>
                  <a:cubicBezTo>
                    <a:pt x="17192" y="5756"/>
                    <a:pt x="16641" y="1719"/>
                    <a:pt x="13155" y="482"/>
                  </a:cubicBezTo>
                  <a:cubicBezTo>
                    <a:pt x="12367" y="184"/>
                    <a:pt x="11092" y="1"/>
                    <a:pt x="9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38"/>
            <p:cNvSpPr txBox="1"/>
            <p:nvPr/>
          </p:nvSpPr>
          <p:spPr>
            <a:xfrm>
              <a:off x="1412281" y="414509"/>
              <a:ext cx="5517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rPr>
                <a:t>Oct</a:t>
              </a:r>
              <a:endParaRPr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60" name="Google Shape;6060;p38"/>
            <p:cNvSpPr txBox="1"/>
            <p:nvPr/>
          </p:nvSpPr>
          <p:spPr>
            <a:xfrm>
              <a:off x="1988006" y="414509"/>
              <a:ext cx="6333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rPr>
                <a:t>Nov</a:t>
              </a:r>
              <a:endParaRPr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61" name="Google Shape;6061;p38"/>
            <p:cNvSpPr txBox="1"/>
            <p:nvPr/>
          </p:nvSpPr>
          <p:spPr>
            <a:xfrm>
              <a:off x="2657675" y="414509"/>
              <a:ext cx="5517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rPr>
                <a:t>Dec</a:t>
              </a:r>
              <a:endParaRPr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62" name="Google Shape;6062;p38"/>
            <p:cNvSpPr txBox="1"/>
            <p:nvPr/>
          </p:nvSpPr>
          <p:spPr>
            <a:xfrm>
              <a:off x="3233400" y="414509"/>
              <a:ext cx="6333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rPr>
                <a:t>Jan</a:t>
              </a:r>
              <a:endParaRPr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63" name="Google Shape;6063;p38"/>
            <p:cNvSpPr txBox="1"/>
            <p:nvPr/>
          </p:nvSpPr>
          <p:spPr>
            <a:xfrm>
              <a:off x="3869194" y="414509"/>
              <a:ext cx="6333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rPr>
                <a:t>Feb</a:t>
              </a:r>
              <a:endParaRPr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64" name="Google Shape;6064;p38"/>
            <p:cNvSpPr txBox="1"/>
            <p:nvPr/>
          </p:nvSpPr>
          <p:spPr>
            <a:xfrm>
              <a:off x="4490700" y="414509"/>
              <a:ext cx="6333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rPr>
                <a:t>Mar</a:t>
              </a:r>
              <a:endParaRPr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65" name="Google Shape;6065;p38"/>
            <p:cNvSpPr txBox="1"/>
            <p:nvPr/>
          </p:nvSpPr>
          <p:spPr>
            <a:xfrm>
              <a:off x="5119350" y="414509"/>
              <a:ext cx="6333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rPr>
                <a:t>Apr</a:t>
              </a:r>
              <a:endParaRPr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66" name="Google Shape;6066;p38"/>
            <p:cNvSpPr txBox="1"/>
            <p:nvPr/>
          </p:nvSpPr>
          <p:spPr>
            <a:xfrm>
              <a:off x="5740856" y="414509"/>
              <a:ext cx="6333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rPr>
                <a:t>May</a:t>
              </a:r>
              <a:endParaRPr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67" name="Google Shape;6067;p38"/>
            <p:cNvSpPr txBox="1"/>
            <p:nvPr/>
          </p:nvSpPr>
          <p:spPr>
            <a:xfrm>
              <a:off x="6367125" y="414509"/>
              <a:ext cx="6333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rPr>
                <a:t>Jun</a:t>
              </a:r>
              <a:endParaRPr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68" name="Google Shape;6068;p38"/>
            <p:cNvSpPr txBox="1"/>
            <p:nvPr/>
          </p:nvSpPr>
          <p:spPr>
            <a:xfrm>
              <a:off x="6981488" y="414509"/>
              <a:ext cx="6333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rPr>
                <a:t>Jul</a:t>
              </a:r>
              <a:endParaRPr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69" name="Google Shape;6069;p38"/>
            <p:cNvSpPr txBox="1"/>
            <p:nvPr/>
          </p:nvSpPr>
          <p:spPr>
            <a:xfrm>
              <a:off x="7605375" y="414509"/>
              <a:ext cx="633300" cy="2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rPr>
                <a:t>Aug</a:t>
              </a:r>
              <a:endParaRPr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6070" name="Google Shape;6070;p38">
              <a:hlinkClick r:id=""/>
            </p:cNvPr>
            <p:cNvSpPr/>
            <p:nvPr/>
          </p:nvSpPr>
          <p:spPr>
            <a:xfrm>
              <a:off x="146522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F7FF"/>
                </a:solidFill>
              </a:endParaRPr>
            </a:p>
          </p:txBody>
        </p:sp>
        <p:sp>
          <p:nvSpPr>
            <p:cNvPr id="6071" name="Google Shape;6071;p38">
              <a:hlinkClick r:id=""/>
            </p:cNvPr>
            <p:cNvSpPr/>
            <p:nvPr/>
          </p:nvSpPr>
          <p:spPr>
            <a:xfrm>
              <a:off x="207482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38">
              <a:hlinkClick r:id=""/>
            </p:cNvPr>
            <p:cNvSpPr/>
            <p:nvPr/>
          </p:nvSpPr>
          <p:spPr>
            <a:xfrm>
              <a:off x="272252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F7FF"/>
                </a:solidFill>
              </a:endParaRPr>
            </a:p>
          </p:txBody>
        </p:sp>
        <p:sp>
          <p:nvSpPr>
            <p:cNvPr id="6073" name="Google Shape;6073;p38">
              <a:hlinkClick r:id=""/>
            </p:cNvPr>
            <p:cNvSpPr/>
            <p:nvPr/>
          </p:nvSpPr>
          <p:spPr>
            <a:xfrm>
              <a:off x="333212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38">
              <a:hlinkClick r:id=""/>
            </p:cNvPr>
            <p:cNvSpPr/>
            <p:nvPr/>
          </p:nvSpPr>
          <p:spPr>
            <a:xfrm>
              <a:off x="396077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38">
              <a:hlinkClick r:id=""/>
            </p:cNvPr>
            <p:cNvSpPr/>
            <p:nvPr/>
          </p:nvSpPr>
          <p:spPr>
            <a:xfrm>
              <a:off x="457037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38">
              <a:hlinkClick r:id=""/>
            </p:cNvPr>
            <p:cNvSpPr/>
            <p:nvPr/>
          </p:nvSpPr>
          <p:spPr>
            <a:xfrm>
              <a:off x="521807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38">
              <a:hlinkClick r:id=""/>
            </p:cNvPr>
            <p:cNvSpPr/>
            <p:nvPr/>
          </p:nvSpPr>
          <p:spPr>
            <a:xfrm>
              <a:off x="582767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38">
              <a:hlinkClick r:id=""/>
            </p:cNvPr>
            <p:cNvSpPr/>
            <p:nvPr/>
          </p:nvSpPr>
          <p:spPr>
            <a:xfrm>
              <a:off x="647537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38">
              <a:hlinkClick r:id=""/>
            </p:cNvPr>
            <p:cNvSpPr/>
            <p:nvPr/>
          </p:nvSpPr>
          <p:spPr>
            <a:xfrm>
              <a:off x="708497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38">
              <a:hlinkClick r:id=""/>
            </p:cNvPr>
            <p:cNvSpPr/>
            <p:nvPr/>
          </p:nvSpPr>
          <p:spPr>
            <a:xfrm>
              <a:off x="7694577" y="404975"/>
              <a:ext cx="442200" cy="24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81" name="Google Shape;6081;p38"/>
            <p:cNvGrpSpPr/>
            <p:nvPr/>
          </p:nvGrpSpPr>
          <p:grpSpPr>
            <a:xfrm>
              <a:off x="790775" y="119354"/>
              <a:ext cx="551700" cy="745438"/>
              <a:chOff x="790775" y="119354"/>
              <a:chExt cx="551700" cy="745438"/>
            </a:xfrm>
          </p:grpSpPr>
          <p:grpSp>
            <p:nvGrpSpPr>
              <p:cNvPr id="6082" name="Google Shape;6082;p38"/>
              <p:cNvGrpSpPr/>
              <p:nvPr/>
            </p:nvGrpSpPr>
            <p:grpSpPr>
              <a:xfrm>
                <a:off x="844850" y="596800"/>
                <a:ext cx="456034" cy="267991"/>
                <a:chOff x="-1126825" y="596800"/>
                <a:chExt cx="456034" cy="267991"/>
              </a:xfrm>
            </p:grpSpPr>
            <p:sp>
              <p:nvSpPr>
                <p:cNvPr id="6083" name="Google Shape;6083;p38"/>
                <p:cNvSpPr/>
                <p:nvPr/>
              </p:nvSpPr>
              <p:spPr>
                <a:xfrm>
                  <a:off x="-1126825" y="596800"/>
                  <a:ext cx="456034" cy="267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20" h="10580" extrusionOk="0">
                      <a:moveTo>
                        <a:pt x="13662" y="1"/>
                      </a:moveTo>
                      <a:lnTo>
                        <a:pt x="13662" y="1"/>
                      </a:lnTo>
                      <a:cubicBezTo>
                        <a:pt x="12786" y="845"/>
                        <a:pt x="9560" y="1166"/>
                        <a:pt x="6476" y="1166"/>
                      </a:cubicBezTo>
                      <a:cubicBezTo>
                        <a:pt x="3630" y="1166"/>
                        <a:pt x="905" y="893"/>
                        <a:pt x="254" y="507"/>
                      </a:cubicBezTo>
                      <a:cubicBezTo>
                        <a:pt x="195" y="433"/>
                        <a:pt x="61" y="373"/>
                        <a:pt x="1" y="314"/>
                      </a:cubicBezTo>
                      <a:lnTo>
                        <a:pt x="1" y="314"/>
                      </a:lnTo>
                      <a:lnTo>
                        <a:pt x="746" y="1058"/>
                      </a:lnTo>
                      <a:cubicBezTo>
                        <a:pt x="61" y="4976"/>
                        <a:pt x="3100" y="10250"/>
                        <a:pt x="6020" y="10563"/>
                      </a:cubicBezTo>
                      <a:cubicBezTo>
                        <a:pt x="6137" y="10574"/>
                        <a:pt x="6254" y="10580"/>
                        <a:pt x="6371" y="10580"/>
                      </a:cubicBezTo>
                      <a:cubicBezTo>
                        <a:pt x="10757" y="10580"/>
                        <a:pt x="14620" y="2845"/>
                        <a:pt x="1366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4" name="Google Shape;6084;p38"/>
                <p:cNvSpPr/>
                <p:nvPr/>
              </p:nvSpPr>
              <p:spPr>
                <a:xfrm>
                  <a:off x="-1014138" y="741047"/>
                  <a:ext cx="19091" cy="3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1217" extrusionOk="0">
                      <a:moveTo>
                        <a:pt x="341" y="0"/>
                      </a:moveTo>
                      <a:cubicBezTo>
                        <a:pt x="301" y="0"/>
                        <a:pt x="264" y="15"/>
                        <a:pt x="239" y="40"/>
                      </a:cubicBezTo>
                      <a:cubicBezTo>
                        <a:pt x="180" y="159"/>
                        <a:pt x="120" y="218"/>
                        <a:pt x="120" y="278"/>
                      </a:cubicBezTo>
                      <a:cubicBezTo>
                        <a:pt x="61" y="412"/>
                        <a:pt x="61" y="472"/>
                        <a:pt x="1" y="591"/>
                      </a:cubicBezTo>
                      <a:cubicBezTo>
                        <a:pt x="1" y="784"/>
                        <a:pt x="61" y="963"/>
                        <a:pt x="180" y="1157"/>
                      </a:cubicBezTo>
                      <a:lnTo>
                        <a:pt x="239" y="1217"/>
                      </a:lnTo>
                      <a:cubicBezTo>
                        <a:pt x="299" y="1217"/>
                        <a:pt x="433" y="1217"/>
                        <a:pt x="493" y="1157"/>
                      </a:cubicBezTo>
                      <a:cubicBezTo>
                        <a:pt x="552" y="963"/>
                        <a:pt x="612" y="784"/>
                        <a:pt x="612" y="650"/>
                      </a:cubicBezTo>
                      <a:lnTo>
                        <a:pt x="612" y="412"/>
                      </a:lnTo>
                      <a:cubicBezTo>
                        <a:pt x="612" y="278"/>
                        <a:pt x="612" y="218"/>
                        <a:pt x="552" y="99"/>
                      </a:cubicBezTo>
                      <a:lnTo>
                        <a:pt x="493" y="99"/>
                      </a:lnTo>
                      <a:cubicBezTo>
                        <a:pt x="458" y="29"/>
                        <a:pt x="397" y="0"/>
                        <a:pt x="341" y="0"/>
                      </a:cubicBezTo>
                      <a:close/>
                    </a:path>
                  </a:pathLst>
                </a:custGeom>
                <a:solidFill>
                  <a:srgbClr val="9232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5" name="Google Shape;6085;p38"/>
                <p:cNvSpPr/>
                <p:nvPr/>
              </p:nvSpPr>
              <p:spPr>
                <a:xfrm>
                  <a:off x="-960202" y="696438"/>
                  <a:ext cx="17688" cy="3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1202" extrusionOk="0">
                      <a:moveTo>
                        <a:pt x="276" y="0"/>
                      </a:moveTo>
                      <a:cubicBezTo>
                        <a:pt x="224" y="0"/>
                        <a:pt x="169" y="29"/>
                        <a:pt x="134" y="99"/>
                      </a:cubicBezTo>
                      <a:cubicBezTo>
                        <a:pt x="60" y="159"/>
                        <a:pt x="60" y="293"/>
                        <a:pt x="0" y="352"/>
                      </a:cubicBezTo>
                      <a:lnTo>
                        <a:pt x="0" y="591"/>
                      </a:lnTo>
                      <a:cubicBezTo>
                        <a:pt x="0" y="784"/>
                        <a:pt x="0" y="963"/>
                        <a:pt x="134" y="1157"/>
                      </a:cubicBezTo>
                      <a:lnTo>
                        <a:pt x="194" y="1157"/>
                      </a:lnTo>
                      <a:cubicBezTo>
                        <a:pt x="224" y="1187"/>
                        <a:pt x="268" y="1201"/>
                        <a:pt x="313" y="1201"/>
                      </a:cubicBezTo>
                      <a:cubicBezTo>
                        <a:pt x="358" y="1201"/>
                        <a:pt x="402" y="1187"/>
                        <a:pt x="432" y="1157"/>
                      </a:cubicBezTo>
                      <a:cubicBezTo>
                        <a:pt x="566" y="963"/>
                        <a:pt x="566" y="784"/>
                        <a:pt x="566" y="591"/>
                      </a:cubicBezTo>
                      <a:lnTo>
                        <a:pt x="566" y="352"/>
                      </a:lnTo>
                      <a:cubicBezTo>
                        <a:pt x="507" y="218"/>
                        <a:pt x="507" y="159"/>
                        <a:pt x="432" y="99"/>
                      </a:cubicBezTo>
                      <a:lnTo>
                        <a:pt x="373" y="39"/>
                      </a:lnTo>
                      <a:cubicBezTo>
                        <a:pt x="348" y="15"/>
                        <a:pt x="313" y="0"/>
                        <a:pt x="276" y="0"/>
                      </a:cubicBezTo>
                      <a:close/>
                    </a:path>
                  </a:pathLst>
                </a:custGeom>
                <a:solidFill>
                  <a:srgbClr val="9232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6" name="Google Shape;6086;p38"/>
                <p:cNvSpPr/>
                <p:nvPr/>
              </p:nvSpPr>
              <p:spPr>
                <a:xfrm>
                  <a:off x="-963945" y="802844"/>
                  <a:ext cx="19559" cy="31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" h="1024" extrusionOk="0">
                      <a:moveTo>
                        <a:pt x="335" y="1"/>
                      </a:moveTo>
                      <a:cubicBezTo>
                        <a:pt x="288" y="1"/>
                        <a:pt x="235" y="15"/>
                        <a:pt x="180" y="40"/>
                      </a:cubicBezTo>
                      <a:cubicBezTo>
                        <a:pt x="120" y="100"/>
                        <a:pt x="120" y="159"/>
                        <a:pt x="60" y="293"/>
                      </a:cubicBezTo>
                      <a:cubicBezTo>
                        <a:pt x="1" y="353"/>
                        <a:pt x="1" y="412"/>
                        <a:pt x="1" y="472"/>
                      </a:cubicBezTo>
                      <a:cubicBezTo>
                        <a:pt x="1" y="666"/>
                        <a:pt x="60" y="844"/>
                        <a:pt x="180" y="979"/>
                      </a:cubicBezTo>
                      <a:cubicBezTo>
                        <a:pt x="217" y="1008"/>
                        <a:pt x="265" y="1023"/>
                        <a:pt x="312" y="1023"/>
                      </a:cubicBezTo>
                      <a:cubicBezTo>
                        <a:pt x="358" y="1023"/>
                        <a:pt x="403" y="1008"/>
                        <a:pt x="433" y="979"/>
                      </a:cubicBezTo>
                      <a:cubicBezTo>
                        <a:pt x="552" y="785"/>
                        <a:pt x="627" y="666"/>
                        <a:pt x="627" y="532"/>
                      </a:cubicBezTo>
                      <a:cubicBezTo>
                        <a:pt x="627" y="472"/>
                        <a:pt x="627" y="412"/>
                        <a:pt x="552" y="353"/>
                      </a:cubicBezTo>
                      <a:cubicBezTo>
                        <a:pt x="552" y="293"/>
                        <a:pt x="552" y="159"/>
                        <a:pt x="493" y="100"/>
                      </a:cubicBezTo>
                      <a:cubicBezTo>
                        <a:pt x="458" y="30"/>
                        <a:pt x="402" y="1"/>
                        <a:pt x="335" y="1"/>
                      </a:cubicBezTo>
                      <a:close/>
                    </a:path>
                  </a:pathLst>
                </a:custGeom>
                <a:solidFill>
                  <a:srgbClr val="9232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7" name="Google Shape;6087;p38"/>
                <p:cNvSpPr/>
                <p:nvPr/>
              </p:nvSpPr>
              <p:spPr>
                <a:xfrm>
                  <a:off x="-911881" y="749688"/>
                  <a:ext cx="17688" cy="48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1566" extrusionOk="0">
                      <a:moveTo>
                        <a:pt x="373" y="1"/>
                      </a:moveTo>
                      <a:cubicBezTo>
                        <a:pt x="313" y="1"/>
                        <a:pt x="194" y="1"/>
                        <a:pt x="135" y="75"/>
                      </a:cubicBezTo>
                      <a:cubicBezTo>
                        <a:pt x="75" y="195"/>
                        <a:pt x="75" y="314"/>
                        <a:pt x="0" y="448"/>
                      </a:cubicBezTo>
                      <a:lnTo>
                        <a:pt x="0" y="746"/>
                      </a:lnTo>
                      <a:cubicBezTo>
                        <a:pt x="0" y="999"/>
                        <a:pt x="0" y="1252"/>
                        <a:pt x="135" y="1491"/>
                      </a:cubicBezTo>
                      <a:cubicBezTo>
                        <a:pt x="194" y="1491"/>
                        <a:pt x="194" y="1491"/>
                        <a:pt x="194" y="1565"/>
                      </a:cubicBezTo>
                      <a:cubicBezTo>
                        <a:pt x="313" y="1565"/>
                        <a:pt x="373" y="1565"/>
                        <a:pt x="447" y="1431"/>
                      </a:cubicBezTo>
                      <a:cubicBezTo>
                        <a:pt x="567" y="1252"/>
                        <a:pt x="567" y="999"/>
                        <a:pt x="567" y="746"/>
                      </a:cubicBezTo>
                      <a:lnTo>
                        <a:pt x="567" y="448"/>
                      </a:lnTo>
                      <a:cubicBezTo>
                        <a:pt x="507" y="314"/>
                        <a:pt x="507" y="195"/>
                        <a:pt x="447" y="75"/>
                      </a:cubicBezTo>
                      <a:cubicBezTo>
                        <a:pt x="447" y="75"/>
                        <a:pt x="373" y="75"/>
                        <a:pt x="373" y="1"/>
                      </a:cubicBezTo>
                      <a:close/>
                    </a:path>
                  </a:pathLst>
                </a:custGeom>
                <a:solidFill>
                  <a:srgbClr val="9232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8" name="Google Shape;6088;p38"/>
                <p:cNvSpPr/>
                <p:nvPr/>
              </p:nvSpPr>
              <p:spPr>
                <a:xfrm>
                  <a:off x="-863092" y="690417"/>
                  <a:ext cx="19091" cy="39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1276" extrusionOk="0">
                      <a:moveTo>
                        <a:pt x="303" y="1"/>
                      </a:moveTo>
                      <a:cubicBezTo>
                        <a:pt x="251" y="1"/>
                        <a:pt x="215" y="33"/>
                        <a:pt x="179" y="113"/>
                      </a:cubicBezTo>
                      <a:cubicBezTo>
                        <a:pt x="120" y="173"/>
                        <a:pt x="60" y="292"/>
                        <a:pt x="60" y="352"/>
                      </a:cubicBezTo>
                      <a:cubicBezTo>
                        <a:pt x="1" y="411"/>
                        <a:pt x="1" y="545"/>
                        <a:pt x="1" y="605"/>
                      </a:cubicBezTo>
                      <a:cubicBezTo>
                        <a:pt x="1" y="784"/>
                        <a:pt x="1" y="977"/>
                        <a:pt x="60" y="1156"/>
                      </a:cubicBezTo>
                      <a:lnTo>
                        <a:pt x="120" y="1231"/>
                      </a:lnTo>
                      <a:cubicBezTo>
                        <a:pt x="150" y="1260"/>
                        <a:pt x="194" y="1275"/>
                        <a:pt x="241" y="1275"/>
                      </a:cubicBezTo>
                      <a:cubicBezTo>
                        <a:pt x="287" y="1275"/>
                        <a:pt x="336" y="1260"/>
                        <a:pt x="373" y="1231"/>
                      </a:cubicBezTo>
                      <a:cubicBezTo>
                        <a:pt x="492" y="1037"/>
                        <a:pt x="552" y="858"/>
                        <a:pt x="552" y="664"/>
                      </a:cubicBezTo>
                      <a:cubicBezTo>
                        <a:pt x="611" y="545"/>
                        <a:pt x="611" y="486"/>
                        <a:pt x="552" y="352"/>
                      </a:cubicBezTo>
                      <a:cubicBezTo>
                        <a:pt x="552" y="292"/>
                        <a:pt x="492" y="173"/>
                        <a:pt x="433" y="113"/>
                      </a:cubicBezTo>
                      <a:lnTo>
                        <a:pt x="433" y="39"/>
                      </a:lnTo>
                      <a:cubicBezTo>
                        <a:pt x="379" y="15"/>
                        <a:pt x="337" y="1"/>
                        <a:pt x="303" y="1"/>
                      </a:cubicBezTo>
                      <a:close/>
                    </a:path>
                  </a:pathLst>
                </a:custGeom>
                <a:solidFill>
                  <a:srgbClr val="9232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9" name="Google Shape;6089;p38"/>
                <p:cNvSpPr/>
                <p:nvPr/>
              </p:nvSpPr>
              <p:spPr>
                <a:xfrm>
                  <a:off x="-791531" y="672543"/>
                  <a:ext cx="19091" cy="40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1283" extrusionOk="0">
                      <a:moveTo>
                        <a:pt x="314" y="1"/>
                      </a:moveTo>
                      <a:cubicBezTo>
                        <a:pt x="180" y="1"/>
                        <a:pt x="120" y="61"/>
                        <a:pt x="60" y="120"/>
                      </a:cubicBezTo>
                      <a:cubicBezTo>
                        <a:pt x="1" y="239"/>
                        <a:pt x="1" y="314"/>
                        <a:pt x="1" y="433"/>
                      </a:cubicBezTo>
                      <a:lnTo>
                        <a:pt x="1" y="686"/>
                      </a:lnTo>
                      <a:cubicBezTo>
                        <a:pt x="60" y="865"/>
                        <a:pt x="60" y="984"/>
                        <a:pt x="180" y="1178"/>
                      </a:cubicBezTo>
                      <a:lnTo>
                        <a:pt x="180" y="1237"/>
                      </a:lnTo>
                      <a:lnTo>
                        <a:pt x="239" y="1237"/>
                      </a:lnTo>
                      <a:cubicBezTo>
                        <a:pt x="277" y="1267"/>
                        <a:pt x="325" y="1282"/>
                        <a:pt x="364" y="1282"/>
                      </a:cubicBezTo>
                      <a:cubicBezTo>
                        <a:pt x="403" y="1282"/>
                        <a:pt x="433" y="1267"/>
                        <a:pt x="433" y="1237"/>
                      </a:cubicBezTo>
                      <a:cubicBezTo>
                        <a:pt x="612" y="1059"/>
                        <a:pt x="612" y="805"/>
                        <a:pt x="612" y="612"/>
                      </a:cubicBezTo>
                      <a:cubicBezTo>
                        <a:pt x="612" y="493"/>
                        <a:pt x="552" y="433"/>
                        <a:pt x="552" y="314"/>
                      </a:cubicBezTo>
                      <a:cubicBezTo>
                        <a:pt x="493" y="239"/>
                        <a:pt x="433" y="120"/>
                        <a:pt x="373" y="61"/>
                      </a:cubicBezTo>
                      <a:lnTo>
                        <a:pt x="314" y="1"/>
                      </a:lnTo>
                      <a:close/>
                    </a:path>
                  </a:pathLst>
                </a:custGeom>
                <a:solidFill>
                  <a:srgbClr val="9232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0" name="Google Shape;6090;p38"/>
                <p:cNvSpPr/>
                <p:nvPr/>
              </p:nvSpPr>
              <p:spPr>
                <a:xfrm>
                  <a:off x="-844032" y="770308"/>
                  <a:ext cx="19559" cy="39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" h="1277" extrusionOk="0">
                      <a:moveTo>
                        <a:pt x="345" y="1"/>
                      </a:moveTo>
                      <a:cubicBezTo>
                        <a:pt x="318" y="1"/>
                        <a:pt x="289" y="8"/>
                        <a:pt x="254" y="25"/>
                      </a:cubicBezTo>
                      <a:cubicBezTo>
                        <a:pt x="194" y="159"/>
                        <a:pt x="135" y="219"/>
                        <a:pt x="60" y="338"/>
                      </a:cubicBezTo>
                      <a:cubicBezTo>
                        <a:pt x="60" y="398"/>
                        <a:pt x="0" y="532"/>
                        <a:pt x="0" y="651"/>
                      </a:cubicBezTo>
                      <a:cubicBezTo>
                        <a:pt x="0" y="830"/>
                        <a:pt x="60" y="1023"/>
                        <a:pt x="194" y="1202"/>
                      </a:cubicBezTo>
                      <a:lnTo>
                        <a:pt x="254" y="1277"/>
                      </a:lnTo>
                      <a:cubicBezTo>
                        <a:pt x="313" y="1277"/>
                        <a:pt x="433" y="1277"/>
                        <a:pt x="507" y="1202"/>
                      </a:cubicBezTo>
                      <a:lnTo>
                        <a:pt x="507" y="1143"/>
                      </a:lnTo>
                      <a:cubicBezTo>
                        <a:pt x="567" y="964"/>
                        <a:pt x="626" y="830"/>
                        <a:pt x="626" y="651"/>
                      </a:cubicBezTo>
                      <a:lnTo>
                        <a:pt x="626" y="398"/>
                      </a:lnTo>
                      <a:cubicBezTo>
                        <a:pt x="626" y="338"/>
                        <a:pt x="626" y="219"/>
                        <a:pt x="567" y="159"/>
                      </a:cubicBezTo>
                      <a:lnTo>
                        <a:pt x="507" y="85"/>
                      </a:lnTo>
                      <a:cubicBezTo>
                        <a:pt x="454" y="43"/>
                        <a:pt x="409" y="1"/>
                        <a:pt x="345" y="1"/>
                      </a:cubicBezTo>
                      <a:close/>
                    </a:path>
                  </a:pathLst>
                </a:custGeom>
                <a:solidFill>
                  <a:srgbClr val="9232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1" name="Google Shape;6091;p38"/>
                <p:cNvSpPr/>
                <p:nvPr/>
              </p:nvSpPr>
              <p:spPr>
                <a:xfrm>
                  <a:off x="-907701" y="687566"/>
                  <a:ext cx="19091" cy="25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802" extrusionOk="0">
                      <a:moveTo>
                        <a:pt x="239" y="1"/>
                      </a:moveTo>
                      <a:cubicBezTo>
                        <a:pt x="120" y="75"/>
                        <a:pt x="120" y="135"/>
                        <a:pt x="60" y="195"/>
                      </a:cubicBezTo>
                      <a:cubicBezTo>
                        <a:pt x="60" y="254"/>
                        <a:pt x="60" y="314"/>
                        <a:pt x="1" y="373"/>
                      </a:cubicBezTo>
                      <a:cubicBezTo>
                        <a:pt x="1" y="507"/>
                        <a:pt x="60" y="627"/>
                        <a:pt x="179" y="746"/>
                      </a:cubicBezTo>
                      <a:cubicBezTo>
                        <a:pt x="209" y="783"/>
                        <a:pt x="257" y="802"/>
                        <a:pt x="313" y="802"/>
                      </a:cubicBezTo>
                      <a:cubicBezTo>
                        <a:pt x="369" y="802"/>
                        <a:pt x="433" y="783"/>
                        <a:pt x="492" y="746"/>
                      </a:cubicBezTo>
                      <a:lnTo>
                        <a:pt x="492" y="686"/>
                      </a:lnTo>
                      <a:cubicBezTo>
                        <a:pt x="611" y="627"/>
                        <a:pt x="611" y="507"/>
                        <a:pt x="611" y="448"/>
                      </a:cubicBezTo>
                      <a:lnTo>
                        <a:pt x="611" y="254"/>
                      </a:lnTo>
                      <a:cubicBezTo>
                        <a:pt x="552" y="195"/>
                        <a:pt x="552" y="135"/>
                        <a:pt x="492" y="75"/>
                      </a:cubicBezTo>
                      <a:cubicBezTo>
                        <a:pt x="433" y="1"/>
                        <a:pt x="313" y="1"/>
                        <a:pt x="239" y="1"/>
                      </a:cubicBezTo>
                      <a:close/>
                    </a:path>
                  </a:pathLst>
                </a:custGeom>
                <a:solidFill>
                  <a:srgbClr val="9232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2" name="Google Shape;6092;p38"/>
                <p:cNvSpPr/>
                <p:nvPr/>
              </p:nvSpPr>
              <p:spPr>
                <a:xfrm>
                  <a:off x="-1018318" y="685133"/>
                  <a:ext cx="19559" cy="20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" h="657" extrusionOk="0">
                      <a:moveTo>
                        <a:pt x="314" y="1"/>
                      </a:moveTo>
                      <a:cubicBezTo>
                        <a:pt x="269" y="1"/>
                        <a:pt x="224" y="15"/>
                        <a:pt x="195" y="45"/>
                      </a:cubicBezTo>
                      <a:cubicBezTo>
                        <a:pt x="135" y="105"/>
                        <a:pt x="60" y="164"/>
                        <a:pt x="60" y="239"/>
                      </a:cubicBezTo>
                      <a:cubicBezTo>
                        <a:pt x="1" y="299"/>
                        <a:pt x="1" y="299"/>
                        <a:pt x="1" y="358"/>
                      </a:cubicBezTo>
                      <a:cubicBezTo>
                        <a:pt x="60" y="418"/>
                        <a:pt x="60" y="537"/>
                        <a:pt x="195" y="611"/>
                      </a:cubicBezTo>
                      <a:cubicBezTo>
                        <a:pt x="254" y="641"/>
                        <a:pt x="314" y="656"/>
                        <a:pt x="368" y="656"/>
                      </a:cubicBezTo>
                      <a:cubicBezTo>
                        <a:pt x="422" y="656"/>
                        <a:pt x="470" y="641"/>
                        <a:pt x="507" y="611"/>
                      </a:cubicBezTo>
                      <a:cubicBezTo>
                        <a:pt x="627" y="477"/>
                        <a:pt x="627" y="418"/>
                        <a:pt x="627" y="299"/>
                      </a:cubicBezTo>
                      <a:cubicBezTo>
                        <a:pt x="627" y="299"/>
                        <a:pt x="627" y="239"/>
                        <a:pt x="567" y="164"/>
                      </a:cubicBezTo>
                      <a:cubicBezTo>
                        <a:pt x="567" y="105"/>
                        <a:pt x="507" y="105"/>
                        <a:pt x="433" y="45"/>
                      </a:cubicBezTo>
                      <a:cubicBezTo>
                        <a:pt x="403" y="15"/>
                        <a:pt x="358" y="1"/>
                        <a:pt x="314" y="1"/>
                      </a:cubicBezTo>
                      <a:close/>
                    </a:path>
                  </a:pathLst>
                </a:custGeom>
                <a:solidFill>
                  <a:srgbClr val="9232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093" name="Google Shape;6093;p38"/>
              <p:cNvSpPr/>
              <p:nvPr/>
            </p:nvSpPr>
            <p:spPr>
              <a:xfrm>
                <a:off x="888864" y="119354"/>
                <a:ext cx="172446" cy="238127"/>
              </a:xfrm>
              <a:custGeom>
                <a:avLst/>
                <a:gdLst/>
                <a:ahLst/>
                <a:cxnLst/>
                <a:rect l="l" t="t" r="r" b="b"/>
                <a:pathLst>
                  <a:path w="5528" h="6828" extrusionOk="0">
                    <a:moveTo>
                      <a:pt x="828" y="0"/>
                    </a:moveTo>
                    <a:cubicBezTo>
                      <a:pt x="721" y="0"/>
                      <a:pt x="628" y="39"/>
                      <a:pt x="552" y="123"/>
                    </a:cubicBezTo>
                    <a:cubicBezTo>
                      <a:pt x="120" y="674"/>
                      <a:pt x="1" y="1166"/>
                      <a:pt x="373" y="1673"/>
                    </a:cubicBezTo>
                    <a:cubicBezTo>
                      <a:pt x="746" y="2164"/>
                      <a:pt x="2787" y="3475"/>
                      <a:pt x="4410" y="6693"/>
                    </a:cubicBezTo>
                    <a:lnTo>
                      <a:pt x="4410" y="6827"/>
                    </a:lnTo>
                    <a:cubicBezTo>
                      <a:pt x="4783" y="6827"/>
                      <a:pt x="5155" y="6753"/>
                      <a:pt x="5528" y="6753"/>
                    </a:cubicBezTo>
                    <a:cubicBezTo>
                      <a:pt x="5453" y="6142"/>
                      <a:pt x="5081" y="4220"/>
                      <a:pt x="3591" y="2477"/>
                    </a:cubicBezTo>
                    <a:cubicBezTo>
                      <a:pt x="2539" y="1260"/>
                      <a:pt x="1444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4" name="Google Shape;6094;p38"/>
              <p:cNvSpPr/>
              <p:nvPr/>
            </p:nvSpPr>
            <p:spPr>
              <a:xfrm>
                <a:off x="794063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8" y="1"/>
                    </a:moveTo>
                    <a:cubicBezTo>
                      <a:pt x="9302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40" y="408"/>
                      <a:pt x="2846" y="1093"/>
                      <a:pt x="1788" y="2523"/>
                    </a:cubicBezTo>
                    <a:cubicBezTo>
                      <a:pt x="1" y="4952"/>
                      <a:pt x="1118" y="7052"/>
                      <a:pt x="1788" y="7738"/>
                    </a:cubicBezTo>
                    <a:cubicBezTo>
                      <a:pt x="1863" y="7797"/>
                      <a:pt x="1922" y="7857"/>
                      <a:pt x="2042" y="7931"/>
                    </a:cubicBezTo>
                    <a:cubicBezTo>
                      <a:pt x="2699" y="8317"/>
                      <a:pt x="5429" y="8590"/>
                      <a:pt x="8274" y="8590"/>
                    </a:cubicBezTo>
                    <a:cubicBezTo>
                      <a:pt x="11359" y="8590"/>
                      <a:pt x="14582" y="8269"/>
                      <a:pt x="15449" y="7425"/>
                    </a:cubicBezTo>
                    <a:cubicBezTo>
                      <a:pt x="17192" y="5756"/>
                      <a:pt x="16626" y="1719"/>
                      <a:pt x="13155" y="482"/>
                    </a:cubicBezTo>
                    <a:cubicBezTo>
                      <a:pt x="12356" y="184"/>
                      <a:pt x="11088" y="1"/>
                      <a:pt x="96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5" name="Google Shape;6095;p38">
                <a:hlinkClick r:id=""/>
              </p:cNvPr>
              <p:cNvSpPr txBox="1"/>
              <p:nvPr/>
            </p:nvSpPr>
            <p:spPr>
              <a:xfrm>
                <a:off x="790775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Sep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6096" name="Google Shape;6096;p38">
                <a:hlinkClick r:id=""/>
              </p:cNvPr>
              <p:cNvSpPr/>
              <p:nvPr/>
            </p:nvSpPr>
            <p:spPr>
              <a:xfrm>
                <a:off x="8175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D9F7FF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6446" y="683230"/>
            <a:ext cx="5662726" cy="68409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</a:rPr>
              <a:t>Tính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</a:rPr>
              <a:t>chất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</a:rPr>
              <a:t>cơ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</a:rPr>
              <a:t>bản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</a:rPr>
              <a:t>của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</a:rPr>
              <a:t>phân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</a:rPr>
              <a:t>số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24533" y="1400434"/>
                <a:ext cx="6932740" cy="1345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 smtClean="0"/>
                  <a:t>Nếu </a:t>
                </a:r>
                <a:r>
                  <a:rPr lang="en-US" sz="1800" dirty="0" err="1" smtClean="0"/>
                  <a:t>nhân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cả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tử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mẫu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của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một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phân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với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cùng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một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tự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nhiên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khác</a:t>
                </a:r>
                <a:r>
                  <a:rPr lang="en-US" sz="1800" dirty="0" smtClean="0"/>
                  <a:t> 0 </a:t>
                </a:r>
                <a:r>
                  <a:rPr lang="en-US" sz="1800" dirty="0" err="1" smtClean="0"/>
                  <a:t>thì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được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một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phân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bằng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phân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đã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cho</a:t>
                </a:r>
                <a:r>
                  <a:rPr lang="en-US" sz="1800" dirty="0" smtClean="0"/>
                  <a:t>.</a:t>
                </a:r>
              </a:p>
              <a:p>
                <a:r>
                  <a:rPr lang="en-US" sz="2000" dirty="0"/>
                  <a:t> </a:t>
                </a:r>
                <a:r>
                  <a:rPr lang="en-US" sz="2000" dirty="0" smtClean="0"/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3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533" y="1400434"/>
                <a:ext cx="6932740" cy="1345818"/>
              </a:xfrm>
              <a:prstGeom prst="rect">
                <a:avLst/>
              </a:prstGeom>
              <a:blipFill rotWithShape="1">
                <a:blip r:embed="rId9"/>
                <a:stretch>
                  <a:fillRect l="-527" t="-2262" r="-351" b="-54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TextBox 274"/>
              <p:cNvSpPr txBox="1"/>
              <p:nvPr/>
            </p:nvSpPr>
            <p:spPr>
              <a:xfrm>
                <a:off x="1144659" y="2839161"/>
                <a:ext cx="6084039" cy="1666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800" dirty="0" smtClean="0"/>
                  <a:t>Nếu chia </a:t>
                </a:r>
                <a:r>
                  <a:rPr lang="en-US" sz="1800" dirty="0" err="1" smtClean="0"/>
                  <a:t>hết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cả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tử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mẫu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của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một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phân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với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cùng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một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tự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nhiên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khác</a:t>
                </a:r>
                <a:r>
                  <a:rPr lang="en-US" sz="1800" dirty="0" smtClean="0"/>
                  <a:t> 0 </a:t>
                </a:r>
                <a:r>
                  <a:rPr lang="en-US" sz="1800" dirty="0" err="1" smtClean="0"/>
                  <a:t>thì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được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một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phân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bằng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phân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đã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cho</a:t>
                </a:r>
                <a:r>
                  <a:rPr lang="en-US" sz="1800" dirty="0" smtClean="0"/>
                  <a:t>.</a:t>
                </a:r>
              </a:p>
              <a:p>
                <a:r>
                  <a:rPr lang="en-US" sz="1800" dirty="0"/>
                  <a:t> </a:t>
                </a:r>
                <a:r>
                  <a:rPr lang="en-US" sz="1800" dirty="0" smtClean="0"/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10:</m:t>
                        </m:r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4:</m:t>
                        </m:r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275" name="TextBox 2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659" y="2839161"/>
                <a:ext cx="6084039" cy="1666418"/>
              </a:xfrm>
              <a:prstGeom prst="rect">
                <a:avLst/>
              </a:prstGeom>
              <a:blipFill rotWithShape="1">
                <a:blip r:embed="rId10"/>
                <a:stretch>
                  <a:fillRect l="-701" t="-1832" b="-2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347" y="754174"/>
            <a:ext cx="7000200" cy="82697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400" dirty="0" err="1" smtClean="0">
                <a:solidFill>
                  <a:schemeClr val="accent2">
                    <a:lumMod val="75000"/>
                  </a:schemeClr>
                </a:solidFill>
              </a:rPr>
              <a:t>Ứng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400" dirty="0" err="1" smtClean="0">
                <a:solidFill>
                  <a:schemeClr val="accent2">
                    <a:lumMod val="75000"/>
                  </a:schemeClr>
                </a:solidFill>
              </a:rPr>
              <a:t>dụng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3379" y="1649186"/>
            <a:ext cx="3009496" cy="391374"/>
          </a:xfrm>
        </p:spPr>
        <p:txBody>
          <a:bodyPr/>
          <a:lstStyle/>
          <a:p>
            <a:r>
              <a:rPr lang="en-US" sz="2000" b="1" dirty="0" err="1" smtClean="0"/>
              <a:t>Rút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gọn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phân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số</a:t>
            </a:r>
            <a:r>
              <a:rPr lang="en-US" sz="2000" b="1" dirty="0" smtClean="0"/>
              <a:t>:</a:t>
            </a:r>
            <a:endParaRPr lang="en-US" sz="20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1590675" y="2311598"/>
            <a:ext cx="5715000" cy="1922944"/>
            <a:chOff x="1447800" y="1844873"/>
            <a:chExt cx="5715000" cy="19229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1447800" y="1844873"/>
                  <a:ext cx="5715000" cy="7861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30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90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=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30: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30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90: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30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=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7800" y="1844873"/>
                  <a:ext cx="5715000" cy="786177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1447800" y="2949773"/>
                  <a:ext cx="5715000" cy="8180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15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27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=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15: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27: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= 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7800" y="2949773"/>
                  <a:ext cx="5715000" cy="81804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1477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3447" y="897050"/>
            <a:ext cx="7000200" cy="54930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600" dirty="0" err="1" smtClean="0">
                <a:solidFill>
                  <a:schemeClr val="accent2">
                    <a:lumMod val="75000"/>
                  </a:schemeClr>
                </a:solidFill>
              </a:rPr>
              <a:t>Ứng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2">
                    <a:lumMod val="75000"/>
                  </a:schemeClr>
                </a:solidFill>
              </a:rPr>
              <a:t>dụng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654" y="1351701"/>
            <a:ext cx="7359300" cy="448524"/>
          </a:xfrm>
        </p:spPr>
        <p:txBody>
          <a:bodyPr/>
          <a:lstStyle/>
          <a:p>
            <a:r>
              <a:rPr lang="en-US" sz="1800" b="1" dirty="0" err="1" smtClean="0"/>
              <a:t>Quy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đồng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mẫu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số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các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phân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số</a:t>
            </a:r>
            <a:r>
              <a:rPr lang="en-US" sz="1800" b="1" dirty="0" smtClean="0"/>
              <a:t>:</a:t>
            </a:r>
            <a:endParaRPr lang="en-US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23974" y="1781175"/>
                <a:ext cx="5895975" cy="3872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FF0000"/>
                    </a:solidFill>
                  </a:rPr>
                  <a:t>Quy </a:t>
                </a:r>
                <a:r>
                  <a:rPr lang="en-US" sz="1800" dirty="0" err="1" smtClean="0">
                    <a:solidFill>
                      <a:srgbClr val="FF0000"/>
                    </a:solidFill>
                  </a:rPr>
                  <a:t>đồng</a:t>
                </a:r>
                <a:r>
                  <a:rPr lang="en-US" sz="18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rgbClr val="FF0000"/>
                    </a:solidFill>
                  </a:rPr>
                  <a:t>mẫu</a:t>
                </a:r>
                <a:r>
                  <a:rPr lang="en-US" sz="18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rgbClr val="FF0000"/>
                    </a:solidFill>
                  </a:rPr>
                  <a:t>số</a:t>
                </a:r>
                <a:r>
                  <a:rPr lang="en-US" sz="18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1800" dirty="0" err="1" smtClean="0">
                    <a:solidFill>
                      <a:srgbClr val="FF0000"/>
                    </a:solidFill>
                  </a:rPr>
                  <a:t>của</a:t>
                </a:r>
                <a:r>
                  <a:rPr lang="en-US" sz="18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18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1800" b="0" i="1" smtClean="0">
                        <a:solidFill>
                          <a:srgbClr val="FF0000"/>
                        </a:solidFill>
                        <a:latin typeface="Cambria Math"/>
                      </a:rPr>
                      <m:t>𝑣</m:t>
                    </m:r>
                    <m:r>
                      <a:rPr lang="en-US" sz="1800" b="0" i="1" smtClean="0">
                        <a:solidFill>
                          <a:srgbClr val="FF0000"/>
                        </a:solidFill>
                        <a:latin typeface="Cambria Math"/>
                      </a:rPr>
                      <m:t>à </m:t>
                    </m:r>
                    <m:f>
                      <m:fPr>
                        <m:ctrlPr>
                          <a:rPr lang="en-US" sz="18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US" sz="1800" dirty="0" smtClean="0">
                  <a:solidFill>
                    <a:srgbClr val="FF0000"/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sz="1800" dirty="0" err="1" smtClean="0"/>
                  <a:t>Lấy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tích</a:t>
                </a:r>
                <a:r>
                  <a:rPr lang="en-US" sz="1800" dirty="0" smtClean="0"/>
                  <a:t> 5 x 4 = 20 </a:t>
                </a:r>
                <a:r>
                  <a:rPr lang="en-US" sz="1800" dirty="0" err="1" smtClean="0"/>
                  <a:t>là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mẫu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chung</a:t>
                </a:r>
                <a:r>
                  <a:rPr lang="en-US" sz="1800" dirty="0" smtClean="0"/>
                  <a:t> (MSC). Ta </a:t>
                </a:r>
                <a:r>
                  <a:rPr lang="en-US" sz="1800" dirty="0" err="1" smtClean="0"/>
                  <a:t>có</a:t>
                </a:r>
                <a:r>
                  <a:rPr lang="en-US" sz="1800" dirty="0" smtClean="0"/>
                  <a:t>:</a:t>
                </a:r>
              </a:p>
              <a:p>
                <a:r>
                  <a:rPr lang="en-US" sz="1800" dirty="0"/>
                  <a:t> </a:t>
                </a:r>
                <a:r>
                  <a:rPr lang="en-US" sz="1800" dirty="0" smtClean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20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   </m:t>
                    </m:r>
                    <m:r>
                      <a:rPr lang="en-US" sz="2400" b="0" i="0" smtClean="0">
                        <a:latin typeface="Cambria Math"/>
                      </a:rPr>
                      <m:t>                      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20</m:t>
                        </m:r>
                      </m:den>
                    </m:f>
                    <m:r>
                      <a:rPr lang="en-US" sz="2400">
                        <a:latin typeface="Cambria Math"/>
                      </a:rPr>
                      <m:t> </m:t>
                    </m:r>
                  </m:oMath>
                </a14:m>
                <a:endParaRPr lang="en-US" sz="1800" dirty="0" smtClean="0"/>
              </a:p>
              <a:p>
                <a:endParaRPr lang="en-US" sz="1800" dirty="0"/>
              </a:p>
              <a:p>
                <a:r>
                  <a:rPr lang="en-US" sz="1800" dirty="0" smtClean="0">
                    <a:solidFill>
                      <a:srgbClr val="FF0000"/>
                    </a:solidFill>
                  </a:rPr>
                  <a:t>Quy </a:t>
                </a:r>
                <a:r>
                  <a:rPr lang="en-US" sz="1800" dirty="0" err="1">
                    <a:solidFill>
                      <a:srgbClr val="FF0000"/>
                    </a:solidFill>
                  </a:rPr>
                  <a:t>đồng</a:t>
                </a:r>
                <a:r>
                  <a:rPr 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sz="1800" dirty="0" err="1">
                    <a:solidFill>
                      <a:srgbClr val="FF0000"/>
                    </a:solidFill>
                  </a:rPr>
                  <a:t>mẫu</a:t>
                </a:r>
                <a:r>
                  <a:rPr 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sz="1800" dirty="0" err="1">
                    <a:solidFill>
                      <a:srgbClr val="FF0000"/>
                    </a:solidFill>
                  </a:rPr>
                  <a:t>số</a:t>
                </a:r>
                <a:r>
                  <a:rPr 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sz="1800" dirty="0" err="1">
                    <a:solidFill>
                      <a:srgbClr val="FF0000"/>
                    </a:solidFill>
                  </a:rPr>
                  <a:t>của</a:t>
                </a:r>
                <a:r>
                  <a:rPr lang="en-US" sz="1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18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/>
                      </a:rPr>
                      <m:t>𝑣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/>
                      </a:rPr>
                      <m:t>à </m:t>
                    </m:r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en-US" sz="1800" dirty="0">
                  <a:solidFill>
                    <a:srgbClr val="FF0000"/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sz="1800" dirty="0" err="1" smtClean="0"/>
                  <a:t>Nhận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xét</a:t>
                </a:r>
                <a:r>
                  <a:rPr lang="en-US" sz="1800" dirty="0" smtClean="0"/>
                  <a:t>: 10 : 5 = 2, </a:t>
                </a:r>
                <a:r>
                  <a:rPr lang="en-US" sz="1800" dirty="0" err="1" smtClean="0"/>
                  <a:t>chọn</a:t>
                </a:r>
                <a:r>
                  <a:rPr lang="en-US" sz="1800" dirty="0" smtClean="0"/>
                  <a:t> 10 </a:t>
                </a:r>
                <a:r>
                  <a:rPr lang="en-US" sz="1800" dirty="0" err="1" smtClean="0"/>
                  <a:t>là</a:t>
                </a:r>
                <a:r>
                  <a:rPr lang="en-US" sz="1800" dirty="0" smtClean="0"/>
                  <a:t> MSC. </a:t>
                </a:r>
                <a:r>
                  <a:rPr lang="en-US" sz="1800" dirty="0"/>
                  <a:t>Ta </a:t>
                </a:r>
                <a:r>
                  <a:rPr lang="en-US" sz="1800" dirty="0" err="1"/>
                  <a:t>có</a:t>
                </a:r>
                <a:r>
                  <a:rPr lang="en-US" sz="1800" dirty="0"/>
                  <a:t>:</a:t>
                </a:r>
              </a:p>
              <a:p>
                <a:r>
                  <a:rPr lang="en-US" sz="2400" dirty="0"/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𝑣</m:t>
                    </m:r>
                    <m:r>
                      <a:rPr lang="en-US" sz="2400" b="0" i="1" smtClean="0">
                        <a:latin typeface="Cambria Math"/>
                      </a:rPr>
                      <m:t>à </m:t>
                    </m:r>
                    <m:r>
                      <a:rPr lang="en-US" sz="2400" b="0" i="1" smtClean="0">
                        <a:latin typeface="Cambria Math"/>
                      </a:rPr>
                      <m:t>𝑔𝑖</m:t>
                    </m:r>
                    <m:r>
                      <a:rPr lang="en-US" sz="2400" b="0" i="1" smtClean="0">
                        <a:latin typeface="Cambria Math"/>
                      </a:rPr>
                      <m:t>ữ </m:t>
                    </m:r>
                    <m:r>
                      <a:rPr lang="en-US" sz="2400" b="0" i="1" smtClean="0">
                        <a:latin typeface="Cambria Math"/>
                      </a:rPr>
                      <m:t>𝑛𝑔𝑢𝑦</m:t>
                    </m:r>
                    <m:r>
                      <a:rPr lang="en-US" sz="2400" b="0" i="1" smtClean="0">
                        <a:latin typeface="Cambria Math"/>
                      </a:rPr>
                      <m:t>ê</m:t>
                    </m:r>
                    <m:r>
                      <a:rPr lang="en-US" sz="2400" b="0" i="1" smtClean="0">
                        <a:latin typeface="Cambria Math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en-US" sz="24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974" y="1781175"/>
                <a:ext cx="5895975" cy="3872727"/>
              </a:xfrm>
              <a:prstGeom prst="rect">
                <a:avLst/>
              </a:prstGeom>
              <a:blipFill rotWithShape="1">
                <a:blip r:embed="rId2"/>
                <a:stretch>
                  <a:fillRect l="-8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960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7275" y="685800"/>
            <a:ext cx="4695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Rút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gọn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phân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sau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93887" y="1105595"/>
                <a:ext cx="804130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16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3887" y="1105595"/>
                <a:ext cx="804130" cy="6685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057274" y="1876425"/>
            <a:ext cx="4695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Quy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đồng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mẫu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các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phân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</a:rPr>
              <a:t>sau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49374" y="2467269"/>
                <a:ext cx="1193801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</a:rPr>
                        <m:t>𝑣</m:t>
                      </m:r>
                      <m:r>
                        <a:rPr lang="en-US" sz="2400" b="0" i="1" smtClean="0">
                          <a:latin typeface="Cambria Math"/>
                        </a:rPr>
                        <m:t>à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374" y="2467269"/>
                <a:ext cx="1193801" cy="7861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49373" y="3457869"/>
                <a:ext cx="1334020" cy="786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</a:rPr>
                        <m:t>𝑣</m:t>
                      </m:r>
                      <m:r>
                        <a:rPr lang="en-US" sz="2400" b="0" i="1" smtClean="0">
                          <a:latin typeface="Cambria Math"/>
                        </a:rPr>
                        <m:t>à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373" y="3457869"/>
                <a:ext cx="1334020" cy="7861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ight Arrow 9"/>
          <p:cNvSpPr/>
          <p:nvPr/>
        </p:nvSpPr>
        <p:spPr>
          <a:xfrm>
            <a:off x="3257550" y="2597380"/>
            <a:ext cx="762000" cy="5235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257550" y="3589166"/>
            <a:ext cx="762000" cy="523581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495639" y="2444653"/>
                <a:ext cx="4181794" cy="86109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7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7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14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35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r>
                        <a:rPr lang="en-US" sz="2000" b="0" i="1" smtClean="0">
                          <a:latin typeface="Cambria Math"/>
                        </a:rPr>
                        <m:t>𝑣</m:t>
                      </m:r>
                      <m:r>
                        <a:rPr lang="en-US" sz="2000" b="0" i="1" smtClean="0">
                          <a:latin typeface="Cambria Math"/>
                        </a:rPr>
                        <m:t>à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7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20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639" y="2444653"/>
                <a:ext cx="4181794" cy="86109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67249" y="3589166"/>
                <a:ext cx="3838575" cy="67056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10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𝑣</m:t>
                      </m:r>
                      <m:r>
                        <a:rPr lang="en-US" sz="2000" i="1">
                          <a:latin typeface="Cambria Math"/>
                        </a:rPr>
                        <m:t>à 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249" y="3589166"/>
                <a:ext cx="3838575" cy="6705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90799" y="1105595"/>
                <a:ext cx="1683483" cy="670568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16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÷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8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24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÷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8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799" y="1105595"/>
                <a:ext cx="1683483" cy="67056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524" y="487353"/>
            <a:ext cx="2349500" cy="1905000"/>
          </a:xfrm>
          <a:prstGeom prst="rect">
            <a:avLst/>
          </a:prstGeo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94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4822" y="249350"/>
            <a:ext cx="7000200" cy="54930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400" dirty="0" err="1" smtClean="0"/>
              <a:t>Bài</a:t>
            </a:r>
            <a:r>
              <a:rPr lang="en-US" sz="4400" dirty="0" smtClean="0"/>
              <a:t> </a:t>
            </a:r>
            <a:r>
              <a:rPr lang="en-US" sz="4400" dirty="0" err="1" smtClean="0"/>
              <a:t>tập</a:t>
            </a:r>
            <a:r>
              <a:rPr lang="en-US" sz="4400" dirty="0" smtClean="0"/>
              <a:t> </a:t>
            </a:r>
            <a:r>
              <a:rPr lang="en-US" sz="4400" dirty="0" err="1" smtClean="0"/>
              <a:t>áp</a:t>
            </a:r>
            <a:r>
              <a:rPr lang="en-US" sz="4400" dirty="0" smtClean="0"/>
              <a:t> </a:t>
            </a:r>
            <a:r>
              <a:rPr lang="en-US" sz="4400" dirty="0" err="1" smtClean="0"/>
              <a:t>dụng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891540" y="792479"/>
            <a:ext cx="7338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1: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Rút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gọn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phân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số</a:t>
            </a:r>
            <a:endParaRPr lang="en-US" sz="2800" b="1" dirty="0">
              <a:solidFill>
                <a:srgbClr val="FF0000"/>
              </a:solidFill>
              <a:latin typeface="Pangolin" panose="020B0604020202020204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0650804"/>
              </p:ext>
            </p:extLst>
          </p:nvPr>
        </p:nvGraphicFramePr>
        <p:xfrm>
          <a:off x="5013961" y="679610"/>
          <a:ext cx="760413" cy="913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3" imgW="165028" imgH="228501" progId="">
                  <p:embed/>
                </p:oleObj>
              </mc:Choice>
              <mc:Fallback>
                <p:oleObj name="Equation" r:id="rId3" imgW="165028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3961" y="679610"/>
                        <a:ext cx="760413" cy="9139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018802"/>
              </p:ext>
            </p:extLst>
          </p:nvPr>
        </p:nvGraphicFramePr>
        <p:xfrm>
          <a:off x="6107748" y="678022"/>
          <a:ext cx="609600" cy="971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5" imgW="165028" imgH="228501" progId="">
                  <p:embed/>
                </p:oleObj>
              </mc:Choice>
              <mc:Fallback>
                <p:oleObj name="Equation" r:id="rId5" imgW="165028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7748" y="678022"/>
                        <a:ext cx="609600" cy="9710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981590"/>
              </p:ext>
            </p:extLst>
          </p:nvPr>
        </p:nvGraphicFramePr>
        <p:xfrm>
          <a:off x="6968808" y="658268"/>
          <a:ext cx="708025" cy="990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7" imgW="165028" imgH="228501" progId="">
                  <p:embed/>
                </p:oleObj>
              </mc:Choice>
              <mc:Fallback>
                <p:oleObj name="Equation" r:id="rId7" imgW="165028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8808" y="658268"/>
                        <a:ext cx="708025" cy="9901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734810" y="922498"/>
            <a:ext cx="287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775960" y="922498"/>
            <a:ext cx="2872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;</a:t>
            </a: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111643"/>
              </p:ext>
            </p:extLst>
          </p:nvPr>
        </p:nvGraphicFramePr>
        <p:xfrm>
          <a:off x="2078038" y="1315699"/>
          <a:ext cx="91281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9" imgW="165028" imgH="228501" progId="">
                  <p:embed/>
                </p:oleObj>
              </mc:Choice>
              <mc:Fallback>
                <p:oleObj name="Equation" r:id="rId9" imgW="165028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8038" y="1315699"/>
                        <a:ext cx="912812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4550317"/>
              </p:ext>
            </p:extLst>
          </p:nvPr>
        </p:nvGraphicFramePr>
        <p:xfrm>
          <a:off x="1995488" y="2590461"/>
          <a:ext cx="83661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10" imgW="165028" imgH="228501" progId="">
                  <p:embed/>
                </p:oleObj>
              </mc:Choice>
              <mc:Fallback>
                <p:oleObj name="Equation" r:id="rId10" imgW="165028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5488" y="2590461"/>
                        <a:ext cx="836612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499528"/>
              </p:ext>
            </p:extLst>
          </p:nvPr>
        </p:nvGraphicFramePr>
        <p:xfrm>
          <a:off x="1931988" y="3809661"/>
          <a:ext cx="9017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11" imgW="165028" imgH="228501" progId="">
                  <p:embed/>
                </p:oleObj>
              </mc:Choice>
              <mc:Fallback>
                <p:oleObj name="Equation" r:id="rId11" imgW="165028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3809661"/>
                        <a:ext cx="901700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2833689" y="1568112"/>
            <a:ext cx="35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2708276" y="4108112"/>
            <a:ext cx="3603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2751139" y="2839699"/>
            <a:ext cx="358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3970339" y="2819062"/>
            <a:ext cx="35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4122739" y="1609387"/>
            <a:ext cx="35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3962401" y="4114462"/>
            <a:ext cx="360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20" name="Text Box 28"/>
          <p:cNvSpPr txBox="1">
            <a:spLocks noChangeArrowheads="1"/>
          </p:cNvSpPr>
          <p:nvPr/>
        </p:nvSpPr>
        <p:spPr bwMode="auto">
          <a:xfrm>
            <a:off x="3214688" y="1295062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15:5</a:t>
            </a:r>
          </a:p>
        </p:txBody>
      </p:sp>
      <p:sp>
        <p:nvSpPr>
          <p:cNvPr id="21" name="Line 29"/>
          <p:cNvSpPr>
            <a:spLocks noChangeShapeType="1"/>
          </p:cNvSpPr>
          <p:nvPr/>
        </p:nvSpPr>
        <p:spPr bwMode="auto">
          <a:xfrm>
            <a:off x="3214688" y="1828461"/>
            <a:ext cx="838200" cy="0"/>
          </a:xfrm>
          <a:prstGeom prst="line">
            <a:avLst/>
          </a:prstGeom>
          <a:noFill/>
          <a:ln w="28575">
            <a:solidFill>
              <a:srgbClr val="0E0DD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2" name="Line 30"/>
          <p:cNvSpPr>
            <a:spLocks noChangeShapeType="1"/>
          </p:cNvSpPr>
          <p:nvPr/>
        </p:nvSpPr>
        <p:spPr bwMode="auto">
          <a:xfrm>
            <a:off x="3138488" y="3047661"/>
            <a:ext cx="762000" cy="0"/>
          </a:xfrm>
          <a:prstGeom prst="line">
            <a:avLst/>
          </a:prstGeom>
          <a:noFill/>
          <a:ln w="28575">
            <a:solidFill>
              <a:srgbClr val="0E0DD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3" name="Line 31"/>
          <p:cNvSpPr>
            <a:spLocks noChangeShapeType="1"/>
          </p:cNvSpPr>
          <p:nvPr/>
        </p:nvSpPr>
        <p:spPr bwMode="auto">
          <a:xfrm>
            <a:off x="3138488" y="4343061"/>
            <a:ext cx="685800" cy="0"/>
          </a:xfrm>
          <a:prstGeom prst="line">
            <a:avLst/>
          </a:prstGeom>
          <a:noFill/>
          <a:ln w="28575">
            <a:solidFill>
              <a:srgbClr val="0E0DD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4" name="Text Box 37"/>
          <p:cNvSpPr txBox="1">
            <a:spLocks noChangeArrowheads="1"/>
          </p:cNvSpPr>
          <p:nvPr/>
        </p:nvSpPr>
        <p:spPr bwMode="auto">
          <a:xfrm>
            <a:off x="3214688" y="1904662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25:5</a:t>
            </a:r>
          </a:p>
        </p:txBody>
      </p:sp>
      <p:sp>
        <p:nvSpPr>
          <p:cNvPr id="25" name="Text Box 44"/>
          <p:cNvSpPr txBox="1">
            <a:spLocks noChangeArrowheads="1"/>
          </p:cNvSpPr>
          <p:nvPr/>
        </p:nvSpPr>
        <p:spPr bwMode="auto">
          <a:xfrm>
            <a:off x="3138488" y="2514262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18:9</a:t>
            </a:r>
          </a:p>
        </p:txBody>
      </p:sp>
      <p:sp>
        <p:nvSpPr>
          <p:cNvPr id="26" name="Text Box 45"/>
          <p:cNvSpPr txBox="1">
            <a:spLocks noChangeArrowheads="1"/>
          </p:cNvSpPr>
          <p:nvPr/>
        </p:nvSpPr>
        <p:spPr bwMode="auto">
          <a:xfrm>
            <a:off x="3138488" y="3123862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27:9</a:t>
            </a:r>
          </a:p>
        </p:txBody>
      </p:sp>
      <p:sp>
        <p:nvSpPr>
          <p:cNvPr id="27" name="Text Box 46"/>
          <p:cNvSpPr txBox="1">
            <a:spLocks noChangeArrowheads="1"/>
          </p:cNvSpPr>
          <p:nvPr/>
        </p:nvSpPr>
        <p:spPr bwMode="auto">
          <a:xfrm>
            <a:off x="3081338" y="3809662"/>
            <a:ext cx="842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36:4</a:t>
            </a:r>
          </a:p>
        </p:txBody>
      </p:sp>
      <p:graphicFrame>
        <p:nvGraphicFramePr>
          <p:cNvPr id="28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00785"/>
              </p:ext>
            </p:extLst>
          </p:nvPr>
        </p:nvGraphicFramePr>
        <p:xfrm>
          <a:off x="4429126" y="1288711"/>
          <a:ext cx="56356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12" imgW="114250" imgH="228501" progId="">
                  <p:embed/>
                </p:oleObj>
              </mc:Choice>
              <mc:Fallback>
                <p:oleObj name="Equation" r:id="rId12" imgW="114250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6" y="1288711"/>
                        <a:ext cx="563563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8631689"/>
              </p:ext>
            </p:extLst>
          </p:nvPr>
        </p:nvGraphicFramePr>
        <p:xfrm>
          <a:off x="4276725" y="2514261"/>
          <a:ext cx="69373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Equation" r:id="rId14" imgW="126890" imgH="228402" progId="">
                  <p:embed/>
                </p:oleObj>
              </mc:Choice>
              <mc:Fallback>
                <p:oleObj name="Equation" r:id="rId14" imgW="126890" imgH="22840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6725" y="2514261"/>
                        <a:ext cx="693738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5995648"/>
              </p:ext>
            </p:extLst>
          </p:nvPr>
        </p:nvGraphicFramePr>
        <p:xfrm>
          <a:off x="4276725" y="3809661"/>
          <a:ext cx="83343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16" imgW="152334" imgH="228501" progId="">
                  <p:embed/>
                </p:oleObj>
              </mc:Choice>
              <mc:Fallback>
                <p:oleObj name="Equation" r:id="rId16" imgW="152334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6725" y="3809661"/>
                        <a:ext cx="833438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46"/>
          <p:cNvSpPr txBox="1">
            <a:spLocks noChangeArrowheads="1"/>
          </p:cNvSpPr>
          <p:nvPr/>
        </p:nvSpPr>
        <p:spPr bwMode="auto">
          <a:xfrm>
            <a:off x="3087054" y="4345443"/>
            <a:ext cx="8435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64:4</a:t>
            </a:r>
            <a:endParaRPr lang="en-US" altLang="en-US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8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1540" y="792479"/>
            <a:ext cx="7338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2: 	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Quy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đồng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mẫu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phân</a:t>
            </a:r>
            <a:r>
              <a:rPr lang="en-US" sz="2800" b="1" dirty="0" smtClean="0">
                <a:solidFill>
                  <a:srgbClr val="FF0000"/>
                </a:solidFill>
                <a:latin typeface="Pangolin" panose="020B060402020202020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Pangolin" panose="020B0604020202020204" charset="0"/>
              </a:rPr>
              <a:t>số</a:t>
            </a:r>
            <a:endParaRPr lang="en-US" sz="2800" b="1" dirty="0">
              <a:solidFill>
                <a:srgbClr val="FF0000"/>
              </a:solidFill>
              <a:latin typeface="Pangolin" panose="020B060402020202020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0194109"/>
              </p:ext>
            </p:extLst>
          </p:nvPr>
        </p:nvGraphicFramePr>
        <p:xfrm>
          <a:off x="5049520" y="1311271"/>
          <a:ext cx="701675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3" imgW="152334" imgH="228501" progId="">
                  <p:embed/>
                </p:oleObj>
              </mc:Choice>
              <mc:Fallback>
                <p:oleObj name="Equation" r:id="rId3" imgW="152334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9520" y="1311271"/>
                        <a:ext cx="701675" cy="823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46309"/>
              </p:ext>
            </p:extLst>
          </p:nvPr>
        </p:nvGraphicFramePr>
        <p:xfrm>
          <a:off x="6684328" y="1315699"/>
          <a:ext cx="4889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5" imgW="114250" imgH="228501" progId="">
                  <p:embed/>
                </p:oleObj>
              </mc:Choice>
              <mc:Fallback>
                <p:oleObj name="Equation" r:id="rId5" imgW="114250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4328" y="1315699"/>
                        <a:ext cx="48895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5112275"/>
              </p:ext>
            </p:extLst>
          </p:nvPr>
        </p:nvGraphicFramePr>
        <p:xfrm>
          <a:off x="7644447" y="1380328"/>
          <a:ext cx="4905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7" imgW="114250" imgH="228501" progId="">
                  <p:embed/>
                </p:oleObj>
              </mc:Choice>
              <mc:Fallback>
                <p:oleObj name="Equation" r:id="rId7" imgW="114250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4447" y="1380328"/>
                        <a:ext cx="490538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700847" y="1494628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và</a:t>
            </a:r>
          </a:p>
        </p:txBody>
      </p:sp>
      <p:graphicFrame>
        <p:nvGraphicFramePr>
          <p:cNvPr id="9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8509449"/>
              </p:ext>
            </p:extLst>
          </p:nvPr>
        </p:nvGraphicFramePr>
        <p:xfrm>
          <a:off x="1102360" y="1342229"/>
          <a:ext cx="58420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9" imgW="126890" imgH="228402" progId="">
                  <p:embed/>
                </p:oleObj>
              </mc:Choice>
              <mc:Fallback>
                <p:oleObj name="Equation" r:id="rId9" imgW="126890" imgH="22840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2360" y="1342229"/>
                        <a:ext cx="584200" cy="823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039483"/>
              </p:ext>
            </p:extLst>
          </p:nvPr>
        </p:nvGraphicFramePr>
        <p:xfrm>
          <a:off x="4144010" y="1342228"/>
          <a:ext cx="5445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11" imgW="126890" imgH="228402" progId="">
                  <p:embed/>
                </p:oleObj>
              </mc:Choice>
              <mc:Fallback>
                <p:oleObj name="Equation" r:id="rId11" imgW="126890" imgH="22840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4010" y="1342228"/>
                        <a:ext cx="5445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6837365"/>
              </p:ext>
            </p:extLst>
          </p:nvPr>
        </p:nvGraphicFramePr>
        <p:xfrm>
          <a:off x="2197735" y="1342229"/>
          <a:ext cx="52705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13" imgW="114250" imgH="228501" progId="">
                  <p:embed/>
                </p:oleObj>
              </mc:Choice>
              <mc:Fallback>
                <p:oleObj name="Equation" r:id="rId13" imgW="114250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7735" y="1342229"/>
                        <a:ext cx="527050" cy="823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47"/>
          <p:cNvSpPr txBox="1">
            <a:spLocks noChangeArrowheads="1"/>
          </p:cNvSpPr>
          <p:nvPr/>
        </p:nvSpPr>
        <p:spPr bwMode="auto">
          <a:xfrm>
            <a:off x="4560570" y="1494628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va</a:t>
            </a:r>
            <a:r>
              <a:rPr lang="en-US" alt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̀</a:t>
            </a:r>
          </a:p>
        </p:txBody>
      </p:sp>
      <p:sp>
        <p:nvSpPr>
          <p:cNvPr id="13" name="Text Box 48"/>
          <p:cNvSpPr txBox="1">
            <a:spLocks noChangeArrowheads="1"/>
          </p:cNvSpPr>
          <p:nvPr/>
        </p:nvSpPr>
        <p:spPr bwMode="auto">
          <a:xfrm>
            <a:off x="6263641" y="1496844"/>
            <a:ext cx="420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c)</a:t>
            </a: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7155497" y="1496844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va</a:t>
            </a:r>
            <a:r>
              <a:rPr lang="en-US" alt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̀</a:t>
            </a:r>
          </a:p>
        </p:txBody>
      </p:sp>
      <p:sp>
        <p:nvSpPr>
          <p:cNvPr id="15" name="Text Box 50"/>
          <p:cNvSpPr txBox="1">
            <a:spLocks noChangeArrowheads="1"/>
          </p:cNvSpPr>
          <p:nvPr/>
        </p:nvSpPr>
        <p:spPr bwMode="auto">
          <a:xfrm>
            <a:off x="3529648" y="1494628"/>
            <a:ext cx="45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16" name="Text Box 52"/>
          <p:cNvSpPr txBox="1">
            <a:spLocks noChangeArrowheads="1"/>
          </p:cNvSpPr>
          <p:nvPr/>
        </p:nvSpPr>
        <p:spPr bwMode="auto">
          <a:xfrm>
            <a:off x="634047" y="1570828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7" name="Text Box 54"/>
          <p:cNvSpPr txBox="1">
            <a:spLocks noChangeArrowheads="1"/>
          </p:cNvSpPr>
          <p:nvPr/>
        </p:nvSpPr>
        <p:spPr bwMode="auto">
          <a:xfrm>
            <a:off x="5748972" y="1494628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8" name="Text Box 55"/>
          <p:cNvSpPr txBox="1">
            <a:spLocks noChangeArrowheads="1"/>
          </p:cNvSpPr>
          <p:nvPr/>
        </p:nvSpPr>
        <p:spPr bwMode="auto">
          <a:xfrm>
            <a:off x="2691447" y="1494628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0105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est Animals Planner by Slidesgo">
  <a:themeElements>
    <a:clrScheme name="Simple Light">
      <a:dk1>
        <a:srgbClr val="348994"/>
      </a:dk1>
      <a:lt1>
        <a:srgbClr val="D9F7FF"/>
      </a:lt1>
      <a:dk2>
        <a:srgbClr val="83492E"/>
      </a:dk2>
      <a:lt2>
        <a:srgbClr val="000000"/>
      </a:lt2>
      <a:accent1>
        <a:srgbClr val="49C1CE"/>
      </a:accent1>
      <a:accent2>
        <a:srgbClr val="F49C87"/>
      </a:accent2>
      <a:accent3>
        <a:srgbClr val="EE7447"/>
      </a:accent3>
      <a:accent4>
        <a:srgbClr val="D54015"/>
      </a:accent4>
      <a:accent5>
        <a:srgbClr val="ECBE4C"/>
      </a:accent5>
      <a:accent6>
        <a:srgbClr val="04737F"/>
      </a:accent6>
      <a:hlink>
        <a:srgbClr val="04737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622</Words>
  <Application>Microsoft Office PowerPoint</Application>
  <PresentationFormat>On-screen Show (16:9)</PresentationFormat>
  <Paragraphs>148</Paragraphs>
  <Slides>11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Pangolin</vt:lpstr>
      <vt:lpstr>Wingdings</vt:lpstr>
      <vt:lpstr>Cambria Math</vt:lpstr>
      <vt:lpstr>Times New Roman</vt:lpstr>
      <vt:lpstr>Roboto</vt:lpstr>
      <vt:lpstr>Montserrat</vt:lpstr>
      <vt:lpstr>Montserrat Alternates</vt:lpstr>
      <vt:lpstr>Forest Animals Planner by Slidesgo</vt:lpstr>
      <vt:lpstr>Equation</vt:lpstr>
      <vt:lpstr>      Tiết 2: Ôn tập  TÍNH CHẤT CƠ BẢN CỦA PHÂN SỐ</vt:lpstr>
      <vt:lpstr>Trò chơi khởi động</vt:lpstr>
      <vt:lpstr>Tính chất cơ bản của phân số</vt:lpstr>
      <vt:lpstr>Tính chất cơ bản của phân số:</vt:lpstr>
      <vt:lpstr>Ứng dụng:</vt:lpstr>
      <vt:lpstr>Ứng dụng:</vt:lpstr>
      <vt:lpstr>PowerPoint Presentation</vt:lpstr>
      <vt:lpstr>Bài tập áp dụng</vt:lpstr>
      <vt:lpstr>PowerPoint Presentation</vt:lpstr>
      <vt:lpstr>Dặn dò</vt:lpstr>
      <vt:lpstr>Cảm ơn các em đã chú ý lắng nghe!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2: Ôn tập  TÍNH CHẤT CƠ BẢN CỦA PHÂN SỐ</dc:title>
  <dc:creator>MAYGV</dc:creator>
  <cp:lastModifiedBy>Admin</cp:lastModifiedBy>
  <cp:revision>25</cp:revision>
  <dcterms:modified xsi:type="dcterms:W3CDTF">2022-09-06T13:55:46Z</dcterms:modified>
</cp:coreProperties>
</file>