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353" r:id="rId2"/>
    <p:sldId id="346" r:id="rId3"/>
    <p:sldId id="335" r:id="rId4"/>
    <p:sldId id="347" r:id="rId5"/>
    <p:sldId id="336" r:id="rId6"/>
    <p:sldId id="348" r:id="rId7"/>
    <p:sldId id="337" r:id="rId8"/>
    <p:sldId id="338" r:id="rId9"/>
    <p:sldId id="339" r:id="rId10"/>
    <p:sldId id="340" r:id="rId11"/>
    <p:sldId id="262" r:id="rId12"/>
    <p:sldId id="267" r:id="rId13"/>
    <p:sldId id="367" r:id="rId14"/>
    <p:sldId id="373" r:id="rId15"/>
    <p:sldId id="372" r:id="rId16"/>
    <p:sldId id="355" r:id="rId17"/>
    <p:sldId id="359" r:id="rId18"/>
    <p:sldId id="363" r:id="rId19"/>
    <p:sldId id="368" r:id="rId20"/>
    <p:sldId id="369" r:id="rId21"/>
    <p:sldId id="370" r:id="rId22"/>
    <p:sldId id="364" r:id="rId23"/>
    <p:sldId id="365" r:id="rId24"/>
  </p:sldIdLst>
  <p:sldSz cx="9144000" cy="6858000" type="screen4x3"/>
  <p:notesSz cx="6858000" cy="9144000"/>
  <p:custDataLst>
    <p:tags r:id="rId26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B"/>
    <a:srgbClr val="FF0000"/>
    <a:srgbClr val="FFFFCC"/>
    <a:srgbClr val="0000FF"/>
    <a:srgbClr val="FF6600"/>
    <a:srgbClr val="00FF00"/>
    <a:srgbClr val="FFCC00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xmlns="" id="{66C0237B-0302-AE39-E839-CB238778F94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xmlns="" id="{5569971A-0825-C655-F5B5-4D2CA0EFEF90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xmlns="" id="{67F92F9A-97CA-8D34-91F3-988F1C088029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xmlns="" id="{6F6FE22C-0C85-D996-D075-8F19AF4142D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xmlns="" id="{9335D92F-C9E5-0E1B-A69F-C6A2B27B1AF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xmlns="" id="{1ABE82DF-7277-C177-74EB-6FBFDDCC752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D7DB96D-F397-4F20-88B1-5B511C4A6DE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60151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>
            <a:extLst>
              <a:ext uri="{FF2B5EF4-FFF2-40B4-BE49-F238E27FC236}">
                <a16:creationId xmlns:a16="http://schemas.microsoft.com/office/drawing/2014/main" xmlns="" id="{B12EB046-67DF-A3E5-0502-B3DD8CA2EE6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5BA66A32-EDDD-4F56-B91F-59F84178BE4E}" type="slidenum">
              <a:rPr lang="en-US" altLang="en-US" sz="1200" smtClean="0">
                <a:latin typeface="Arial" panose="020B0604020202020204" pitchFamily="34" charset="0"/>
              </a:rPr>
              <a:pPr/>
              <a:t>1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4099" name="Rectangle 7">
            <a:extLst>
              <a:ext uri="{FF2B5EF4-FFF2-40B4-BE49-F238E27FC236}">
                <a16:creationId xmlns:a16="http://schemas.microsoft.com/office/drawing/2014/main" xmlns="" id="{C716FC63-6E20-DE53-FD66-499E29032BC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fld id="{70FF0DE3-BCA1-4396-9930-00582B2507DA}" type="slidenum">
              <a:rPr lang="en-US" altLang="en-US" sz="1200">
                <a:latin typeface="Arial" panose="020B0604020202020204" pitchFamily="34" charset="0"/>
                <a:cs typeface="Arial" panose="020B0604020202020204" pitchFamily="34" charset="0"/>
              </a:rPr>
              <a:pPr algn="r" eaLnBrk="1" hangingPunct="1"/>
              <a:t>1</a:t>
            </a:fld>
            <a:endParaRPr lang="en-US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00" name="Rectangle 2">
            <a:extLst>
              <a:ext uri="{FF2B5EF4-FFF2-40B4-BE49-F238E27FC236}">
                <a16:creationId xmlns:a16="http://schemas.microsoft.com/office/drawing/2014/main" xmlns="" id="{B72033B8-0FA7-DA08-86BB-C597D7B4BAC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1" name="Rectangle 3">
            <a:extLst>
              <a:ext uri="{FF2B5EF4-FFF2-40B4-BE49-F238E27FC236}">
                <a16:creationId xmlns:a16="http://schemas.microsoft.com/office/drawing/2014/main" xmlns="" id="{B815AA3B-649A-BEC6-1A87-63277D56EE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vi-V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>
            <a:extLst>
              <a:ext uri="{FF2B5EF4-FFF2-40B4-BE49-F238E27FC236}">
                <a16:creationId xmlns:a16="http://schemas.microsoft.com/office/drawing/2014/main" xmlns="" id="{2AC9153B-A619-0B48-5159-6446E350B54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6B6BC22-4C60-4BAC-B4BD-4062A987BE37}" type="slidenum">
              <a:rPr lang="en-US" altLang="en-US" sz="1200" smtClean="0">
                <a:latin typeface="Arial" panose="020B0604020202020204" pitchFamily="34" charset="0"/>
              </a:rPr>
              <a:pPr/>
              <a:t>15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19459" name="Rectangle 7">
            <a:extLst>
              <a:ext uri="{FF2B5EF4-FFF2-40B4-BE49-F238E27FC236}">
                <a16:creationId xmlns:a16="http://schemas.microsoft.com/office/drawing/2014/main" xmlns="" id="{55149285-529F-8D50-9B7A-B0CA92A2AA1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fld id="{01CD7697-14A7-4789-8BE8-BAB9325AF239}" type="slidenum">
              <a:rPr lang="en-US" altLang="en-US" sz="1200">
                <a:latin typeface="Arial" panose="020B0604020202020204" pitchFamily="34" charset="0"/>
                <a:cs typeface="Arial" panose="020B0604020202020204" pitchFamily="34" charset="0"/>
              </a:rPr>
              <a:pPr algn="r" eaLnBrk="1" hangingPunct="1"/>
              <a:t>15</a:t>
            </a:fld>
            <a:endParaRPr lang="en-US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460" name="Rectangle 2">
            <a:extLst>
              <a:ext uri="{FF2B5EF4-FFF2-40B4-BE49-F238E27FC236}">
                <a16:creationId xmlns:a16="http://schemas.microsoft.com/office/drawing/2014/main" xmlns="" id="{0DF09797-7235-90C3-5C61-E36259F50FC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1" name="Rectangle 3">
            <a:extLst>
              <a:ext uri="{FF2B5EF4-FFF2-40B4-BE49-F238E27FC236}">
                <a16:creationId xmlns:a16="http://schemas.microsoft.com/office/drawing/2014/main" xmlns="" id="{A9B14FF4-2922-2381-450F-0D06F9E6AF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vi-V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D7DB96D-F397-4F20-88B1-5B511C4A6DE9}" type="slidenum">
              <a:rPr lang="en-US" altLang="en-US" smtClean="0"/>
              <a:pPr>
                <a:defRPr/>
              </a:pPr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4933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D01D3991-6E2C-E49D-9671-93C94C78FB5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133F3743-4A46-7546-E53B-BD9CBB3C618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956FCD45-F4B1-3507-80AD-F02645645B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8A97C6-44D7-43C8-A3B0-4C154BF780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6160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4FE35451-63F6-0996-383A-E33DD6B326B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F67A8C0B-01FC-B245-C60C-35D3B928E05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E5F96D64-EB0D-22FA-C6AA-3BFEC57F9BC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417163-F278-40BD-ABC0-9FE774D7FD2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3469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8541FDBC-EB89-FFB7-B5C7-EA655DEFAF6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74EAE2D3-71CC-F30A-0AF2-8EFEC630BE3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6597BE5B-10C9-D830-36DF-F0CB90492CC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906737-F1A2-4299-9E05-F071908F95E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780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2FD00A86-E868-6BF1-6D46-8C56E7F4D8A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95AC6783-E9E2-4F90-7C15-0C1CB153C75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D13AB59E-3DB5-2F1F-167F-F58BF2AE5E5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F23B8C-1529-42E7-8B13-E34D23637AF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39610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A0DEF638-4B2F-1D15-4AD4-63ABD20D2F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7D09FEDA-1852-7971-09C5-3BF06B08159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6D77AAA8-3741-41DA-2ED6-9A7B5D65E9F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5B3C6A-357D-49DB-BB44-EDBF0FABC9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5969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A8703AE-2CA1-13AC-11F1-B54E335CB07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8A619D00-A5A4-00B7-B986-0F94DEF428C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A83E2639-3908-5FFD-B535-D6D05B18247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ED30FA-42A2-4105-9678-02AFB035CA7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5210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xmlns="" id="{2B462857-DB79-CA4D-83D0-A323EF1A5B6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xmlns="" id="{67C678B7-8637-4FAD-614A-A3DDE7D8FCC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xmlns="" id="{60BF2A2D-FD50-9E59-88A2-6DEEA97D8A7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EC28-8B04-4232-8B9E-F1E6870FE59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1570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85729E48-A612-CADF-7E3D-466BC9026F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42BA13BA-A417-B28E-5C72-6F231F76358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FBEEB7C5-1892-BC9C-6A95-7A6A929C7CB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DB3B4C-B040-448B-B3C6-8E529950EE4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80415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xmlns="" id="{2CEA1FD5-F0EB-01AF-8E51-9C13433BB98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xmlns="" id="{FA50E0FC-6137-E885-89EE-ED43692339A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xmlns="" id="{6111E6E7-56CF-AD9E-3964-5EF511B6A3A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4E110A-9A75-47C9-A592-220F40E83F9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9400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DA13E10-94D3-98F6-61E0-36F809F6C0B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A685F5F5-EE29-481D-7BDB-0FFB4C031E4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4161841D-8A01-AE34-B162-4CD8166EA32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B17C5-CADC-4EE4-9277-8D0BBF39BBA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8290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A5C02FA0-16E9-E3CC-CC1B-33CF22D6694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6C3F9DF4-C940-2E8C-7A7D-BE63723AA3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058192B-1434-7AAC-5A20-9F21FC15515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050ED9-8802-4355-A162-51150A539A5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4365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xmlns="" id="{8065919F-F8F1-CB56-212C-0C24651620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xmlns="" id="{A2D28513-D6C9-496B-3B60-FF2C4C4BD5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xmlns="" id="{454680AA-9525-4300-9878-EC032B76B65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xmlns="" id="{09818C3C-57DF-430F-D206-41271CF1E8C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xmlns="" id="{2AAFF8C5-A3A4-5461-B6F2-A79B81563CE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874EBC9-4C78-40A1-96CD-39B1475E08E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xmlns="" id="{65F5266F-703D-58DE-F2F4-F82750E17B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24000" y="0"/>
            <a:ext cx="11317288" cy="6858000"/>
          </a:xfrm>
          <a:prstGeom prst="rect">
            <a:avLst/>
          </a:prstGeom>
          <a:solidFill>
            <a:srgbClr val="FFFF9B"/>
          </a:solidFill>
          <a:ln w="1905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vi-VN" altLang="en-US" sz="2400">
              <a:latin typeface="Times New Roman" panose="02020603050405020304" pitchFamily="18" charset="0"/>
            </a:endParaRPr>
          </a:p>
        </p:txBody>
      </p:sp>
      <p:pic>
        <p:nvPicPr>
          <p:cNvPr id="3075" name="Picture 17" descr="0064467015_large">
            <a:extLst>
              <a:ext uri="{FF2B5EF4-FFF2-40B4-BE49-F238E27FC236}">
                <a16:creationId xmlns:a16="http://schemas.microsoft.com/office/drawing/2014/main" xmlns="" id="{25A397B7-C5C2-59A4-5DBB-EA59803C73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8" t="27567"/>
          <a:stretch>
            <a:fillRect/>
          </a:stretch>
        </p:blipFill>
        <p:spPr bwMode="auto">
          <a:xfrm>
            <a:off x="1552575" y="2784475"/>
            <a:ext cx="6038850" cy="383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TextBox 1">
            <a:extLst>
              <a:ext uri="{FF2B5EF4-FFF2-40B4-BE49-F238E27FC236}">
                <a16:creationId xmlns:a16="http://schemas.microsoft.com/office/drawing/2014/main" xmlns="" id="{BC1F4F4A-0CD1-C285-5C87-1296F63E7B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563563" y="33338"/>
            <a:ext cx="9859963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	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Thứ</a:t>
            </a: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năm</a:t>
            </a:r>
            <a:r>
              <a:rPr lang="en-US" alt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ngày</a:t>
            </a: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8 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tháng</a:t>
            </a: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9 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năm</a:t>
            </a: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2022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Toán</a:t>
            </a:r>
            <a:endParaRPr lang="en-US" altLang="en-US" sz="4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Tiết</a:t>
            </a:r>
            <a:r>
              <a:rPr lang="en-US" alt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4. </a:t>
            </a:r>
            <a:r>
              <a:rPr lang="en-US" alt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Ôn</a:t>
            </a:r>
            <a:r>
              <a:rPr lang="en-US" alt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tập</a:t>
            </a: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so 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sánh</a:t>
            </a: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phân</a:t>
            </a: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số</a:t>
            </a:r>
            <a:endParaRPr lang="en-US" altLang="en-US" sz="4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WordArt 50">
            <a:extLst>
              <a:ext uri="{FF2B5EF4-FFF2-40B4-BE49-F238E27FC236}">
                <a16:creationId xmlns:a16="http://schemas.microsoft.com/office/drawing/2014/main" xmlns="" id="{4D71FBC0-FACD-6D2D-03EC-F70884BEBC9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7848600" y="5181600"/>
            <a:ext cx="433388" cy="968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kern="10">
                <a:ln w="9525">
                  <a:solidFill>
                    <a:srgbClr val="000080"/>
                  </a:solidFill>
                  <a:round/>
                  <a:headEnd/>
                  <a:tailEnd/>
                </a:ln>
                <a:solidFill>
                  <a:schemeClr val="hlink"/>
                </a:solidFill>
                <a:cs typeface="Times New Roman" panose="02020603050405020304" pitchFamily="18" charset="0"/>
              </a:rPr>
              <a:t>-</a:t>
            </a:r>
          </a:p>
        </p:txBody>
      </p:sp>
      <p:sp>
        <p:nvSpPr>
          <p:cNvPr id="13315" name="WordArt 51">
            <a:extLst>
              <a:ext uri="{FF2B5EF4-FFF2-40B4-BE49-F238E27FC236}">
                <a16:creationId xmlns:a16="http://schemas.microsoft.com/office/drawing/2014/main" xmlns="" id="{2435CF15-65D8-4409-0153-AB2AD52B368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248400" y="5181600"/>
            <a:ext cx="433388" cy="968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kern="10">
                <a:ln w="9525">
                  <a:solidFill>
                    <a:srgbClr val="000080"/>
                  </a:solidFill>
                  <a:round/>
                  <a:headEnd/>
                  <a:tailEnd/>
                </a:ln>
                <a:solidFill>
                  <a:schemeClr val="hlink"/>
                </a:solidFill>
                <a:cs typeface="Times New Roman" panose="02020603050405020304" pitchFamily="18" charset="0"/>
              </a:rPr>
              <a:t>-</a:t>
            </a:r>
          </a:p>
        </p:txBody>
      </p:sp>
      <p:sp>
        <p:nvSpPr>
          <p:cNvPr id="13316" name="WordArt 52">
            <a:extLst>
              <a:ext uri="{FF2B5EF4-FFF2-40B4-BE49-F238E27FC236}">
                <a16:creationId xmlns:a16="http://schemas.microsoft.com/office/drawing/2014/main" xmlns="" id="{1AF8995F-3F43-ACA8-94EF-8B1583C1B42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038600" y="5105400"/>
            <a:ext cx="609600" cy="76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kern="10">
                <a:ln w="9525">
                  <a:solidFill>
                    <a:srgbClr val="000080"/>
                  </a:solidFill>
                  <a:round/>
                  <a:headEnd/>
                  <a:tailEnd/>
                </a:ln>
                <a:solidFill>
                  <a:schemeClr val="hlink"/>
                </a:solidFill>
                <a:cs typeface="Times New Roman" panose="02020603050405020304" pitchFamily="18" charset="0"/>
              </a:rPr>
              <a:t>-</a:t>
            </a:r>
          </a:p>
        </p:txBody>
      </p:sp>
      <p:sp>
        <p:nvSpPr>
          <p:cNvPr id="13317" name="WordArt 53">
            <a:extLst>
              <a:ext uri="{FF2B5EF4-FFF2-40B4-BE49-F238E27FC236}">
                <a16:creationId xmlns:a16="http://schemas.microsoft.com/office/drawing/2014/main" xmlns="" id="{336F25DD-455C-7DA4-2472-9BBE10E0797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209800" y="5105400"/>
            <a:ext cx="609600" cy="76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kern="10">
                <a:ln w="9525">
                  <a:solidFill>
                    <a:srgbClr val="000080"/>
                  </a:solidFill>
                  <a:round/>
                  <a:headEnd/>
                  <a:tailEnd/>
                </a:ln>
                <a:solidFill>
                  <a:schemeClr val="hlink"/>
                </a:solidFill>
                <a:cs typeface="Times New Roman" panose="02020603050405020304" pitchFamily="18" charset="0"/>
              </a:rPr>
              <a:t>-</a:t>
            </a:r>
          </a:p>
        </p:txBody>
      </p:sp>
      <p:grpSp>
        <p:nvGrpSpPr>
          <p:cNvPr id="13318" name="Group 54">
            <a:extLst>
              <a:ext uri="{FF2B5EF4-FFF2-40B4-BE49-F238E27FC236}">
                <a16:creationId xmlns:a16="http://schemas.microsoft.com/office/drawing/2014/main" xmlns="" id="{67A1E9C9-3140-C2DD-778F-8F2D93E6D53D}"/>
              </a:ext>
            </a:extLst>
          </p:cNvPr>
          <p:cNvGrpSpPr>
            <a:grpSpLocks/>
          </p:cNvGrpSpPr>
          <p:nvPr/>
        </p:nvGrpSpPr>
        <p:grpSpPr bwMode="auto">
          <a:xfrm>
            <a:off x="2133600" y="1676400"/>
            <a:ext cx="2743200" cy="1752600"/>
            <a:chOff x="1344" y="1200"/>
            <a:chExt cx="1536" cy="810"/>
          </a:xfrm>
        </p:grpSpPr>
        <p:sp>
          <p:nvSpPr>
            <p:cNvPr id="13336" name="WordArt 55">
              <a:extLst>
                <a:ext uri="{FF2B5EF4-FFF2-40B4-BE49-F238E27FC236}">
                  <a16:creationId xmlns:a16="http://schemas.microsoft.com/office/drawing/2014/main" xmlns="" id="{20040AD8-77B4-5237-671C-B299941D665C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1344" y="1200"/>
              <a:ext cx="1536" cy="81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kern="10">
                  <a:ln w="9525">
                    <a:solidFill>
                      <a:srgbClr val="000080"/>
                    </a:solidFill>
                    <a:round/>
                    <a:headEnd/>
                    <a:tailEnd/>
                  </a:ln>
                  <a:solidFill>
                    <a:schemeClr val="hlink"/>
                  </a:solidFill>
                  <a:cs typeface="Times New Roman" panose="02020603050405020304" pitchFamily="18" charset="0"/>
                </a:rPr>
                <a:t> 4       6</a:t>
              </a:r>
            </a:p>
            <a:p>
              <a:pPr algn="ctr"/>
              <a:r>
                <a:rPr lang="vi-VN" kern="10">
                  <a:ln w="9525">
                    <a:solidFill>
                      <a:srgbClr val="000080"/>
                    </a:solidFill>
                    <a:round/>
                    <a:headEnd/>
                    <a:tailEnd/>
                  </a:ln>
                  <a:solidFill>
                    <a:schemeClr val="hlink"/>
                  </a:solidFill>
                  <a:cs typeface="Times New Roman" panose="02020603050405020304" pitchFamily="18" charset="0"/>
                </a:rPr>
                <a:t>11     11</a:t>
              </a:r>
            </a:p>
          </p:txBody>
        </p:sp>
        <p:sp>
          <p:nvSpPr>
            <p:cNvPr id="13337" name="WordArt 56">
              <a:extLst>
                <a:ext uri="{FF2B5EF4-FFF2-40B4-BE49-F238E27FC236}">
                  <a16:creationId xmlns:a16="http://schemas.microsoft.com/office/drawing/2014/main" xmlns="" id="{1AA8E43F-3955-7B00-EBBE-4E53F9B4EA81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1440" y="1584"/>
              <a:ext cx="273" cy="6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kern="10">
                  <a:ln w="9525">
                    <a:solidFill>
                      <a:srgbClr val="000080"/>
                    </a:solidFill>
                    <a:round/>
                    <a:headEnd/>
                    <a:tailEnd/>
                  </a:ln>
                  <a:solidFill>
                    <a:schemeClr val="hlink"/>
                  </a:solidFill>
                  <a:cs typeface="Times New Roman" panose="02020603050405020304" pitchFamily="18" charset="0"/>
                </a:rPr>
                <a:t>-</a:t>
              </a:r>
            </a:p>
          </p:txBody>
        </p:sp>
        <p:sp>
          <p:nvSpPr>
            <p:cNvPr id="13338" name="WordArt 57">
              <a:extLst>
                <a:ext uri="{FF2B5EF4-FFF2-40B4-BE49-F238E27FC236}">
                  <a16:creationId xmlns:a16="http://schemas.microsoft.com/office/drawing/2014/main" xmlns="" id="{C057CDB9-0D77-D887-6086-4C4DE899F7B8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2544" y="1584"/>
              <a:ext cx="273" cy="6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kern="10">
                  <a:ln w="9525">
                    <a:solidFill>
                      <a:srgbClr val="000080"/>
                    </a:solidFill>
                    <a:round/>
                    <a:headEnd/>
                    <a:tailEnd/>
                  </a:ln>
                  <a:solidFill>
                    <a:schemeClr val="hlink"/>
                  </a:solidFill>
                  <a:cs typeface="Times New Roman" panose="02020603050405020304" pitchFamily="18" charset="0"/>
                </a:rPr>
                <a:t>-</a:t>
              </a:r>
            </a:p>
          </p:txBody>
        </p:sp>
        <p:sp>
          <p:nvSpPr>
            <p:cNvPr id="13339" name="WordArt 58">
              <a:extLst>
                <a:ext uri="{FF2B5EF4-FFF2-40B4-BE49-F238E27FC236}">
                  <a16:creationId xmlns:a16="http://schemas.microsoft.com/office/drawing/2014/main" xmlns="" id="{F99C10C1-055D-C89A-953E-8C5BE62F5F94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1920" y="1584"/>
              <a:ext cx="480" cy="4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kern="10">
                  <a:ln w="9525">
                    <a:solidFill>
                      <a:srgbClr val="000080"/>
                    </a:solidFill>
                    <a:round/>
                    <a:headEnd/>
                    <a:tailEnd/>
                  </a:ln>
                  <a:solidFill>
                    <a:schemeClr val="hlink"/>
                  </a:solidFill>
                  <a:cs typeface="Times New Roman" panose="02020603050405020304" pitchFamily="18" charset="0"/>
                </a:rPr>
                <a:t>.....</a:t>
              </a:r>
            </a:p>
          </p:txBody>
        </p:sp>
      </p:grpSp>
      <p:sp>
        <p:nvSpPr>
          <p:cNvPr id="13319" name="WordArt 59">
            <a:extLst>
              <a:ext uri="{FF2B5EF4-FFF2-40B4-BE49-F238E27FC236}">
                <a16:creationId xmlns:a16="http://schemas.microsoft.com/office/drawing/2014/main" xmlns="" id="{594A5B31-C042-4CE5-C882-A250EF0FEA2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934200" y="5181600"/>
            <a:ext cx="762000" cy="76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kern="10">
                <a:ln w="9525">
                  <a:solidFill>
                    <a:srgbClr val="000080"/>
                  </a:solidFill>
                  <a:round/>
                  <a:headEnd/>
                  <a:tailEnd/>
                </a:ln>
                <a:solidFill>
                  <a:schemeClr val="hlink"/>
                </a:solidFill>
                <a:cs typeface="Times New Roman" panose="02020603050405020304" pitchFamily="18" charset="0"/>
              </a:rPr>
              <a:t>.....</a:t>
            </a:r>
          </a:p>
        </p:txBody>
      </p:sp>
      <p:sp>
        <p:nvSpPr>
          <p:cNvPr id="13320" name="WordArt 60">
            <a:extLst>
              <a:ext uri="{FF2B5EF4-FFF2-40B4-BE49-F238E27FC236}">
                <a16:creationId xmlns:a16="http://schemas.microsoft.com/office/drawing/2014/main" xmlns="" id="{A2CC3F8F-8A4C-397C-5182-5C231CBD02E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048000" y="5105400"/>
            <a:ext cx="762000" cy="76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kern="10">
                <a:ln w="9525">
                  <a:solidFill>
                    <a:srgbClr val="000080"/>
                  </a:solidFill>
                  <a:round/>
                  <a:headEnd/>
                  <a:tailEnd/>
                </a:ln>
                <a:solidFill>
                  <a:schemeClr val="hlink"/>
                </a:solidFill>
                <a:cs typeface="Times New Roman" panose="02020603050405020304" pitchFamily="18" charset="0"/>
              </a:rPr>
              <a:t>.....</a:t>
            </a:r>
          </a:p>
        </p:txBody>
      </p:sp>
      <p:grpSp>
        <p:nvGrpSpPr>
          <p:cNvPr id="13321" name="Group 64">
            <a:extLst>
              <a:ext uri="{FF2B5EF4-FFF2-40B4-BE49-F238E27FC236}">
                <a16:creationId xmlns:a16="http://schemas.microsoft.com/office/drawing/2014/main" xmlns="" id="{F0D04521-341D-673C-0D6A-515CA447E001}"/>
              </a:ext>
            </a:extLst>
          </p:cNvPr>
          <p:cNvGrpSpPr>
            <a:grpSpLocks/>
          </p:cNvGrpSpPr>
          <p:nvPr/>
        </p:nvGrpSpPr>
        <p:grpSpPr bwMode="auto">
          <a:xfrm>
            <a:off x="5884863" y="1690688"/>
            <a:ext cx="2514600" cy="1676400"/>
            <a:chOff x="3840" y="1200"/>
            <a:chExt cx="1440" cy="816"/>
          </a:xfrm>
        </p:grpSpPr>
        <p:sp>
          <p:nvSpPr>
            <p:cNvPr id="13332" name="WordArt 65">
              <a:extLst>
                <a:ext uri="{FF2B5EF4-FFF2-40B4-BE49-F238E27FC236}">
                  <a16:creationId xmlns:a16="http://schemas.microsoft.com/office/drawing/2014/main" xmlns="" id="{5F5A9A03-C591-FB2E-C7B4-7662C09DAA46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4944" y="1536"/>
              <a:ext cx="336" cy="4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kern="10">
                  <a:ln w="9525">
                    <a:solidFill>
                      <a:srgbClr val="000080"/>
                    </a:solidFill>
                    <a:round/>
                    <a:headEnd/>
                    <a:tailEnd/>
                  </a:ln>
                  <a:solidFill>
                    <a:schemeClr val="hlink"/>
                  </a:solidFill>
                  <a:cs typeface="Times New Roman" panose="02020603050405020304" pitchFamily="18" charset="0"/>
                </a:rPr>
                <a:t>-</a:t>
              </a:r>
            </a:p>
          </p:txBody>
        </p:sp>
        <p:sp>
          <p:nvSpPr>
            <p:cNvPr id="13333" name="WordArt 66">
              <a:extLst>
                <a:ext uri="{FF2B5EF4-FFF2-40B4-BE49-F238E27FC236}">
                  <a16:creationId xmlns:a16="http://schemas.microsoft.com/office/drawing/2014/main" xmlns="" id="{1B109FEA-B39D-997E-BA51-A2299AEF811B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3840" y="1536"/>
              <a:ext cx="321" cy="4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kern="10">
                  <a:ln w="9525">
                    <a:solidFill>
                      <a:srgbClr val="000080"/>
                    </a:solidFill>
                    <a:round/>
                    <a:headEnd/>
                    <a:tailEnd/>
                  </a:ln>
                  <a:solidFill>
                    <a:schemeClr val="hlink"/>
                  </a:solidFill>
                  <a:cs typeface="Times New Roman" panose="02020603050405020304" pitchFamily="18" charset="0"/>
                </a:rPr>
                <a:t>-</a:t>
              </a:r>
            </a:p>
          </p:txBody>
        </p:sp>
        <p:sp>
          <p:nvSpPr>
            <p:cNvPr id="13334" name="WordArt 67">
              <a:extLst>
                <a:ext uri="{FF2B5EF4-FFF2-40B4-BE49-F238E27FC236}">
                  <a16:creationId xmlns:a16="http://schemas.microsoft.com/office/drawing/2014/main" xmlns="" id="{E7E39460-6FE2-7EB7-3210-97D420866B36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4320" y="1536"/>
              <a:ext cx="480" cy="4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kern="10">
                  <a:ln w="9525">
                    <a:solidFill>
                      <a:srgbClr val="000080"/>
                    </a:solidFill>
                    <a:round/>
                    <a:headEnd/>
                    <a:tailEnd/>
                  </a:ln>
                  <a:solidFill>
                    <a:schemeClr val="hlink"/>
                  </a:solidFill>
                  <a:cs typeface="Times New Roman" panose="02020603050405020304" pitchFamily="18" charset="0"/>
                </a:rPr>
                <a:t>.....</a:t>
              </a:r>
            </a:p>
          </p:txBody>
        </p:sp>
        <p:sp>
          <p:nvSpPr>
            <p:cNvPr id="13335" name="WordArt 68">
              <a:extLst>
                <a:ext uri="{FF2B5EF4-FFF2-40B4-BE49-F238E27FC236}">
                  <a16:creationId xmlns:a16="http://schemas.microsoft.com/office/drawing/2014/main" xmlns="" id="{020AAFA6-348C-DB39-40C5-97D67BAC70BE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3888" y="1200"/>
              <a:ext cx="1392" cy="81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sz="3600" kern="10">
                  <a:ln w="9525">
                    <a:solidFill>
                      <a:srgbClr val="000080"/>
                    </a:solidFill>
                    <a:round/>
                    <a:headEnd/>
                    <a:tailEnd/>
                  </a:ln>
                  <a:solidFill>
                    <a:schemeClr val="hlink"/>
                  </a:solidFill>
                  <a:cs typeface="Times New Roman" panose="02020603050405020304" pitchFamily="18" charset="0"/>
                </a:rPr>
                <a:t>6      12</a:t>
              </a:r>
            </a:p>
            <a:p>
              <a:pPr algn="ctr"/>
              <a:r>
                <a:rPr lang="vi-VN" sz="3600" kern="10">
                  <a:ln w="9525">
                    <a:solidFill>
                      <a:srgbClr val="000080"/>
                    </a:solidFill>
                    <a:round/>
                    <a:headEnd/>
                    <a:tailEnd/>
                  </a:ln>
                  <a:solidFill>
                    <a:schemeClr val="hlink"/>
                  </a:solidFill>
                  <a:cs typeface="Times New Roman" panose="02020603050405020304" pitchFamily="18" charset="0"/>
                </a:rPr>
                <a:t>7      14</a:t>
              </a:r>
            </a:p>
          </p:txBody>
        </p:sp>
      </p:grpSp>
      <p:sp>
        <p:nvSpPr>
          <p:cNvPr id="13322" name="WordArt 74">
            <a:extLst>
              <a:ext uri="{FF2B5EF4-FFF2-40B4-BE49-F238E27FC236}">
                <a16:creationId xmlns:a16="http://schemas.microsoft.com/office/drawing/2014/main" xmlns="" id="{BC50DBCA-86AE-11F1-F1AA-64A27913840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133600" y="4252913"/>
            <a:ext cx="2514600" cy="17668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kern="10">
                <a:ln w="9525">
                  <a:solidFill>
                    <a:srgbClr val="000080"/>
                  </a:solidFill>
                  <a:round/>
                  <a:headEnd/>
                  <a:tailEnd/>
                </a:ln>
                <a:solidFill>
                  <a:schemeClr val="hlink"/>
                </a:solidFill>
                <a:cs typeface="Times New Roman" panose="02020603050405020304" pitchFamily="18" charset="0"/>
              </a:rPr>
              <a:t>15     10</a:t>
            </a:r>
          </a:p>
          <a:p>
            <a:pPr algn="ctr"/>
            <a:r>
              <a:rPr lang="vi-VN" sz="3600" kern="10">
                <a:ln w="9525">
                  <a:solidFill>
                    <a:srgbClr val="000080"/>
                  </a:solidFill>
                  <a:round/>
                  <a:headEnd/>
                  <a:tailEnd/>
                </a:ln>
                <a:solidFill>
                  <a:schemeClr val="hlink"/>
                </a:solidFill>
                <a:cs typeface="Times New Roman" panose="02020603050405020304" pitchFamily="18" charset="0"/>
              </a:rPr>
              <a:t>17     17</a:t>
            </a:r>
          </a:p>
        </p:txBody>
      </p:sp>
      <p:sp>
        <p:nvSpPr>
          <p:cNvPr id="13323" name="WordArt 78">
            <a:extLst>
              <a:ext uri="{FF2B5EF4-FFF2-40B4-BE49-F238E27FC236}">
                <a16:creationId xmlns:a16="http://schemas.microsoft.com/office/drawing/2014/main" xmlns="" id="{2246ACFD-8A3B-6198-D0A6-9E2DB4BDCC7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165850" y="4252913"/>
            <a:ext cx="2063750" cy="17668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kern="10">
                <a:ln w="9525">
                  <a:solidFill>
                    <a:srgbClr val="000080"/>
                  </a:solidFill>
                  <a:round/>
                  <a:headEnd/>
                  <a:tailEnd/>
                </a:ln>
                <a:solidFill>
                  <a:schemeClr val="hlink"/>
                </a:solidFill>
                <a:cs typeface="Times New Roman" panose="02020603050405020304" pitchFamily="18" charset="0"/>
              </a:rPr>
              <a:t>2      3</a:t>
            </a:r>
          </a:p>
          <a:p>
            <a:pPr algn="ctr"/>
            <a:r>
              <a:rPr lang="vi-VN" sz="3600" kern="10">
                <a:ln w="9525">
                  <a:solidFill>
                    <a:srgbClr val="000080"/>
                  </a:solidFill>
                  <a:round/>
                  <a:headEnd/>
                  <a:tailEnd/>
                </a:ln>
                <a:solidFill>
                  <a:schemeClr val="hlink"/>
                </a:solidFill>
                <a:cs typeface="Times New Roman" panose="02020603050405020304" pitchFamily="18" charset="0"/>
              </a:rPr>
              <a:t>3      4</a:t>
            </a:r>
          </a:p>
        </p:txBody>
      </p:sp>
      <p:grpSp>
        <p:nvGrpSpPr>
          <p:cNvPr id="13324" name="Group 82">
            <a:extLst>
              <a:ext uri="{FF2B5EF4-FFF2-40B4-BE49-F238E27FC236}">
                <a16:creationId xmlns:a16="http://schemas.microsoft.com/office/drawing/2014/main" xmlns="" id="{7E1DBC22-BF48-3A90-6B46-8A2555E3EC84}"/>
              </a:ext>
            </a:extLst>
          </p:cNvPr>
          <p:cNvGrpSpPr>
            <a:grpSpLocks/>
          </p:cNvGrpSpPr>
          <p:nvPr/>
        </p:nvGrpSpPr>
        <p:grpSpPr bwMode="auto">
          <a:xfrm>
            <a:off x="457200" y="1676400"/>
            <a:ext cx="914400" cy="2819400"/>
            <a:chOff x="432" y="1728"/>
            <a:chExt cx="384" cy="1392"/>
          </a:xfrm>
        </p:grpSpPr>
        <p:sp>
          <p:nvSpPr>
            <p:cNvPr id="13330" name="Rectangle 83">
              <a:extLst>
                <a:ext uri="{FF2B5EF4-FFF2-40B4-BE49-F238E27FC236}">
                  <a16:creationId xmlns:a16="http://schemas.microsoft.com/office/drawing/2014/main" xmlns="" id="{C6E0667F-C6D3-2C32-5366-F1790C4032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" y="1728"/>
              <a:ext cx="384" cy="13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vi-VN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3331" name="WordArt 84">
              <a:extLst>
                <a:ext uri="{FF2B5EF4-FFF2-40B4-BE49-F238E27FC236}">
                  <a16:creationId xmlns:a16="http://schemas.microsoft.com/office/drawing/2014/main" xmlns="" id="{4C025FB8-7AB3-1AD4-539C-FC6D9DE89507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528" y="1776"/>
              <a:ext cx="192" cy="122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sz="3600" kern="10">
                  <a:ln w="9525">
                    <a:solidFill>
                      <a:srgbClr val="333300"/>
                    </a:solidFill>
                    <a:round/>
                    <a:headEnd/>
                    <a:tailEnd/>
                  </a:ln>
                  <a:solidFill>
                    <a:schemeClr val="folHlink"/>
                  </a:solidFill>
                  <a:cs typeface="Times New Roman" panose="02020603050405020304" pitchFamily="18" charset="0"/>
                </a:rPr>
                <a:t>&lt;</a:t>
              </a:r>
            </a:p>
            <a:p>
              <a:pPr algn="ctr"/>
              <a:r>
                <a:rPr lang="vi-VN" sz="3600" kern="10">
                  <a:ln w="9525">
                    <a:solidFill>
                      <a:srgbClr val="333300"/>
                    </a:solidFill>
                    <a:round/>
                    <a:headEnd/>
                    <a:tailEnd/>
                  </a:ln>
                  <a:solidFill>
                    <a:schemeClr val="folHlink"/>
                  </a:solidFill>
                  <a:cs typeface="Times New Roman" panose="02020603050405020304" pitchFamily="18" charset="0"/>
                </a:rPr>
                <a:t>&gt;</a:t>
              </a:r>
            </a:p>
            <a:p>
              <a:pPr algn="ctr"/>
              <a:r>
                <a:rPr lang="vi-VN" sz="3600" kern="10">
                  <a:ln w="9525">
                    <a:solidFill>
                      <a:srgbClr val="333300"/>
                    </a:solidFill>
                    <a:round/>
                    <a:headEnd/>
                    <a:tailEnd/>
                  </a:ln>
                  <a:solidFill>
                    <a:schemeClr val="folHlink"/>
                  </a:solidFill>
                  <a:cs typeface="Times New Roman" panose="02020603050405020304" pitchFamily="18" charset="0"/>
                </a:rPr>
                <a:t>=</a:t>
              </a:r>
            </a:p>
          </p:txBody>
        </p:sp>
      </p:grpSp>
      <p:sp>
        <p:nvSpPr>
          <p:cNvPr id="13325" name="TextBox 2">
            <a:extLst>
              <a:ext uri="{FF2B5EF4-FFF2-40B4-BE49-F238E27FC236}">
                <a16:creationId xmlns:a16="http://schemas.microsoft.com/office/drawing/2014/main" xmlns="" id="{61D66522-87CD-C84C-6CF8-9729EAE4A5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576263"/>
            <a:ext cx="4191000" cy="584200"/>
          </a:xfrm>
          <a:prstGeom prst="rect">
            <a:avLst/>
          </a:prstGeom>
          <a:noFill/>
          <a:ln w="9525">
            <a:solidFill>
              <a:srgbClr val="FFFF9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Bài 1/trang 7: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96223D4-1E29-14D5-FEAF-059393E840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7388" y="1841500"/>
            <a:ext cx="8763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8000" b="1">
                <a:solidFill>
                  <a:srgbClr val="FF0000"/>
                </a:solidFill>
                <a:latin typeface="Times New Roman" panose="02020603050405020304" pitchFamily="18" charset="0"/>
              </a:rPr>
              <a:t>&lt;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EA650AF4-B7C0-AA81-A343-F18AFECDA7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9100" y="1677988"/>
            <a:ext cx="876300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8800" b="1">
                <a:solidFill>
                  <a:srgbClr val="FF0000"/>
                </a:solidFill>
                <a:latin typeface="Times New Roman" panose="02020603050405020304" pitchFamily="18" charset="0"/>
              </a:rPr>
              <a:t>=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E6B7317B-3E9E-582F-BC09-1057DDC89A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9900" y="4467225"/>
            <a:ext cx="8763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8000" b="1">
                <a:solidFill>
                  <a:srgbClr val="FF0000"/>
                </a:solidFill>
                <a:latin typeface="Times New Roman" panose="02020603050405020304" pitchFamily="18" charset="0"/>
              </a:rPr>
              <a:t>&gt;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F218DE4-C1B8-8CFD-9BA4-BD55E71241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0" y="4495800"/>
            <a:ext cx="8763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8000" b="1">
                <a:solidFill>
                  <a:srgbClr val="FF0000"/>
                </a:solidFill>
                <a:latin typeface="Times New Roman" panose="02020603050405020304" pitchFamily="18" charset="0"/>
              </a:rPr>
              <a:t>&lt;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3" grpId="0"/>
      <p:bldP spid="44" grpId="0"/>
      <p:bldP spid="4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8">
            <a:extLst>
              <a:ext uri="{FF2B5EF4-FFF2-40B4-BE49-F238E27FC236}">
                <a16:creationId xmlns:a16="http://schemas.microsoft.com/office/drawing/2014/main" xmlns="" id="{4F9D3785-A10D-B26D-8628-C296040481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841375"/>
            <a:ext cx="7543800" cy="95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en-US" sz="2800" b="1">
                <a:latin typeface="Times New Roman" panose="02020603050405020304" pitchFamily="18" charset="0"/>
              </a:rPr>
              <a:t>Bài 2/trang 7. Viết các phân số sau theo thứ tự từ bé </a:t>
            </a:r>
            <a:r>
              <a:rPr lang="vi-VN" altLang="en-US" sz="2800" b="1">
                <a:latin typeface="Times New Roman" panose="02020603050405020304" pitchFamily="18" charset="0"/>
              </a:rPr>
              <a:t>đ</a:t>
            </a:r>
            <a:r>
              <a:rPr lang="en-US" altLang="en-US" sz="2800" b="1">
                <a:latin typeface="Times New Roman" panose="02020603050405020304" pitchFamily="18" charset="0"/>
              </a:rPr>
              <a:t>ến lớn:</a:t>
            </a:r>
          </a:p>
        </p:txBody>
      </p:sp>
      <p:sp>
        <p:nvSpPr>
          <p:cNvPr id="14339" name="Text Box 9">
            <a:extLst>
              <a:ext uri="{FF2B5EF4-FFF2-40B4-BE49-F238E27FC236}">
                <a16:creationId xmlns:a16="http://schemas.microsoft.com/office/drawing/2014/main" xmlns="" id="{0A681A9B-BB82-8954-B627-6D36FE977B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2376488"/>
            <a:ext cx="357188" cy="50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700" b="1">
                <a:latin typeface="Times New Roman" panose="02020603050405020304" pitchFamily="18" charset="0"/>
              </a:rPr>
              <a:t>8</a:t>
            </a:r>
          </a:p>
        </p:txBody>
      </p:sp>
      <p:sp>
        <p:nvSpPr>
          <p:cNvPr id="14340" name="Text Box 10">
            <a:extLst>
              <a:ext uri="{FF2B5EF4-FFF2-40B4-BE49-F238E27FC236}">
                <a16:creationId xmlns:a16="http://schemas.microsoft.com/office/drawing/2014/main" xmlns="" id="{43E74920-CFBB-D648-9E14-8FB0EA685B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2743200"/>
            <a:ext cx="357188" cy="50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700" b="1">
                <a:latin typeface="Times New Roman" panose="02020603050405020304" pitchFamily="18" charset="0"/>
              </a:rPr>
              <a:t>9</a:t>
            </a:r>
          </a:p>
        </p:txBody>
      </p:sp>
      <p:sp>
        <p:nvSpPr>
          <p:cNvPr id="14341" name="Line 11">
            <a:extLst>
              <a:ext uri="{FF2B5EF4-FFF2-40B4-BE49-F238E27FC236}">
                <a16:creationId xmlns:a16="http://schemas.microsoft.com/office/drawing/2014/main" xmlns="" id="{85FFB3C3-4D76-699F-30EA-DC26F2FED769}"/>
              </a:ext>
            </a:extLst>
          </p:cNvPr>
          <p:cNvSpPr>
            <a:spLocks noChangeShapeType="1"/>
          </p:cNvSpPr>
          <p:nvPr/>
        </p:nvSpPr>
        <p:spPr bwMode="auto">
          <a:xfrm>
            <a:off x="1771650" y="2809875"/>
            <a:ext cx="4000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14342" name="Text Box 12">
            <a:extLst>
              <a:ext uri="{FF2B5EF4-FFF2-40B4-BE49-F238E27FC236}">
                <a16:creationId xmlns:a16="http://schemas.microsoft.com/office/drawing/2014/main" xmlns="" id="{50B0234F-4FD8-C6BE-3117-51A5F0B4BC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8900" y="2376488"/>
            <a:ext cx="357188" cy="50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700" b="1"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14343" name="Text Box 13">
            <a:extLst>
              <a:ext uri="{FF2B5EF4-FFF2-40B4-BE49-F238E27FC236}">
                <a16:creationId xmlns:a16="http://schemas.microsoft.com/office/drawing/2014/main" xmlns="" id="{FCA3086A-D09F-BEF1-E808-DB54411461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7788" y="2752725"/>
            <a:ext cx="357187" cy="50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700" b="1">
                <a:latin typeface="Times New Roman" panose="02020603050405020304" pitchFamily="18" charset="0"/>
              </a:rPr>
              <a:t>6</a:t>
            </a:r>
          </a:p>
        </p:txBody>
      </p:sp>
      <p:sp>
        <p:nvSpPr>
          <p:cNvPr id="14344" name="Line 14">
            <a:extLst>
              <a:ext uri="{FF2B5EF4-FFF2-40B4-BE49-F238E27FC236}">
                <a16:creationId xmlns:a16="http://schemas.microsoft.com/office/drawing/2014/main" xmlns="" id="{FC33CED8-0908-A393-2362-289F90539BA4}"/>
              </a:ext>
            </a:extLst>
          </p:cNvPr>
          <p:cNvSpPr>
            <a:spLocks noChangeShapeType="1"/>
          </p:cNvSpPr>
          <p:nvPr/>
        </p:nvSpPr>
        <p:spPr bwMode="auto">
          <a:xfrm>
            <a:off x="2571750" y="2809875"/>
            <a:ext cx="4000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14345" name="Text Box 19">
            <a:extLst>
              <a:ext uri="{FF2B5EF4-FFF2-40B4-BE49-F238E27FC236}">
                <a16:creationId xmlns:a16="http://schemas.microsoft.com/office/drawing/2014/main" xmlns="" id="{6465E5F2-54DC-2E4B-405D-1508A7AA66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7550" y="2343150"/>
            <a:ext cx="530225" cy="50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700" b="1">
                <a:latin typeface="Times New Roman" panose="02020603050405020304" pitchFamily="18" charset="0"/>
              </a:rPr>
              <a:t>17</a:t>
            </a:r>
          </a:p>
        </p:txBody>
      </p:sp>
      <p:sp>
        <p:nvSpPr>
          <p:cNvPr id="14346" name="Text Box 20">
            <a:extLst>
              <a:ext uri="{FF2B5EF4-FFF2-40B4-BE49-F238E27FC236}">
                <a16:creationId xmlns:a16="http://schemas.microsoft.com/office/drawing/2014/main" xmlns="" id="{AAC71325-2173-14A7-48FA-B2E03E2E27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7550" y="2719388"/>
            <a:ext cx="530225" cy="50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700" b="1">
                <a:latin typeface="Times New Roman" panose="02020603050405020304" pitchFamily="18" charset="0"/>
              </a:rPr>
              <a:t>18</a:t>
            </a:r>
          </a:p>
        </p:txBody>
      </p:sp>
      <p:sp>
        <p:nvSpPr>
          <p:cNvPr id="14347" name="Line 21">
            <a:extLst>
              <a:ext uri="{FF2B5EF4-FFF2-40B4-BE49-F238E27FC236}">
                <a16:creationId xmlns:a16="http://schemas.microsoft.com/office/drawing/2014/main" xmlns="" id="{660504B6-1059-51AF-6754-A99A55FACA3F}"/>
              </a:ext>
            </a:extLst>
          </p:cNvPr>
          <p:cNvSpPr>
            <a:spLocks noChangeShapeType="1"/>
          </p:cNvSpPr>
          <p:nvPr/>
        </p:nvSpPr>
        <p:spPr bwMode="auto">
          <a:xfrm>
            <a:off x="3314700" y="2800350"/>
            <a:ext cx="4000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14348" name="Text Box 23">
            <a:extLst>
              <a:ext uri="{FF2B5EF4-FFF2-40B4-BE49-F238E27FC236}">
                <a16:creationId xmlns:a16="http://schemas.microsoft.com/office/drawing/2014/main" xmlns="" id="{D8A34D1E-A5DF-587B-D3FB-19B499CA49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5613" y="2514600"/>
            <a:ext cx="26987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;</a:t>
            </a:r>
          </a:p>
        </p:txBody>
      </p:sp>
      <p:sp>
        <p:nvSpPr>
          <p:cNvPr id="14349" name="Text Box 24">
            <a:extLst>
              <a:ext uri="{FF2B5EF4-FFF2-40B4-BE49-F238E27FC236}">
                <a16:creationId xmlns:a16="http://schemas.microsoft.com/office/drawing/2014/main" xmlns="" id="{7B5C8EE0-40F1-DA0B-37AB-E9C9FF83FD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0538" y="3657600"/>
            <a:ext cx="357187" cy="50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700" b="1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4350" name="Text Box 25">
            <a:extLst>
              <a:ext uri="{FF2B5EF4-FFF2-40B4-BE49-F238E27FC236}">
                <a16:creationId xmlns:a16="http://schemas.microsoft.com/office/drawing/2014/main" xmlns="" id="{BDBA9E5D-1226-7B61-7A09-D43209202C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0538" y="4033838"/>
            <a:ext cx="357187" cy="50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700" b="1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14351" name="Line 26">
            <a:extLst>
              <a:ext uri="{FF2B5EF4-FFF2-40B4-BE49-F238E27FC236}">
                <a16:creationId xmlns:a16="http://schemas.microsoft.com/office/drawing/2014/main" xmlns="" id="{4B7F2D56-BA15-0F57-83FE-067ECA6019AF}"/>
              </a:ext>
            </a:extLst>
          </p:cNvPr>
          <p:cNvSpPr>
            <a:spLocks noChangeShapeType="1"/>
          </p:cNvSpPr>
          <p:nvPr/>
        </p:nvSpPr>
        <p:spPr bwMode="auto">
          <a:xfrm>
            <a:off x="1714500" y="4114800"/>
            <a:ext cx="4000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14352" name="Text Box 34">
            <a:extLst>
              <a:ext uri="{FF2B5EF4-FFF2-40B4-BE49-F238E27FC236}">
                <a16:creationId xmlns:a16="http://schemas.microsoft.com/office/drawing/2014/main" xmlns="" id="{DAB7D075-B17B-0CC6-50B5-7C7EE17D98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0013" y="3600450"/>
            <a:ext cx="358775" cy="50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700" b="1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14353" name="Text Box 35">
            <a:extLst>
              <a:ext uri="{FF2B5EF4-FFF2-40B4-BE49-F238E27FC236}">
                <a16:creationId xmlns:a16="http://schemas.microsoft.com/office/drawing/2014/main" xmlns="" id="{83CC9357-937F-123E-61AE-C356549D70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0013" y="4033838"/>
            <a:ext cx="358775" cy="50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700" b="1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14354" name="Line 36">
            <a:extLst>
              <a:ext uri="{FF2B5EF4-FFF2-40B4-BE49-F238E27FC236}">
                <a16:creationId xmlns:a16="http://schemas.microsoft.com/office/drawing/2014/main" xmlns="" id="{2EA0D545-8C27-E1BE-9689-96DEB4F87E4B}"/>
              </a:ext>
            </a:extLst>
          </p:cNvPr>
          <p:cNvSpPr>
            <a:spLocks noChangeShapeType="1"/>
          </p:cNvSpPr>
          <p:nvPr/>
        </p:nvSpPr>
        <p:spPr bwMode="auto">
          <a:xfrm>
            <a:off x="2582863" y="4057650"/>
            <a:ext cx="4000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14355" name="Text Box 39">
            <a:extLst>
              <a:ext uri="{FF2B5EF4-FFF2-40B4-BE49-F238E27FC236}">
                <a16:creationId xmlns:a16="http://schemas.microsoft.com/office/drawing/2014/main" xmlns="" id="{E52A608D-BA8C-FBF7-3490-B1842543AA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7113" y="2514600"/>
            <a:ext cx="26987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;</a:t>
            </a:r>
          </a:p>
        </p:txBody>
      </p:sp>
      <p:sp>
        <p:nvSpPr>
          <p:cNvPr id="14356" name="Text Box 40">
            <a:extLst>
              <a:ext uri="{FF2B5EF4-FFF2-40B4-BE49-F238E27FC236}">
                <a16:creationId xmlns:a16="http://schemas.microsoft.com/office/drawing/2014/main" xmlns="" id="{2CFB0DDE-4D62-1002-5936-0697ED656E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7113" y="3771900"/>
            <a:ext cx="26987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;</a:t>
            </a:r>
          </a:p>
        </p:txBody>
      </p:sp>
      <p:sp>
        <p:nvSpPr>
          <p:cNvPr id="14357" name="Text Box 41">
            <a:extLst>
              <a:ext uri="{FF2B5EF4-FFF2-40B4-BE49-F238E27FC236}">
                <a16:creationId xmlns:a16="http://schemas.microsoft.com/office/drawing/2014/main" xmlns="" id="{D511FE74-7B25-7FDF-CFD1-CC68817EFF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7263" y="3600450"/>
            <a:ext cx="358775" cy="50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700" b="1"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14358" name="Text Box 42">
            <a:extLst>
              <a:ext uri="{FF2B5EF4-FFF2-40B4-BE49-F238E27FC236}">
                <a16:creationId xmlns:a16="http://schemas.microsoft.com/office/drawing/2014/main" xmlns="" id="{9337DA57-A10A-4A90-A1DE-F07B1A114C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7263" y="4033838"/>
            <a:ext cx="358775" cy="50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700" b="1">
                <a:latin typeface="Times New Roman" panose="02020603050405020304" pitchFamily="18" charset="0"/>
              </a:rPr>
              <a:t>8</a:t>
            </a:r>
          </a:p>
        </p:txBody>
      </p:sp>
      <p:sp>
        <p:nvSpPr>
          <p:cNvPr id="14359" name="Line 43">
            <a:extLst>
              <a:ext uri="{FF2B5EF4-FFF2-40B4-BE49-F238E27FC236}">
                <a16:creationId xmlns:a16="http://schemas.microsoft.com/office/drawing/2014/main" xmlns="" id="{C9C674C4-8FFA-355A-409F-687EF64F85A9}"/>
              </a:ext>
            </a:extLst>
          </p:cNvPr>
          <p:cNvSpPr>
            <a:spLocks noChangeShapeType="1"/>
          </p:cNvSpPr>
          <p:nvPr/>
        </p:nvSpPr>
        <p:spPr bwMode="auto">
          <a:xfrm>
            <a:off x="3440113" y="4057650"/>
            <a:ext cx="4000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14360" name="Text Box 44">
            <a:extLst>
              <a:ext uri="{FF2B5EF4-FFF2-40B4-BE49-F238E27FC236}">
                <a16:creationId xmlns:a16="http://schemas.microsoft.com/office/drawing/2014/main" xmlns="" id="{5F6F5D37-D9D6-E311-0D48-124F15D4FA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4363" y="3771900"/>
            <a:ext cx="26987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;</a:t>
            </a:r>
          </a:p>
        </p:txBody>
      </p:sp>
      <p:sp>
        <p:nvSpPr>
          <p:cNvPr id="14361" name="Text Box 10">
            <a:extLst>
              <a:ext uri="{FF2B5EF4-FFF2-40B4-BE49-F238E27FC236}">
                <a16:creationId xmlns:a16="http://schemas.microsoft.com/office/drawing/2014/main" xmlns="" id="{C7EC31D5-098B-91BE-0424-B66A5A6B4B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5850" y="2514600"/>
            <a:ext cx="454025" cy="50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700" b="1">
                <a:latin typeface="Times New Roman" panose="02020603050405020304" pitchFamily="18" charset="0"/>
              </a:rPr>
              <a:t>a/</a:t>
            </a:r>
          </a:p>
        </p:txBody>
      </p:sp>
      <p:sp>
        <p:nvSpPr>
          <p:cNvPr id="14362" name="Text Box 10">
            <a:extLst>
              <a:ext uri="{FF2B5EF4-FFF2-40B4-BE49-F238E27FC236}">
                <a16:creationId xmlns:a16="http://schemas.microsoft.com/office/drawing/2014/main" xmlns="" id="{FD1B19D1-D6B4-EB32-D789-6D14E0FE2E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3714750"/>
            <a:ext cx="473075" cy="50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700" b="1">
                <a:latin typeface="Times New Roman" panose="02020603050405020304" pitchFamily="18" charset="0"/>
              </a:rPr>
              <a:t>b/</a:t>
            </a: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">
            <a:extLst>
              <a:ext uri="{FF2B5EF4-FFF2-40B4-BE49-F238E27FC236}">
                <a16:creationId xmlns:a16="http://schemas.microsoft.com/office/drawing/2014/main" xmlns="" id="{DD8FF8BB-F04E-D7B5-2723-B8A39EA3D9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50" y="1074738"/>
            <a:ext cx="3429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VNI-Times" pitchFamily="2" charset="0"/>
              </a:rPr>
              <a:t>8</a:t>
            </a:r>
          </a:p>
        </p:txBody>
      </p:sp>
      <p:sp>
        <p:nvSpPr>
          <p:cNvPr id="15363" name="Text Box 5">
            <a:extLst>
              <a:ext uri="{FF2B5EF4-FFF2-40B4-BE49-F238E27FC236}">
                <a16:creationId xmlns:a16="http://schemas.microsoft.com/office/drawing/2014/main" xmlns="" id="{883D3B71-60DE-A017-5E4A-C92D62CBC8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2463" y="1404938"/>
            <a:ext cx="342900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VNI-Times" pitchFamily="2" charset="0"/>
              </a:rPr>
              <a:t>9</a:t>
            </a:r>
          </a:p>
        </p:txBody>
      </p:sp>
      <p:sp>
        <p:nvSpPr>
          <p:cNvPr id="15364" name="Line 6">
            <a:extLst>
              <a:ext uri="{FF2B5EF4-FFF2-40B4-BE49-F238E27FC236}">
                <a16:creationId xmlns:a16="http://schemas.microsoft.com/office/drawing/2014/main" xmlns="" id="{B9DA207F-2BD4-9B8A-8742-84A71604491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71500" y="1474788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15365" name="Text Box 8">
            <a:extLst>
              <a:ext uri="{FF2B5EF4-FFF2-40B4-BE49-F238E27FC236}">
                <a16:creationId xmlns:a16="http://schemas.microsoft.com/office/drawing/2014/main" xmlns="" id="{0E6F658C-25F0-443D-1936-28199CEE6B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249363"/>
            <a:ext cx="342900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VNI-Times" pitchFamily="2" charset="0"/>
              </a:rPr>
              <a:t>;  </a:t>
            </a:r>
          </a:p>
        </p:txBody>
      </p:sp>
      <p:sp>
        <p:nvSpPr>
          <p:cNvPr id="15366" name="Text Box 9">
            <a:extLst>
              <a:ext uri="{FF2B5EF4-FFF2-40B4-BE49-F238E27FC236}">
                <a16:creationId xmlns:a16="http://schemas.microsoft.com/office/drawing/2014/main" xmlns="" id="{3F2D0275-5A42-85AA-9439-9C5AE44910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5900" y="1011238"/>
            <a:ext cx="400050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VNI-Times" pitchFamily="2" charset="0"/>
              </a:rPr>
              <a:t>5  </a:t>
            </a:r>
          </a:p>
        </p:txBody>
      </p:sp>
      <p:sp>
        <p:nvSpPr>
          <p:cNvPr id="15367" name="Text Box 10">
            <a:extLst>
              <a:ext uri="{FF2B5EF4-FFF2-40B4-BE49-F238E27FC236}">
                <a16:creationId xmlns:a16="http://schemas.microsoft.com/office/drawing/2014/main" xmlns="" id="{38B5B7C5-02D7-7F4C-646B-14A6AC13DB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5900" y="1428750"/>
            <a:ext cx="40005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VNI-Times" pitchFamily="2" charset="0"/>
              </a:rPr>
              <a:t>6  </a:t>
            </a:r>
          </a:p>
        </p:txBody>
      </p:sp>
      <p:sp>
        <p:nvSpPr>
          <p:cNvPr id="15368" name="Line 12">
            <a:extLst>
              <a:ext uri="{FF2B5EF4-FFF2-40B4-BE49-F238E27FC236}">
                <a16:creationId xmlns:a16="http://schemas.microsoft.com/office/drawing/2014/main" xmlns="" id="{65B1337D-458C-E6E8-256A-E41FE84FBCA0}"/>
              </a:ext>
            </a:extLst>
          </p:cNvPr>
          <p:cNvSpPr>
            <a:spLocks noChangeShapeType="1"/>
          </p:cNvSpPr>
          <p:nvPr/>
        </p:nvSpPr>
        <p:spPr bwMode="auto">
          <a:xfrm>
            <a:off x="1485900" y="1485900"/>
            <a:ext cx="2857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15369" name="Text Box 13">
            <a:extLst>
              <a:ext uri="{FF2B5EF4-FFF2-40B4-BE49-F238E27FC236}">
                <a16:creationId xmlns:a16="http://schemas.microsoft.com/office/drawing/2014/main" xmlns="" id="{956C67DF-A628-74D3-330A-BDF7318651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1257300"/>
            <a:ext cx="51435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và </a:t>
            </a:r>
            <a:r>
              <a:rPr lang="en-US" altLang="en-US" sz="2400">
                <a:latin typeface="VNI-Times" pitchFamily="2" charset="0"/>
              </a:rPr>
              <a:t> </a:t>
            </a:r>
          </a:p>
        </p:txBody>
      </p:sp>
      <p:sp>
        <p:nvSpPr>
          <p:cNvPr id="15370" name="Text Box 14">
            <a:extLst>
              <a:ext uri="{FF2B5EF4-FFF2-40B4-BE49-F238E27FC236}">
                <a16:creationId xmlns:a16="http://schemas.microsoft.com/office/drawing/2014/main" xmlns="" id="{C7FA5849-FAB1-485E-BA78-2AB526F7E8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0300" y="1085850"/>
            <a:ext cx="51435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r>
              <a:rPr lang="en-US" altLang="en-US" sz="2400">
                <a:latin typeface="VNI-Times" pitchFamily="2" charset="0"/>
              </a:rPr>
              <a:t> </a:t>
            </a:r>
          </a:p>
        </p:txBody>
      </p:sp>
      <p:sp>
        <p:nvSpPr>
          <p:cNvPr id="15371" name="Text Box 15">
            <a:extLst>
              <a:ext uri="{FF2B5EF4-FFF2-40B4-BE49-F238E27FC236}">
                <a16:creationId xmlns:a16="http://schemas.microsoft.com/office/drawing/2014/main" xmlns="" id="{B77276FA-3745-1325-78BD-E8D9608FF9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0300" y="1508125"/>
            <a:ext cx="51435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r>
              <a:rPr lang="en-US" altLang="en-US" sz="2400">
                <a:latin typeface="VNI-Times" pitchFamily="2" charset="0"/>
              </a:rPr>
              <a:t> </a:t>
            </a:r>
          </a:p>
        </p:txBody>
      </p:sp>
      <p:sp>
        <p:nvSpPr>
          <p:cNvPr id="15372" name="Line 16">
            <a:extLst>
              <a:ext uri="{FF2B5EF4-FFF2-40B4-BE49-F238E27FC236}">
                <a16:creationId xmlns:a16="http://schemas.microsoft.com/office/drawing/2014/main" xmlns="" id="{4AC78C8B-34E3-D4AF-0458-051E1AF88617}"/>
              </a:ext>
            </a:extLst>
          </p:cNvPr>
          <p:cNvSpPr>
            <a:spLocks noChangeShapeType="1"/>
          </p:cNvSpPr>
          <p:nvPr/>
        </p:nvSpPr>
        <p:spPr bwMode="auto">
          <a:xfrm>
            <a:off x="2343150" y="1485900"/>
            <a:ext cx="514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15373" name="Text Box 17">
            <a:extLst>
              <a:ext uri="{FF2B5EF4-FFF2-40B4-BE49-F238E27FC236}">
                <a16:creationId xmlns:a16="http://schemas.microsoft.com/office/drawing/2014/main" xmlns="" id="{7548AD0B-7290-248D-C25E-5786163D40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4700" y="1257300"/>
            <a:ext cx="142875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MSC : 18</a:t>
            </a:r>
            <a:endParaRPr lang="en-US" altLang="en-US" sz="2400">
              <a:latin typeface="VNI-Times" pitchFamily="2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E8E8EFC2-B4EC-22E3-243D-9B6A6A12ED9B}"/>
              </a:ext>
            </a:extLst>
          </p:cNvPr>
          <p:cNvGrpSpPr>
            <a:grpSpLocks/>
          </p:cNvGrpSpPr>
          <p:nvPr/>
        </p:nvGrpSpPr>
        <p:grpSpPr bwMode="auto">
          <a:xfrm>
            <a:off x="549275" y="2303463"/>
            <a:ext cx="7889875" cy="1030287"/>
            <a:chOff x="757238" y="1595655"/>
            <a:chExt cx="10520362" cy="1374482"/>
          </a:xfrm>
        </p:grpSpPr>
        <p:sp>
          <p:nvSpPr>
            <p:cNvPr id="15416" name="Text Box 36">
              <a:extLst>
                <a:ext uri="{FF2B5EF4-FFF2-40B4-BE49-F238E27FC236}">
                  <a16:creationId xmlns:a16="http://schemas.microsoft.com/office/drawing/2014/main" xmlns="" id="{06E39A2F-13D1-F89E-45FF-6504539789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34200" y="2027598"/>
              <a:ext cx="609600" cy="6155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rPr>
                <a:t>=</a:t>
              </a:r>
              <a:endParaRPr lang="en-US" altLang="en-US" sz="2400">
                <a:latin typeface="VNI-Times" pitchFamily="2" charset="0"/>
              </a:endParaRPr>
            </a:p>
          </p:txBody>
        </p:sp>
        <p:grpSp>
          <p:nvGrpSpPr>
            <p:cNvPr id="15417" name="Group 2">
              <a:extLst>
                <a:ext uri="{FF2B5EF4-FFF2-40B4-BE49-F238E27FC236}">
                  <a16:creationId xmlns:a16="http://schemas.microsoft.com/office/drawing/2014/main" xmlns="" id="{EB3A5CD4-8CAD-62CF-FED3-96550FA661B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7238" y="1595655"/>
              <a:ext cx="10520362" cy="1374482"/>
              <a:chOff x="757238" y="1595655"/>
              <a:chExt cx="10520362" cy="1374482"/>
            </a:xfrm>
          </p:grpSpPr>
          <p:sp>
            <p:nvSpPr>
              <p:cNvPr id="15418" name="Line 30">
                <a:extLst>
                  <a:ext uri="{FF2B5EF4-FFF2-40B4-BE49-F238E27FC236}">
                    <a16:creationId xmlns:a16="http://schemas.microsoft.com/office/drawing/2014/main" xmlns="" id="{BE24210F-9D94-77F1-1750-77D70782F97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53000" y="2283909"/>
                <a:ext cx="4572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5419" name="Line 44">
                <a:extLst>
                  <a:ext uri="{FF2B5EF4-FFF2-40B4-BE49-F238E27FC236}">
                    <a16:creationId xmlns:a16="http://schemas.microsoft.com/office/drawing/2014/main" xmlns="" id="{463DE705-9F1F-D2DA-1B9C-7AFE8631ED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482263" y="2338317"/>
                <a:ext cx="6858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grpSp>
            <p:nvGrpSpPr>
              <p:cNvPr id="15420" name="Group 1">
                <a:extLst>
                  <a:ext uri="{FF2B5EF4-FFF2-40B4-BE49-F238E27FC236}">
                    <a16:creationId xmlns:a16="http://schemas.microsoft.com/office/drawing/2014/main" xmlns="" id="{3B0BE17B-B466-1F97-F572-B0C86079C2D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57238" y="1595655"/>
                <a:ext cx="10520362" cy="1374482"/>
                <a:chOff x="757238" y="1752600"/>
                <a:chExt cx="10520362" cy="1374482"/>
              </a:xfrm>
            </p:grpSpPr>
            <p:sp>
              <p:nvSpPr>
                <p:cNvPr id="15421" name="Text Box 18">
                  <a:extLst>
                    <a:ext uri="{FF2B5EF4-FFF2-40B4-BE49-F238E27FC236}">
                      <a16:creationId xmlns:a16="http://schemas.microsoft.com/office/drawing/2014/main" xmlns="" id="{10757E4F-BA5F-9A38-954D-0CF44AF7362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62001" y="1752600"/>
                  <a:ext cx="609600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8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15422" name="Text Box 19">
                  <a:extLst>
                    <a:ext uri="{FF2B5EF4-FFF2-40B4-BE49-F238E27FC236}">
                      <a16:creationId xmlns:a16="http://schemas.microsoft.com/office/drawing/2014/main" xmlns="" id="{35573BDC-D6DA-4BFE-F97B-721B5E7A7DC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62001" y="2305051"/>
                  <a:ext cx="609600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9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15423" name="Line 20">
                  <a:extLst>
                    <a:ext uri="{FF2B5EF4-FFF2-40B4-BE49-F238E27FC236}">
                      <a16:creationId xmlns:a16="http://schemas.microsoft.com/office/drawing/2014/main" xmlns="" id="{4E44DFCF-F6DD-6560-45E0-9FBCFC02E3C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57238" y="2333625"/>
                  <a:ext cx="38100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vi-VN"/>
                </a:p>
              </p:txBody>
            </p:sp>
            <p:sp>
              <p:nvSpPr>
                <p:cNvPr id="15424" name="Text Box 21">
                  <a:extLst>
                    <a:ext uri="{FF2B5EF4-FFF2-40B4-BE49-F238E27FC236}">
                      <a16:creationId xmlns:a16="http://schemas.microsoft.com/office/drawing/2014/main" xmlns="" id="{4C2C5059-2FA5-4E98-6CC7-1833281076D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295401" y="2057400"/>
                  <a:ext cx="609600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=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15425" name="Text Box 22">
                  <a:extLst>
                    <a:ext uri="{FF2B5EF4-FFF2-40B4-BE49-F238E27FC236}">
                      <a16:creationId xmlns:a16="http://schemas.microsoft.com/office/drawing/2014/main" xmlns="" id="{EFA51607-2169-534C-A042-EE330F8B9D35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905001" y="1771650"/>
                  <a:ext cx="1066800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8 x 2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15426" name="Text Box 23">
                  <a:extLst>
                    <a:ext uri="{FF2B5EF4-FFF2-40B4-BE49-F238E27FC236}">
                      <a16:creationId xmlns:a16="http://schemas.microsoft.com/office/drawing/2014/main" xmlns="" id="{ED12B024-FCE1-D797-1B0E-302904E7052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828801" y="2316163"/>
                  <a:ext cx="1066800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9 x 2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15427" name="Line 24">
                  <a:extLst>
                    <a:ext uri="{FF2B5EF4-FFF2-40B4-BE49-F238E27FC236}">
                      <a16:creationId xmlns:a16="http://schemas.microsoft.com/office/drawing/2014/main" xmlns="" id="{1C320978-4B98-594C-4AE2-BB424D7F54F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28800" y="2366963"/>
                  <a:ext cx="106680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vi-VN"/>
                </a:p>
              </p:txBody>
            </p:sp>
            <p:sp>
              <p:nvSpPr>
                <p:cNvPr id="15428" name="Text Box 25">
                  <a:extLst>
                    <a:ext uri="{FF2B5EF4-FFF2-40B4-BE49-F238E27FC236}">
                      <a16:creationId xmlns:a16="http://schemas.microsoft.com/office/drawing/2014/main" xmlns="" id="{469DE923-A85E-A14B-D31B-2B85E77D93D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048001" y="2090738"/>
                  <a:ext cx="609600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=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15429" name="Text Box 26">
                  <a:extLst>
                    <a:ext uri="{FF2B5EF4-FFF2-40B4-BE49-F238E27FC236}">
                      <a16:creationId xmlns:a16="http://schemas.microsoft.com/office/drawing/2014/main" xmlns="" id="{3513403A-E477-8BF4-0A5A-8A6A203D184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532907" y="1806214"/>
                  <a:ext cx="1457404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16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15430" name="Text Box 27">
                  <a:extLst>
                    <a:ext uri="{FF2B5EF4-FFF2-40B4-BE49-F238E27FC236}">
                      <a16:creationId xmlns:a16="http://schemas.microsoft.com/office/drawing/2014/main" xmlns="" id="{C529827D-82AA-59FC-A36F-45D0663B5AD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467100" y="2411051"/>
                  <a:ext cx="1092123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18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15431" name="Line 28">
                  <a:extLst>
                    <a:ext uri="{FF2B5EF4-FFF2-40B4-BE49-F238E27FC236}">
                      <a16:creationId xmlns:a16="http://schemas.microsoft.com/office/drawing/2014/main" xmlns="" id="{3E600A0B-158D-64CE-F3EF-6C512486429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567545" y="2399290"/>
                  <a:ext cx="60960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vi-VN"/>
                </a:p>
              </p:txBody>
            </p:sp>
            <p:sp>
              <p:nvSpPr>
                <p:cNvPr id="15432" name="Text Box 29">
                  <a:extLst>
                    <a:ext uri="{FF2B5EF4-FFF2-40B4-BE49-F238E27FC236}">
                      <a16:creationId xmlns:a16="http://schemas.microsoft.com/office/drawing/2014/main" xmlns="" id="{2E581C03-BCC3-9A09-6871-A27B737F8D9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029200" y="1905000"/>
                  <a:ext cx="609600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5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15433" name="Text Box 31">
                  <a:extLst>
                    <a:ext uri="{FF2B5EF4-FFF2-40B4-BE49-F238E27FC236}">
                      <a16:creationId xmlns:a16="http://schemas.microsoft.com/office/drawing/2014/main" xmlns="" id="{2758061B-3C23-AAFA-3661-53CE06FB2B4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009284" y="2474262"/>
                  <a:ext cx="457200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15434" name="Text Box 32">
                  <a:extLst>
                    <a:ext uri="{FF2B5EF4-FFF2-40B4-BE49-F238E27FC236}">
                      <a16:creationId xmlns:a16="http://schemas.microsoft.com/office/drawing/2014/main" xmlns="" id="{1DB036AF-BBF3-3AE4-5C87-71F87DCBC785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562600" y="2133600"/>
                  <a:ext cx="609600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=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15435" name="Text Box 33">
                  <a:extLst>
                    <a:ext uri="{FF2B5EF4-FFF2-40B4-BE49-F238E27FC236}">
                      <a16:creationId xmlns:a16="http://schemas.microsoft.com/office/drawing/2014/main" xmlns="" id="{556FF7C5-CBEF-243E-0E39-9A91E090F50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943600" y="1905000"/>
                  <a:ext cx="1219200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5 x 3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15436" name="Text Box 34">
                  <a:extLst>
                    <a:ext uri="{FF2B5EF4-FFF2-40B4-BE49-F238E27FC236}">
                      <a16:creationId xmlns:a16="http://schemas.microsoft.com/office/drawing/2014/main" xmlns="" id="{D12B649B-CEDA-C346-A6DE-0B7C39751A8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943600" y="2338389"/>
                  <a:ext cx="1219200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 x 3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15437" name="Line 35">
                  <a:extLst>
                    <a:ext uri="{FF2B5EF4-FFF2-40B4-BE49-F238E27FC236}">
                      <a16:creationId xmlns:a16="http://schemas.microsoft.com/office/drawing/2014/main" xmlns="" id="{5FCD8253-FCD2-7BC7-819E-E7BD3BAB961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019800" y="2438400"/>
                  <a:ext cx="83820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vi-VN"/>
                </a:p>
              </p:txBody>
            </p:sp>
            <p:sp>
              <p:nvSpPr>
                <p:cNvPr id="15438" name="Text Box 37">
                  <a:extLst>
                    <a:ext uri="{FF2B5EF4-FFF2-40B4-BE49-F238E27FC236}">
                      <a16:creationId xmlns:a16="http://schemas.microsoft.com/office/drawing/2014/main" xmlns="" id="{378C0BA2-DF60-32DB-48E7-56D45D8E0C2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253682" y="1864630"/>
                  <a:ext cx="951711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15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15439" name="Text Box 38">
                  <a:extLst>
                    <a:ext uri="{FF2B5EF4-FFF2-40B4-BE49-F238E27FC236}">
                      <a16:creationId xmlns:a16="http://schemas.microsoft.com/office/drawing/2014/main" xmlns="" id="{813E84C1-0E14-3955-8D77-E1FC849EDDF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292571" y="2369460"/>
                  <a:ext cx="844188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18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15440" name="Line 39">
                  <a:extLst>
                    <a:ext uri="{FF2B5EF4-FFF2-40B4-BE49-F238E27FC236}">
                      <a16:creationId xmlns:a16="http://schemas.microsoft.com/office/drawing/2014/main" xmlns="" id="{AD731DC8-B7E7-CD0D-9EB0-9AB5A55EE6F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15200" y="2424113"/>
                  <a:ext cx="60960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vi-VN"/>
                </a:p>
              </p:txBody>
            </p:sp>
            <p:sp>
              <p:nvSpPr>
                <p:cNvPr id="15441" name="Text Box 40">
                  <a:extLst>
                    <a:ext uri="{FF2B5EF4-FFF2-40B4-BE49-F238E27FC236}">
                      <a16:creationId xmlns:a16="http://schemas.microsoft.com/office/drawing/2014/main" xmlns="" id="{782EFD1E-2B41-2164-2E01-5F23F4F9DC5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419600" y="2062163"/>
                  <a:ext cx="609600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;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15442" name="Text Box 41">
                  <a:extLst>
                    <a:ext uri="{FF2B5EF4-FFF2-40B4-BE49-F238E27FC236}">
                      <a16:creationId xmlns:a16="http://schemas.microsoft.com/office/drawing/2014/main" xmlns="" id="{2E7B4D1D-FED5-D066-297C-3670A01A1E7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077200" y="2095500"/>
                  <a:ext cx="609600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;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15443" name="Text Box 42">
                  <a:extLst>
                    <a:ext uri="{FF2B5EF4-FFF2-40B4-BE49-F238E27FC236}">
                      <a16:creationId xmlns:a16="http://schemas.microsoft.com/office/drawing/2014/main" xmlns="" id="{029BE4C8-09D5-0BE0-7229-2B325B38DF7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285902" y="2095818"/>
                  <a:ext cx="2323944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Giữ nguyên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15444" name="Text Box 43">
                  <a:extLst>
                    <a:ext uri="{FF2B5EF4-FFF2-40B4-BE49-F238E27FC236}">
                      <a16:creationId xmlns:a16="http://schemas.microsoft.com/office/drawing/2014/main" xmlns="" id="{749B5C12-649E-4139-CE4F-727E2D52AFD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0515600" y="1971676"/>
                  <a:ext cx="762000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17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15445" name="Text Box 45">
                  <a:extLst>
                    <a:ext uri="{FF2B5EF4-FFF2-40B4-BE49-F238E27FC236}">
                      <a16:creationId xmlns:a16="http://schemas.microsoft.com/office/drawing/2014/main" xmlns="" id="{8D0883AC-722E-E2A0-0B5A-CDC43E1D25C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0515600" y="2511496"/>
                  <a:ext cx="762000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18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</p:grpSp>
        </p:grp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288FB852-9C22-FA2E-4644-D6F9F989FF60}"/>
              </a:ext>
            </a:extLst>
          </p:cNvPr>
          <p:cNvGrpSpPr>
            <a:grpSpLocks/>
          </p:cNvGrpSpPr>
          <p:nvPr/>
        </p:nvGrpSpPr>
        <p:grpSpPr bwMode="auto">
          <a:xfrm>
            <a:off x="574675" y="3709988"/>
            <a:ext cx="3051175" cy="1022350"/>
            <a:chOff x="485990" y="3910446"/>
            <a:chExt cx="4067175" cy="1308240"/>
          </a:xfrm>
        </p:grpSpPr>
        <p:sp>
          <p:nvSpPr>
            <p:cNvPr id="15402" name="Text Box 52">
              <a:extLst>
                <a:ext uri="{FF2B5EF4-FFF2-40B4-BE49-F238E27FC236}">
                  <a16:creationId xmlns:a16="http://schemas.microsoft.com/office/drawing/2014/main" xmlns="" id="{967736F3-BFED-AFF4-3A5E-4F2EB38EA1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11135" y="3910446"/>
              <a:ext cx="685800" cy="6157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rPr>
                <a:t>16</a:t>
              </a:r>
              <a:endParaRPr lang="en-US" altLang="en-US" sz="2400">
                <a:latin typeface="VNI-Times" pitchFamily="2" charset="0"/>
              </a:endParaRPr>
            </a:p>
          </p:txBody>
        </p:sp>
        <p:sp>
          <p:nvSpPr>
            <p:cNvPr id="15403" name="Line 53">
              <a:extLst>
                <a:ext uri="{FF2B5EF4-FFF2-40B4-BE49-F238E27FC236}">
                  <a16:creationId xmlns:a16="http://schemas.microsoft.com/office/drawing/2014/main" xmlns="" id="{3CA43F2E-E67A-8855-8DFA-D9F36054731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87335" y="4606926"/>
              <a:ext cx="533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grpSp>
          <p:nvGrpSpPr>
            <p:cNvPr id="15404" name="Group 5">
              <a:extLst>
                <a:ext uri="{FF2B5EF4-FFF2-40B4-BE49-F238E27FC236}">
                  <a16:creationId xmlns:a16="http://schemas.microsoft.com/office/drawing/2014/main" xmlns="" id="{71FCC2A2-F1AE-9A41-4CA7-AF042AF2F61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5990" y="4027488"/>
              <a:ext cx="4067175" cy="1191198"/>
              <a:chOff x="631463" y="3172186"/>
              <a:chExt cx="4067175" cy="1191198"/>
            </a:xfrm>
          </p:grpSpPr>
          <p:sp>
            <p:nvSpPr>
              <p:cNvPr id="15405" name="Line 57">
                <a:extLst>
                  <a:ext uri="{FF2B5EF4-FFF2-40B4-BE49-F238E27FC236}">
                    <a16:creationId xmlns:a16="http://schemas.microsoft.com/office/drawing/2014/main" xmlns="" id="{AC8659E2-172A-BD0C-21C0-F9DA506B73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962400" y="3765118"/>
                <a:ext cx="5334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grpSp>
            <p:nvGrpSpPr>
              <p:cNvPr id="15406" name="Group 4">
                <a:extLst>
                  <a:ext uri="{FF2B5EF4-FFF2-40B4-BE49-F238E27FC236}">
                    <a16:creationId xmlns:a16="http://schemas.microsoft.com/office/drawing/2014/main" xmlns="" id="{527A4C42-8A42-6AE2-7104-43174D3D982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31463" y="3172186"/>
                <a:ext cx="4067175" cy="1191198"/>
                <a:chOff x="914400" y="3110706"/>
                <a:chExt cx="4067175" cy="1191198"/>
              </a:xfrm>
            </p:grpSpPr>
            <p:sp>
              <p:nvSpPr>
                <p:cNvPr id="15407" name="Text Box 46">
                  <a:extLst>
                    <a:ext uri="{FF2B5EF4-FFF2-40B4-BE49-F238E27FC236}">
                      <a16:creationId xmlns:a16="http://schemas.microsoft.com/office/drawing/2014/main" xmlns="" id="{CE8472B7-8361-1570-E41E-144772AF162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914400" y="3267075"/>
                  <a:ext cx="762000" cy="61572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Vì 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15408" name="Text Box 47">
                  <a:extLst>
                    <a:ext uri="{FF2B5EF4-FFF2-40B4-BE49-F238E27FC236}">
                      <a16:creationId xmlns:a16="http://schemas.microsoft.com/office/drawing/2014/main" xmlns="" id="{233284D0-4316-B1A3-751B-67BCBAE1CD8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752600" y="3124201"/>
                  <a:ext cx="762000" cy="61572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15 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15409" name="Text Box 48">
                  <a:extLst>
                    <a:ext uri="{FF2B5EF4-FFF2-40B4-BE49-F238E27FC236}">
                      <a16:creationId xmlns:a16="http://schemas.microsoft.com/office/drawing/2014/main" xmlns="" id="{0960257E-C899-CAEC-F55F-0EB1AD818A6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676400" y="3592513"/>
                  <a:ext cx="762000" cy="61572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18 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15410" name="Line 50">
                  <a:extLst>
                    <a:ext uri="{FF2B5EF4-FFF2-40B4-BE49-F238E27FC236}">
                      <a16:creationId xmlns:a16="http://schemas.microsoft.com/office/drawing/2014/main" xmlns="" id="{084E081F-6ED5-3CAF-4316-ACC993C3DAB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752600" y="3657600"/>
                  <a:ext cx="45720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vi-VN"/>
                </a:p>
              </p:txBody>
            </p:sp>
            <p:sp>
              <p:nvSpPr>
                <p:cNvPr id="15411" name="Text Box 51">
                  <a:extLst>
                    <a:ext uri="{FF2B5EF4-FFF2-40B4-BE49-F238E27FC236}">
                      <a16:creationId xmlns:a16="http://schemas.microsoft.com/office/drawing/2014/main" xmlns="" id="{DDAC4AF8-06F1-6FD7-3DA8-E8F6AFF3DEE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362200" y="3352800"/>
                  <a:ext cx="533400" cy="61572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&lt; 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15412" name="Text Box 54">
                  <a:extLst>
                    <a:ext uri="{FF2B5EF4-FFF2-40B4-BE49-F238E27FC236}">
                      <a16:creationId xmlns:a16="http://schemas.microsoft.com/office/drawing/2014/main" xmlns="" id="{5475244B-00DC-7108-2139-246B6C9F97C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015746" y="3611563"/>
                  <a:ext cx="685800" cy="61572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18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15413" name="Text Box 55">
                  <a:extLst>
                    <a:ext uri="{FF2B5EF4-FFF2-40B4-BE49-F238E27FC236}">
                      <a16:creationId xmlns:a16="http://schemas.microsoft.com/office/drawing/2014/main" xmlns="" id="{A077A48F-1EB2-AA57-315C-E475D1E9ADE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728174" y="3350708"/>
                  <a:ext cx="685800" cy="61572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&lt;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15414" name="Text Box 56">
                  <a:extLst>
                    <a:ext uri="{FF2B5EF4-FFF2-40B4-BE49-F238E27FC236}">
                      <a16:creationId xmlns:a16="http://schemas.microsoft.com/office/drawing/2014/main" xmlns="" id="{4D5E08FF-E00B-71C7-1759-F529E54E15C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229100" y="3110706"/>
                  <a:ext cx="685800" cy="61572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17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15415" name="Text Box 58">
                  <a:extLst>
                    <a:ext uri="{FF2B5EF4-FFF2-40B4-BE49-F238E27FC236}">
                      <a16:creationId xmlns:a16="http://schemas.microsoft.com/office/drawing/2014/main" xmlns="" id="{4478049A-8D5E-33D8-5C2B-7D1751EC176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295775" y="3686175"/>
                  <a:ext cx="685800" cy="61572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18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</p:grpSp>
        </p:grpSp>
      </p:grpSp>
      <p:sp>
        <p:nvSpPr>
          <p:cNvPr id="27707" name="Text Box 59">
            <a:extLst>
              <a:ext uri="{FF2B5EF4-FFF2-40B4-BE49-F238E27FC236}">
                <a16:creationId xmlns:a16="http://schemas.microsoft.com/office/drawing/2014/main" xmlns="" id="{CB9A1CE9-E814-0B77-506A-72043F07B8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2050" y="3943350"/>
            <a:ext cx="6858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endParaRPr lang="en-US" altLang="en-US" sz="2400">
              <a:latin typeface="VNI-Times" pitchFamily="2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1A2C49F8-9B06-434B-27F0-9FB667E3D2ED}"/>
              </a:ext>
            </a:extLst>
          </p:cNvPr>
          <p:cNvGrpSpPr>
            <a:grpSpLocks/>
          </p:cNvGrpSpPr>
          <p:nvPr/>
        </p:nvGrpSpPr>
        <p:grpSpPr bwMode="auto">
          <a:xfrm>
            <a:off x="4718050" y="3759200"/>
            <a:ext cx="2400300" cy="862013"/>
            <a:chOff x="6172200" y="3200400"/>
            <a:chExt cx="3200400" cy="1148953"/>
          </a:xfrm>
        </p:grpSpPr>
        <p:sp>
          <p:nvSpPr>
            <p:cNvPr id="15391" name="Text Box 60">
              <a:extLst>
                <a:ext uri="{FF2B5EF4-FFF2-40B4-BE49-F238E27FC236}">
                  <a16:creationId xmlns:a16="http://schemas.microsoft.com/office/drawing/2014/main" xmlns="" id="{0DA82D68-3BE4-77AC-1B75-FE3E0D6B4DE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72200" y="3200400"/>
              <a:ext cx="457200" cy="6155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en-US" altLang="en-US" sz="2400">
                <a:solidFill>
                  <a:srgbClr val="FF0000"/>
                </a:solidFill>
                <a:latin typeface="VNI-Times" pitchFamily="2" charset="0"/>
              </a:endParaRPr>
            </a:p>
          </p:txBody>
        </p:sp>
        <p:sp>
          <p:nvSpPr>
            <p:cNvPr id="15392" name="Text Box 61">
              <a:extLst>
                <a:ext uri="{FF2B5EF4-FFF2-40B4-BE49-F238E27FC236}">
                  <a16:creationId xmlns:a16="http://schemas.microsoft.com/office/drawing/2014/main" xmlns="" id="{13CA2D8A-A106-1844-7A7A-8728C6B400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72200" y="3657600"/>
              <a:ext cx="457200" cy="6155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endParaRPr lang="en-US" altLang="en-US" sz="2400">
                <a:solidFill>
                  <a:srgbClr val="FF0000"/>
                </a:solidFill>
                <a:latin typeface="VNI-Times" pitchFamily="2" charset="0"/>
              </a:endParaRPr>
            </a:p>
          </p:txBody>
        </p:sp>
        <p:sp>
          <p:nvSpPr>
            <p:cNvPr id="15393" name="Line 62">
              <a:extLst>
                <a:ext uri="{FF2B5EF4-FFF2-40B4-BE49-F238E27FC236}">
                  <a16:creationId xmlns:a16="http://schemas.microsoft.com/office/drawing/2014/main" xmlns="" id="{0C8CDAE3-3D38-D312-BF1C-0D77B06216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72200" y="3733800"/>
              <a:ext cx="38100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5394" name="Text Box 63">
              <a:extLst>
                <a:ext uri="{FF2B5EF4-FFF2-40B4-BE49-F238E27FC236}">
                  <a16:creationId xmlns:a16="http://schemas.microsoft.com/office/drawing/2014/main" xmlns="" id="{FFA2E0D0-31F6-CF1D-4CEA-C3620CA4CF9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81800" y="3429000"/>
              <a:ext cx="457200" cy="6155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&lt;</a:t>
              </a:r>
              <a:endParaRPr lang="en-US" altLang="en-US" sz="2400">
                <a:solidFill>
                  <a:srgbClr val="FF0000"/>
                </a:solidFill>
                <a:latin typeface="VNI-Times" pitchFamily="2" charset="0"/>
              </a:endParaRPr>
            </a:p>
          </p:txBody>
        </p:sp>
        <p:sp>
          <p:nvSpPr>
            <p:cNvPr id="15395" name="Text Box 64">
              <a:extLst>
                <a:ext uri="{FF2B5EF4-FFF2-40B4-BE49-F238E27FC236}">
                  <a16:creationId xmlns:a16="http://schemas.microsoft.com/office/drawing/2014/main" xmlns="" id="{255EF095-4A51-CB6A-67BD-549E4C4115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67600" y="3200400"/>
              <a:ext cx="457200" cy="6155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  <a:endParaRPr lang="en-US" altLang="en-US" sz="2400">
                <a:solidFill>
                  <a:srgbClr val="FF0000"/>
                </a:solidFill>
                <a:latin typeface="VNI-Times" pitchFamily="2" charset="0"/>
              </a:endParaRPr>
            </a:p>
          </p:txBody>
        </p:sp>
        <p:sp>
          <p:nvSpPr>
            <p:cNvPr id="15396" name="Text Box 65">
              <a:extLst>
                <a:ext uri="{FF2B5EF4-FFF2-40B4-BE49-F238E27FC236}">
                  <a16:creationId xmlns:a16="http://schemas.microsoft.com/office/drawing/2014/main" xmlns="" id="{C696B176-E707-F153-30B5-87CE3F8A84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67600" y="3657600"/>
              <a:ext cx="457200" cy="6155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</a:t>
              </a:r>
              <a:endParaRPr lang="en-US" altLang="en-US" sz="2400">
                <a:solidFill>
                  <a:srgbClr val="FF0000"/>
                </a:solidFill>
                <a:latin typeface="VNI-Times" pitchFamily="2" charset="0"/>
              </a:endParaRPr>
            </a:p>
          </p:txBody>
        </p:sp>
        <p:sp>
          <p:nvSpPr>
            <p:cNvPr id="15397" name="Line 66">
              <a:extLst>
                <a:ext uri="{FF2B5EF4-FFF2-40B4-BE49-F238E27FC236}">
                  <a16:creationId xmlns:a16="http://schemas.microsoft.com/office/drawing/2014/main" xmlns="" id="{AE9EE9AD-32AB-B965-E843-EFBF9F8786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67600" y="3733800"/>
              <a:ext cx="45720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5398" name="Text Box 67">
              <a:extLst>
                <a:ext uri="{FF2B5EF4-FFF2-40B4-BE49-F238E27FC236}">
                  <a16:creationId xmlns:a16="http://schemas.microsoft.com/office/drawing/2014/main" xmlns="" id="{ABCD4AE3-0D5F-054B-4658-CE270E58DB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01000" y="3448051"/>
              <a:ext cx="457200" cy="6155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&lt;</a:t>
              </a:r>
              <a:endParaRPr lang="en-US" altLang="en-US" sz="2400">
                <a:solidFill>
                  <a:srgbClr val="FF0000"/>
                </a:solidFill>
                <a:latin typeface="VNI-Times" pitchFamily="2" charset="0"/>
              </a:endParaRPr>
            </a:p>
          </p:txBody>
        </p:sp>
        <p:sp>
          <p:nvSpPr>
            <p:cNvPr id="15399" name="Text Box 68">
              <a:extLst>
                <a:ext uri="{FF2B5EF4-FFF2-40B4-BE49-F238E27FC236}">
                  <a16:creationId xmlns:a16="http://schemas.microsoft.com/office/drawing/2014/main" xmlns="" id="{9E0FEDD3-6AA0-A88C-66C4-E69303D2AA4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86800" y="3276600"/>
              <a:ext cx="685800" cy="6155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en-US" altLang="en-US" sz="2400">
                <a:solidFill>
                  <a:srgbClr val="FF0000"/>
                </a:solidFill>
                <a:latin typeface="VNI-Times" pitchFamily="2" charset="0"/>
              </a:endParaRPr>
            </a:p>
          </p:txBody>
        </p:sp>
        <p:sp>
          <p:nvSpPr>
            <p:cNvPr id="15400" name="Text Box 69">
              <a:extLst>
                <a:ext uri="{FF2B5EF4-FFF2-40B4-BE49-F238E27FC236}">
                  <a16:creationId xmlns:a16="http://schemas.microsoft.com/office/drawing/2014/main" xmlns="" id="{C409ABEA-F4BF-67AF-6BA3-E8588DC90D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10600" y="3733800"/>
              <a:ext cx="685800" cy="6155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18</a:t>
              </a:r>
              <a:endParaRPr lang="en-US" altLang="en-US" sz="2400">
                <a:solidFill>
                  <a:srgbClr val="FF0000"/>
                </a:solidFill>
                <a:latin typeface="VNI-Times" pitchFamily="2" charset="0"/>
              </a:endParaRPr>
            </a:p>
          </p:txBody>
        </p:sp>
        <p:sp>
          <p:nvSpPr>
            <p:cNvPr id="15401" name="Line 70">
              <a:extLst>
                <a:ext uri="{FF2B5EF4-FFF2-40B4-BE49-F238E27FC236}">
                  <a16:creationId xmlns:a16="http://schemas.microsoft.com/office/drawing/2014/main" xmlns="" id="{479FFCA8-2CD9-86D2-C6AF-7E434F5FD1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86800" y="3810000"/>
              <a:ext cx="53340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6E07BD1-84BF-B12E-4696-3ABB73532F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1100" y="4883150"/>
            <a:ext cx="72421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vi-VN">
                <a:solidFill>
                  <a:srgbClr val="FF0000"/>
                </a:solidFill>
              </a:rPr>
              <a:t>Vậy các phân số sắp xếp theo thứ tự từ bé đến lớn là:</a:t>
            </a: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xmlns="" id="{1E21B68F-4D68-F6D5-F83E-02B034BD1152}"/>
              </a:ext>
            </a:extLst>
          </p:cNvPr>
          <p:cNvGrpSpPr>
            <a:grpSpLocks/>
          </p:cNvGrpSpPr>
          <p:nvPr/>
        </p:nvGrpSpPr>
        <p:grpSpPr bwMode="auto">
          <a:xfrm>
            <a:off x="3117850" y="5337175"/>
            <a:ext cx="2400300" cy="862013"/>
            <a:chOff x="6172200" y="3200400"/>
            <a:chExt cx="3200400" cy="1148953"/>
          </a:xfrm>
        </p:grpSpPr>
        <p:sp>
          <p:nvSpPr>
            <p:cNvPr id="15380" name="Text Box 60">
              <a:extLst>
                <a:ext uri="{FF2B5EF4-FFF2-40B4-BE49-F238E27FC236}">
                  <a16:creationId xmlns:a16="http://schemas.microsoft.com/office/drawing/2014/main" xmlns="" id="{9B427E50-082B-C65B-2B51-70F4D15F5D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72200" y="3200400"/>
              <a:ext cx="457200" cy="6155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en-US" altLang="en-US" sz="2400">
                <a:solidFill>
                  <a:srgbClr val="FF0000"/>
                </a:solidFill>
                <a:latin typeface="VNI-Times" pitchFamily="2" charset="0"/>
              </a:endParaRPr>
            </a:p>
          </p:txBody>
        </p:sp>
        <p:sp>
          <p:nvSpPr>
            <p:cNvPr id="15381" name="Text Box 61">
              <a:extLst>
                <a:ext uri="{FF2B5EF4-FFF2-40B4-BE49-F238E27FC236}">
                  <a16:creationId xmlns:a16="http://schemas.microsoft.com/office/drawing/2014/main" xmlns="" id="{9D5374AF-7A2A-8B77-F973-EA323A4E3E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72200" y="3657600"/>
              <a:ext cx="457200" cy="6155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endParaRPr lang="en-US" altLang="en-US" sz="2400">
                <a:solidFill>
                  <a:srgbClr val="FF0000"/>
                </a:solidFill>
                <a:latin typeface="VNI-Times" pitchFamily="2" charset="0"/>
              </a:endParaRPr>
            </a:p>
          </p:txBody>
        </p:sp>
        <p:sp>
          <p:nvSpPr>
            <p:cNvPr id="15382" name="Line 62">
              <a:extLst>
                <a:ext uri="{FF2B5EF4-FFF2-40B4-BE49-F238E27FC236}">
                  <a16:creationId xmlns:a16="http://schemas.microsoft.com/office/drawing/2014/main" xmlns="" id="{5C8B7FD0-FD51-04A0-548B-76F6C7A9D8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72200" y="3733800"/>
              <a:ext cx="38100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5383" name="Text Box 63">
              <a:extLst>
                <a:ext uri="{FF2B5EF4-FFF2-40B4-BE49-F238E27FC236}">
                  <a16:creationId xmlns:a16="http://schemas.microsoft.com/office/drawing/2014/main" xmlns="" id="{367B4FA3-8F36-B453-3AD3-6FE915429A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81800" y="3429000"/>
              <a:ext cx="457200" cy="6155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solidFill>
                    <a:srgbClr val="FF0000"/>
                  </a:solidFill>
                  <a:latin typeface="VNI-Times" pitchFamily="2" charset="0"/>
                </a:rPr>
                <a:t>;</a:t>
              </a:r>
            </a:p>
          </p:txBody>
        </p:sp>
        <p:sp>
          <p:nvSpPr>
            <p:cNvPr id="15384" name="Text Box 64">
              <a:extLst>
                <a:ext uri="{FF2B5EF4-FFF2-40B4-BE49-F238E27FC236}">
                  <a16:creationId xmlns:a16="http://schemas.microsoft.com/office/drawing/2014/main" xmlns="" id="{69A122DD-5C15-00C6-10CF-D9378BA768A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67600" y="3200400"/>
              <a:ext cx="457200" cy="6155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  <a:endParaRPr lang="en-US" altLang="en-US" sz="2400">
                <a:solidFill>
                  <a:srgbClr val="FF0000"/>
                </a:solidFill>
                <a:latin typeface="VNI-Times" pitchFamily="2" charset="0"/>
              </a:endParaRPr>
            </a:p>
          </p:txBody>
        </p:sp>
        <p:sp>
          <p:nvSpPr>
            <p:cNvPr id="15385" name="Text Box 65">
              <a:extLst>
                <a:ext uri="{FF2B5EF4-FFF2-40B4-BE49-F238E27FC236}">
                  <a16:creationId xmlns:a16="http://schemas.microsoft.com/office/drawing/2014/main" xmlns="" id="{61481448-30D2-AB01-B27F-722F594367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67600" y="3657600"/>
              <a:ext cx="457200" cy="6155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</a:t>
              </a:r>
              <a:endParaRPr lang="en-US" altLang="en-US" sz="2400">
                <a:solidFill>
                  <a:srgbClr val="FF0000"/>
                </a:solidFill>
                <a:latin typeface="VNI-Times" pitchFamily="2" charset="0"/>
              </a:endParaRPr>
            </a:p>
          </p:txBody>
        </p:sp>
        <p:sp>
          <p:nvSpPr>
            <p:cNvPr id="15386" name="Line 66">
              <a:extLst>
                <a:ext uri="{FF2B5EF4-FFF2-40B4-BE49-F238E27FC236}">
                  <a16:creationId xmlns:a16="http://schemas.microsoft.com/office/drawing/2014/main" xmlns="" id="{04E12C3D-7BDD-AA9D-8FC0-99A5B3759CA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67600" y="3733800"/>
              <a:ext cx="45720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5387" name="Text Box 67">
              <a:extLst>
                <a:ext uri="{FF2B5EF4-FFF2-40B4-BE49-F238E27FC236}">
                  <a16:creationId xmlns:a16="http://schemas.microsoft.com/office/drawing/2014/main" xmlns="" id="{860C26B2-39CF-3369-10CE-6A9C1CF1E7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01000" y="3448051"/>
              <a:ext cx="457200" cy="6155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solidFill>
                    <a:srgbClr val="FF0000"/>
                  </a:solidFill>
                  <a:latin typeface="VNI-Times" pitchFamily="2" charset="0"/>
                </a:rPr>
                <a:t>;</a:t>
              </a:r>
            </a:p>
          </p:txBody>
        </p:sp>
        <p:sp>
          <p:nvSpPr>
            <p:cNvPr id="15388" name="Text Box 68">
              <a:extLst>
                <a:ext uri="{FF2B5EF4-FFF2-40B4-BE49-F238E27FC236}">
                  <a16:creationId xmlns:a16="http://schemas.microsoft.com/office/drawing/2014/main" xmlns="" id="{59454FF7-E809-C1A5-F868-FA4F13E867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86800" y="3276600"/>
              <a:ext cx="685800" cy="6155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en-US" altLang="en-US" sz="2400">
                <a:solidFill>
                  <a:srgbClr val="FF0000"/>
                </a:solidFill>
                <a:latin typeface="VNI-Times" pitchFamily="2" charset="0"/>
              </a:endParaRPr>
            </a:p>
          </p:txBody>
        </p:sp>
        <p:sp>
          <p:nvSpPr>
            <p:cNvPr id="15389" name="Text Box 69">
              <a:extLst>
                <a:ext uri="{FF2B5EF4-FFF2-40B4-BE49-F238E27FC236}">
                  <a16:creationId xmlns:a16="http://schemas.microsoft.com/office/drawing/2014/main" xmlns="" id="{37649489-E11D-15B4-15DB-C4D17B366C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10600" y="3733800"/>
              <a:ext cx="685800" cy="6155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18</a:t>
              </a:r>
              <a:endParaRPr lang="en-US" altLang="en-US" sz="2400">
                <a:solidFill>
                  <a:srgbClr val="FF0000"/>
                </a:solidFill>
                <a:latin typeface="VNI-Times" pitchFamily="2" charset="0"/>
              </a:endParaRPr>
            </a:p>
          </p:txBody>
        </p:sp>
        <p:sp>
          <p:nvSpPr>
            <p:cNvPr id="15390" name="Line 70">
              <a:extLst>
                <a:ext uri="{FF2B5EF4-FFF2-40B4-BE49-F238E27FC236}">
                  <a16:creationId xmlns:a16="http://schemas.microsoft.com/office/drawing/2014/main" xmlns="" id="{A1BC6B38-77D9-DF50-052D-8B9222A5E2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86800" y="3810000"/>
              <a:ext cx="53340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7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707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4">
            <a:extLst>
              <a:ext uri="{FF2B5EF4-FFF2-40B4-BE49-F238E27FC236}">
                <a16:creationId xmlns:a16="http://schemas.microsoft.com/office/drawing/2014/main" xmlns="" id="{D6796DC3-7549-053B-0E37-6848A6AB8B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50" y="1074738"/>
            <a:ext cx="3429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VNI-Times" pitchFamily="2" charset="0"/>
              </a:rPr>
              <a:t>1</a:t>
            </a:r>
          </a:p>
        </p:txBody>
      </p:sp>
      <p:sp>
        <p:nvSpPr>
          <p:cNvPr id="16387" name="Text Box 5">
            <a:extLst>
              <a:ext uri="{FF2B5EF4-FFF2-40B4-BE49-F238E27FC236}">
                <a16:creationId xmlns:a16="http://schemas.microsoft.com/office/drawing/2014/main" xmlns="" id="{3987DA14-1E35-20B1-62E4-2BC613025B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2463" y="1404938"/>
            <a:ext cx="342900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VNI-Times" pitchFamily="2" charset="0"/>
              </a:rPr>
              <a:t>2</a:t>
            </a:r>
          </a:p>
        </p:txBody>
      </p:sp>
      <p:sp>
        <p:nvSpPr>
          <p:cNvPr id="16388" name="Line 6">
            <a:extLst>
              <a:ext uri="{FF2B5EF4-FFF2-40B4-BE49-F238E27FC236}">
                <a16:creationId xmlns:a16="http://schemas.microsoft.com/office/drawing/2014/main" xmlns="" id="{450CD287-3EAD-5826-BFAA-C24D6C70DC3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71500" y="1474788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16389" name="Text Box 8">
            <a:extLst>
              <a:ext uri="{FF2B5EF4-FFF2-40B4-BE49-F238E27FC236}">
                <a16:creationId xmlns:a16="http://schemas.microsoft.com/office/drawing/2014/main" xmlns="" id="{FC008C0C-238E-7F0D-0371-84B3CC365B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249363"/>
            <a:ext cx="342900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VNI-Times" pitchFamily="2" charset="0"/>
              </a:rPr>
              <a:t>;  </a:t>
            </a:r>
          </a:p>
        </p:txBody>
      </p:sp>
      <p:sp>
        <p:nvSpPr>
          <p:cNvPr id="16390" name="Text Box 9">
            <a:extLst>
              <a:ext uri="{FF2B5EF4-FFF2-40B4-BE49-F238E27FC236}">
                <a16:creationId xmlns:a16="http://schemas.microsoft.com/office/drawing/2014/main" xmlns="" id="{D8F6319B-FFDC-13CE-6F41-BCD07B9BC1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5900" y="1011238"/>
            <a:ext cx="400050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VNI-Times" pitchFamily="2" charset="0"/>
              </a:rPr>
              <a:t>3  </a:t>
            </a:r>
          </a:p>
        </p:txBody>
      </p:sp>
      <p:sp>
        <p:nvSpPr>
          <p:cNvPr id="16391" name="Text Box 10">
            <a:extLst>
              <a:ext uri="{FF2B5EF4-FFF2-40B4-BE49-F238E27FC236}">
                <a16:creationId xmlns:a16="http://schemas.microsoft.com/office/drawing/2014/main" xmlns="" id="{FD40BFCE-DC05-F3D5-B9F5-DEFCA8BC59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5900" y="1428750"/>
            <a:ext cx="40005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VNI-Times" pitchFamily="2" charset="0"/>
              </a:rPr>
              <a:t>4  </a:t>
            </a:r>
          </a:p>
        </p:txBody>
      </p:sp>
      <p:sp>
        <p:nvSpPr>
          <p:cNvPr id="16392" name="Line 12">
            <a:extLst>
              <a:ext uri="{FF2B5EF4-FFF2-40B4-BE49-F238E27FC236}">
                <a16:creationId xmlns:a16="http://schemas.microsoft.com/office/drawing/2014/main" xmlns="" id="{13B9B304-F195-B945-51AE-690F1CB03BC6}"/>
              </a:ext>
            </a:extLst>
          </p:cNvPr>
          <p:cNvSpPr>
            <a:spLocks noChangeShapeType="1"/>
          </p:cNvSpPr>
          <p:nvPr/>
        </p:nvSpPr>
        <p:spPr bwMode="auto">
          <a:xfrm>
            <a:off x="1485900" y="1485900"/>
            <a:ext cx="2857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16393" name="Text Box 13">
            <a:extLst>
              <a:ext uri="{FF2B5EF4-FFF2-40B4-BE49-F238E27FC236}">
                <a16:creationId xmlns:a16="http://schemas.microsoft.com/office/drawing/2014/main" xmlns="" id="{040B1465-8306-995B-3F26-DC4E3928F1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1257300"/>
            <a:ext cx="51435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và </a:t>
            </a:r>
            <a:r>
              <a:rPr lang="en-US" altLang="en-US" sz="2400">
                <a:latin typeface="VNI-Times" pitchFamily="2" charset="0"/>
              </a:rPr>
              <a:t> </a:t>
            </a:r>
          </a:p>
        </p:txBody>
      </p:sp>
      <p:sp>
        <p:nvSpPr>
          <p:cNvPr id="16394" name="Text Box 14">
            <a:extLst>
              <a:ext uri="{FF2B5EF4-FFF2-40B4-BE49-F238E27FC236}">
                <a16:creationId xmlns:a16="http://schemas.microsoft.com/office/drawing/2014/main" xmlns="" id="{50410632-048D-F9B9-DDCC-8215FAA083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0300" y="1085850"/>
            <a:ext cx="51435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en-US" sz="2400">
                <a:latin typeface="VNI-Times" pitchFamily="2" charset="0"/>
              </a:rPr>
              <a:t> </a:t>
            </a:r>
          </a:p>
        </p:txBody>
      </p:sp>
      <p:sp>
        <p:nvSpPr>
          <p:cNvPr id="16395" name="Text Box 15">
            <a:extLst>
              <a:ext uri="{FF2B5EF4-FFF2-40B4-BE49-F238E27FC236}">
                <a16:creationId xmlns:a16="http://schemas.microsoft.com/office/drawing/2014/main" xmlns="" id="{A047293E-C640-7CD5-7572-D78F9A6688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0300" y="1508125"/>
            <a:ext cx="51435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altLang="en-US" sz="2400">
                <a:latin typeface="VNI-Times" pitchFamily="2" charset="0"/>
              </a:rPr>
              <a:t> </a:t>
            </a:r>
          </a:p>
        </p:txBody>
      </p:sp>
      <p:sp>
        <p:nvSpPr>
          <p:cNvPr id="16396" name="Line 16">
            <a:extLst>
              <a:ext uri="{FF2B5EF4-FFF2-40B4-BE49-F238E27FC236}">
                <a16:creationId xmlns:a16="http://schemas.microsoft.com/office/drawing/2014/main" xmlns="" id="{4276DE57-3003-0B89-90C7-8EB19F6C0664}"/>
              </a:ext>
            </a:extLst>
          </p:cNvPr>
          <p:cNvSpPr>
            <a:spLocks noChangeShapeType="1"/>
          </p:cNvSpPr>
          <p:nvPr/>
        </p:nvSpPr>
        <p:spPr bwMode="auto">
          <a:xfrm>
            <a:off x="2343150" y="1485900"/>
            <a:ext cx="514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16397" name="Text Box 17">
            <a:extLst>
              <a:ext uri="{FF2B5EF4-FFF2-40B4-BE49-F238E27FC236}">
                <a16:creationId xmlns:a16="http://schemas.microsoft.com/office/drawing/2014/main" xmlns="" id="{EE4D9466-0016-E9A6-B447-97FF84E46B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4700" y="1257300"/>
            <a:ext cx="142875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MSC : 8</a:t>
            </a:r>
            <a:endParaRPr lang="en-US" altLang="en-US" sz="2400">
              <a:latin typeface="VNI-Times" pitchFamily="2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1CDF3D4E-2274-EF1C-A321-692D1863D216}"/>
              </a:ext>
            </a:extLst>
          </p:cNvPr>
          <p:cNvGrpSpPr>
            <a:grpSpLocks/>
          </p:cNvGrpSpPr>
          <p:nvPr/>
        </p:nvGrpSpPr>
        <p:grpSpPr bwMode="auto">
          <a:xfrm>
            <a:off x="549275" y="2287588"/>
            <a:ext cx="7889875" cy="1046162"/>
            <a:chOff x="757238" y="1575087"/>
            <a:chExt cx="10520362" cy="1395050"/>
          </a:xfrm>
        </p:grpSpPr>
        <p:sp>
          <p:nvSpPr>
            <p:cNvPr id="16440" name="Text Box 36">
              <a:extLst>
                <a:ext uri="{FF2B5EF4-FFF2-40B4-BE49-F238E27FC236}">
                  <a16:creationId xmlns:a16="http://schemas.microsoft.com/office/drawing/2014/main" xmlns="" id="{D8DDC7EA-5443-D871-6E98-0FB3CC4725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34200" y="2027598"/>
              <a:ext cx="609600" cy="6155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rPr>
                <a:t>=</a:t>
              </a:r>
              <a:endParaRPr lang="en-US" altLang="en-US" sz="2400">
                <a:latin typeface="VNI-Times" pitchFamily="2" charset="0"/>
              </a:endParaRPr>
            </a:p>
          </p:txBody>
        </p:sp>
        <p:grpSp>
          <p:nvGrpSpPr>
            <p:cNvPr id="16441" name="Group 2">
              <a:extLst>
                <a:ext uri="{FF2B5EF4-FFF2-40B4-BE49-F238E27FC236}">
                  <a16:creationId xmlns:a16="http://schemas.microsoft.com/office/drawing/2014/main" xmlns="" id="{3926BC50-EEC8-078C-4164-9F811287BAC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7238" y="1575087"/>
              <a:ext cx="10520362" cy="1395050"/>
              <a:chOff x="757238" y="1575087"/>
              <a:chExt cx="10520362" cy="1395050"/>
            </a:xfrm>
          </p:grpSpPr>
          <p:sp>
            <p:nvSpPr>
              <p:cNvPr id="16442" name="Line 30">
                <a:extLst>
                  <a:ext uri="{FF2B5EF4-FFF2-40B4-BE49-F238E27FC236}">
                    <a16:creationId xmlns:a16="http://schemas.microsoft.com/office/drawing/2014/main" xmlns="" id="{C6E23E47-EC0B-5071-4150-FAE8C25E5FB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53000" y="2283909"/>
                <a:ext cx="4572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6443" name="Line 44">
                <a:extLst>
                  <a:ext uri="{FF2B5EF4-FFF2-40B4-BE49-F238E27FC236}">
                    <a16:creationId xmlns:a16="http://schemas.microsoft.com/office/drawing/2014/main" xmlns="" id="{D2F3F73C-7EE1-47E9-5199-D5DBBF9C638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482263" y="2338317"/>
                <a:ext cx="6858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grpSp>
            <p:nvGrpSpPr>
              <p:cNvPr id="16444" name="Group 1">
                <a:extLst>
                  <a:ext uri="{FF2B5EF4-FFF2-40B4-BE49-F238E27FC236}">
                    <a16:creationId xmlns:a16="http://schemas.microsoft.com/office/drawing/2014/main" xmlns="" id="{3B66C41F-A675-30B0-34E5-10980D6ED83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57238" y="1575087"/>
                <a:ext cx="10520362" cy="1395050"/>
                <a:chOff x="757238" y="1732032"/>
                <a:chExt cx="10520362" cy="1395050"/>
              </a:xfrm>
            </p:grpSpPr>
            <p:sp>
              <p:nvSpPr>
                <p:cNvPr id="16445" name="Text Box 18">
                  <a:extLst>
                    <a:ext uri="{FF2B5EF4-FFF2-40B4-BE49-F238E27FC236}">
                      <a16:creationId xmlns:a16="http://schemas.microsoft.com/office/drawing/2014/main" xmlns="" id="{780A3F61-F2E1-23B9-CD8B-B7A6A9330C9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62001" y="1752600"/>
                  <a:ext cx="609600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16446" name="Text Box 19">
                  <a:extLst>
                    <a:ext uri="{FF2B5EF4-FFF2-40B4-BE49-F238E27FC236}">
                      <a16:creationId xmlns:a16="http://schemas.microsoft.com/office/drawing/2014/main" xmlns="" id="{3E98FCDD-31E4-E9E1-F5D0-F4021AC402E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62001" y="2305051"/>
                  <a:ext cx="609600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16447" name="Line 20">
                  <a:extLst>
                    <a:ext uri="{FF2B5EF4-FFF2-40B4-BE49-F238E27FC236}">
                      <a16:creationId xmlns:a16="http://schemas.microsoft.com/office/drawing/2014/main" xmlns="" id="{F8E87486-FB63-5BA5-2A5A-924485D4C81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57238" y="2333625"/>
                  <a:ext cx="38100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vi-VN"/>
                </a:p>
              </p:txBody>
            </p:sp>
            <p:sp>
              <p:nvSpPr>
                <p:cNvPr id="16448" name="Text Box 21">
                  <a:extLst>
                    <a:ext uri="{FF2B5EF4-FFF2-40B4-BE49-F238E27FC236}">
                      <a16:creationId xmlns:a16="http://schemas.microsoft.com/office/drawing/2014/main" xmlns="" id="{2C2FBABC-42CA-2CC5-FB83-6224B036AD0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295401" y="2057400"/>
                  <a:ext cx="609600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=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16449" name="Text Box 22">
                  <a:extLst>
                    <a:ext uri="{FF2B5EF4-FFF2-40B4-BE49-F238E27FC236}">
                      <a16:creationId xmlns:a16="http://schemas.microsoft.com/office/drawing/2014/main" xmlns="" id="{218B08A7-C2B2-58A1-87AD-2BDCAF45D6D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826135" y="1732032"/>
                  <a:ext cx="1066800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 x 4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16450" name="Text Box 23">
                  <a:extLst>
                    <a:ext uri="{FF2B5EF4-FFF2-40B4-BE49-F238E27FC236}">
                      <a16:creationId xmlns:a16="http://schemas.microsoft.com/office/drawing/2014/main" xmlns="" id="{DC70CC9B-A589-CD7C-C467-9491797D4345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828801" y="2316163"/>
                  <a:ext cx="1066800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 x 4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16451" name="Line 24">
                  <a:extLst>
                    <a:ext uri="{FF2B5EF4-FFF2-40B4-BE49-F238E27FC236}">
                      <a16:creationId xmlns:a16="http://schemas.microsoft.com/office/drawing/2014/main" xmlns="" id="{CD8C5EEF-33F5-805C-A3BC-9E334521288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28800" y="2366963"/>
                  <a:ext cx="106680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vi-VN"/>
                </a:p>
              </p:txBody>
            </p:sp>
            <p:sp>
              <p:nvSpPr>
                <p:cNvPr id="16452" name="Text Box 25">
                  <a:extLst>
                    <a:ext uri="{FF2B5EF4-FFF2-40B4-BE49-F238E27FC236}">
                      <a16:creationId xmlns:a16="http://schemas.microsoft.com/office/drawing/2014/main" xmlns="" id="{345E6E27-65F0-0998-173B-3AA5D87B674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048001" y="2090738"/>
                  <a:ext cx="609600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=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16453" name="Text Box 26">
                  <a:extLst>
                    <a:ext uri="{FF2B5EF4-FFF2-40B4-BE49-F238E27FC236}">
                      <a16:creationId xmlns:a16="http://schemas.microsoft.com/office/drawing/2014/main" xmlns="" id="{589F6DEC-5BF1-6262-6042-7522101296E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532907" y="1806214"/>
                  <a:ext cx="1457404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4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16454" name="Text Box 27">
                  <a:extLst>
                    <a:ext uri="{FF2B5EF4-FFF2-40B4-BE49-F238E27FC236}">
                      <a16:creationId xmlns:a16="http://schemas.microsoft.com/office/drawing/2014/main" xmlns="" id="{24E38A58-38F0-7C51-E3EE-1E88EBF09AB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467100" y="2411051"/>
                  <a:ext cx="1092123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8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16455" name="Line 28">
                  <a:extLst>
                    <a:ext uri="{FF2B5EF4-FFF2-40B4-BE49-F238E27FC236}">
                      <a16:creationId xmlns:a16="http://schemas.microsoft.com/office/drawing/2014/main" xmlns="" id="{7A9364A1-A585-94E2-938C-1AB719E60D5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567545" y="2399290"/>
                  <a:ext cx="60960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vi-VN"/>
                </a:p>
              </p:txBody>
            </p:sp>
            <p:sp>
              <p:nvSpPr>
                <p:cNvPr id="16456" name="Text Box 29">
                  <a:extLst>
                    <a:ext uri="{FF2B5EF4-FFF2-40B4-BE49-F238E27FC236}">
                      <a16:creationId xmlns:a16="http://schemas.microsoft.com/office/drawing/2014/main" xmlns="" id="{CCCFE53F-0A85-CA3F-B992-697750EF22B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029200" y="1905000"/>
                  <a:ext cx="609600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16457" name="Text Box 31">
                  <a:extLst>
                    <a:ext uri="{FF2B5EF4-FFF2-40B4-BE49-F238E27FC236}">
                      <a16:creationId xmlns:a16="http://schemas.microsoft.com/office/drawing/2014/main" xmlns="" id="{EA6BE942-A1C9-12B5-4D9A-77A9A02B9A6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009284" y="2474262"/>
                  <a:ext cx="457200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4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16458" name="Text Box 32">
                  <a:extLst>
                    <a:ext uri="{FF2B5EF4-FFF2-40B4-BE49-F238E27FC236}">
                      <a16:creationId xmlns:a16="http://schemas.microsoft.com/office/drawing/2014/main" xmlns="" id="{D2AEDA8E-C591-AE39-4A66-C4439AB42DC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562600" y="2133600"/>
                  <a:ext cx="609600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=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16459" name="Text Box 33">
                  <a:extLst>
                    <a:ext uri="{FF2B5EF4-FFF2-40B4-BE49-F238E27FC236}">
                      <a16:creationId xmlns:a16="http://schemas.microsoft.com/office/drawing/2014/main" xmlns="" id="{B2CB5D25-4938-5543-6C86-F24C54A8252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943600" y="1905000"/>
                  <a:ext cx="1219200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 x 2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16460" name="Text Box 34">
                  <a:extLst>
                    <a:ext uri="{FF2B5EF4-FFF2-40B4-BE49-F238E27FC236}">
                      <a16:creationId xmlns:a16="http://schemas.microsoft.com/office/drawing/2014/main" xmlns="" id="{C2BE8807-90C1-481A-5E9E-2535ECC6ACE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946386" y="2438399"/>
                  <a:ext cx="1219200" cy="61558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4 x 2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16461" name="Line 35">
                  <a:extLst>
                    <a:ext uri="{FF2B5EF4-FFF2-40B4-BE49-F238E27FC236}">
                      <a16:creationId xmlns:a16="http://schemas.microsoft.com/office/drawing/2014/main" xmlns="" id="{FD792E01-301E-DB80-3F64-5FBF4AA4F2B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019800" y="2438400"/>
                  <a:ext cx="83820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vi-VN"/>
                </a:p>
              </p:txBody>
            </p:sp>
            <p:sp>
              <p:nvSpPr>
                <p:cNvPr id="16462" name="Text Box 37">
                  <a:extLst>
                    <a:ext uri="{FF2B5EF4-FFF2-40B4-BE49-F238E27FC236}">
                      <a16:creationId xmlns:a16="http://schemas.microsoft.com/office/drawing/2014/main" xmlns="" id="{34F10374-41C3-DF51-FCE1-EFC642A9AF2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253682" y="1864630"/>
                  <a:ext cx="951711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16463" name="Text Box 38">
                  <a:extLst>
                    <a:ext uri="{FF2B5EF4-FFF2-40B4-BE49-F238E27FC236}">
                      <a16:creationId xmlns:a16="http://schemas.microsoft.com/office/drawing/2014/main" xmlns="" id="{BC41C97E-30C1-C231-ED95-554F69309E3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292571" y="2369460"/>
                  <a:ext cx="844188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8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16464" name="Line 39">
                  <a:extLst>
                    <a:ext uri="{FF2B5EF4-FFF2-40B4-BE49-F238E27FC236}">
                      <a16:creationId xmlns:a16="http://schemas.microsoft.com/office/drawing/2014/main" xmlns="" id="{213394E2-FA60-1458-FD4E-DBA02509BAC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15200" y="2424113"/>
                  <a:ext cx="60960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vi-VN"/>
                </a:p>
              </p:txBody>
            </p:sp>
            <p:sp>
              <p:nvSpPr>
                <p:cNvPr id="16465" name="Text Box 40">
                  <a:extLst>
                    <a:ext uri="{FF2B5EF4-FFF2-40B4-BE49-F238E27FC236}">
                      <a16:creationId xmlns:a16="http://schemas.microsoft.com/office/drawing/2014/main" xmlns="" id="{53332F5F-22E9-912A-F64E-A9175010C51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419600" y="2062163"/>
                  <a:ext cx="609600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;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16466" name="Text Box 41">
                  <a:extLst>
                    <a:ext uri="{FF2B5EF4-FFF2-40B4-BE49-F238E27FC236}">
                      <a16:creationId xmlns:a16="http://schemas.microsoft.com/office/drawing/2014/main" xmlns="" id="{3FE6CEBA-3420-0787-1293-EDC83FD2DD7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077200" y="2095500"/>
                  <a:ext cx="609600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;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16467" name="Text Box 42">
                  <a:extLst>
                    <a:ext uri="{FF2B5EF4-FFF2-40B4-BE49-F238E27FC236}">
                      <a16:creationId xmlns:a16="http://schemas.microsoft.com/office/drawing/2014/main" xmlns="" id="{3F7AB842-3270-F5D5-E0E6-2A30A49E4C9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285902" y="2095818"/>
                  <a:ext cx="2323944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Giữ nguyên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16468" name="Text Box 43">
                  <a:extLst>
                    <a:ext uri="{FF2B5EF4-FFF2-40B4-BE49-F238E27FC236}">
                      <a16:creationId xmlns:a16="http://schemas.microsoft.com/office/drawing/2014/main" xmlns="" id="{325C2088-D294-73C0-5B08-ADC8A2F0CAE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0515600" y="1971676"/>
                  <a:ext cx="762000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5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16469" name="Text Box 45">
                  <a:extLst>
                    <a:ext uri="{FF2B5EF4-FFF2-40B4-BE49-F238E27FC236}">
                      <a16:creationId xmlns:a16="http://schemas.microsoft.com/office/drawing/2014/main" xmlns="" id="{94F18DEA-8B56-A2B6-BB13-46F66C885BB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0515600" y="2511496"/>
                  <a:ext cx="762000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8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</p:grpSp>
        </p:grp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6C802EDF-8FB8-B359-7428-528034E46EDE}"/>
              </a:ext>
            </a:extLst>
          </p:cNvPr>
          <p:cNvGrpSpPr>
            <a:grpSpLocks/>
          </p:cNvGrpSpPr>
          <p:nvPr/>
        </p:nvGrpSpPr>
        <p:grpSpPr bwMode="auto">
          <a:xfrm>
            <a:off x="574675" y="3738563"/>
            <a:ext cx="3121025" cy="989012"/>
            <a:chOff x="485990" y="3947799"/>
            <a:chExt cx="4161411" cy="1266088"/>
          </a:xfrm>
        </p:grpSpPr>
        <p:sp>
          <p:nvSpPr>
            <p:cNvPr id="16426" name="Text Box 52">
              <a:extLst>
                <a:ext uri="{FF2B5EF4-FFF2-40B4-BE49-F238E27FC236}">
                  <a16:creationId xmlns:a16="http://schemas.microsoft.com/office/drawing/2014/main" xmlns="" id="{B7D9338B-573A-075C-B26B-6DD20F85F6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91808" y="3947799"/>
              <a:ext cx="685800" cy="5908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en-US" altLang="en-US" sz="2400">
                <a:latin typeface="VNI-Times" pitchFamily="2" charset="0"/>
              </a:endParaRPr>
            </a:p>
          </p:txBody>
        </p:sp>
        <p:sp>
          <p:nvSpPr>
            <p:cNvPr id="16427" name="Line 53">
              <a:extLst>
                <a:ext uri="{FF2B5EF4-FFF2-40B4-BE49-F238E27FC236}">
                  <a16:creationId xmlns:a16="http://schemas.microsoft.com/office/drawing/2014/main" xmlns="" id="{86AD7FB4-340D-F9E4-538B-E529776F6EB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87335" y="4606926"/>
              <a:ext cx="533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grpSp>
          <p:nvGrpSpPr>
            <p:cNvPr id="16428" name="Group 5">
              <a:extLst>
                <a:ext uri="{FF2B5EF4-FFF2-40B4-BE49-F238E27FC236}">
                  <a16:creationId xmlns:a16="http://schemas.microsoft.com/office/drawing/2014/main" xmlns="" id="{7880323C-B5DA-2D0B-41F2-CCE28E86799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5990" y="4040983"/>
              <a:ext cx="4161411" cy="1172904"/>
              <a:chOff x="631463" y="3185681"/>
              <a:chExt cx="4161411" cy="1172904"/>
            </a:xfrm>
          </p:grpSpPr>
          <p:sp>
            <p:nvSpPr>
              <p:cNvPr id="16429" name="Line 57">
                <a:extLst>
                  <a:ext uri="{FF2B5EF4-FFF2-40B4-BE49-F238E27FC236}">
                    <a16:creationId xmlns:a16="http://schemas.microsoft.com/office/drawing/2014/main" xmlns="" id="{DECCA095-8775-834C-3D71-1869E857994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962400" y="3765118"/>
                <a:ext cx="5334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grpSp>
            <p:nvGrpSpPr>
              <p:cNvPr id="16430" name="Group 4">
                <a:extLst>
                  <a:ext uri="{FF2B5EF4-FFF2-40B4-BE49-F238E27FC236}">
                    <a16:creationId xmlns:a16="http://schemas.microsoft.com/office/drawing/2014/main" xmlns="" id="{DCE02A69-95A8-C702-BA89-D805600E5B4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31463" y="3185681"/>
                <a:ext cx="4161411" cy="1172904"/>
                <a:chOff x="914400" y="3124201"/>
                <a:chExt cx="4161411" cy="1172904"/>
              </a:xfrm>
            </p:grpSpPr>
            <p:sp>
              <p:nvSpPr>
                <p:cNvPr id="16431" name="Text Box 46">
                  <a:extLst>
                    <a:ext uri="{FF2B5EF4-FFF2-40B4-BE49-F238E27FC236}">
                      <a16:creationId xmlns:a16="http://schemas.microsoft.com/office/drawing/2014/main" xmlns="" id="{0DB06B71-F881-0C9F-57F4-7DEC15A952F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914400" y="3267075"/>
                  <a:ext cx="762000" cy="61572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Vì 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16432" name="Text Box 47">
                  <a:extLst>
                    <a:ext uri="{FF2B5EF4-FFF2-40B4-BE49-F238E27FC236}">
                      <a16:creationId xmlns:a16="http://schemas.microsoft.com/office/drawing/2014/main" xmlns="" id="{EDD8306A-718C-AE13-F952-578CF67E070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752600" y="3124201"/>
                  <a:ext cx="762000" cy="59086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4 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16433" name="Text Box 48">
                  <a:extLst>
                    <a:ext uri="{FF2B5EF4-FFF2-40B4-BE49-F238E27FC236}">
                      <a16:creationId xmlns:a16="http://schemas.microsoft.com/office/drawing/2014/main" xmlns="" id="{09920041-BAD4-B81E-3B6E-D49679003DB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736283" y="3569962"/>
                  <a:ext cx="762000" cy="59086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8 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16434" name="Line 50">
                  <a:extLst>
                    <a:ext uri="{FF2B5EF4-FFF2-40B4-BE49-F238E27FC236}">
                      <a16:creationId xmlns:a16="http://schemas.microsoft.com/office/drawing/2014/main" xmlns="" id="{A6DB6FC3-D34F-A5AF-997A-C8116452D99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752600" y="3657600"/>
                  <a:ext cx="45720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vi-VN"/>
                </a:p>
              </p:txBody>
            </p:sp>
            <p:sp>
              <p:nvSpPr>
                <p:cNvPr id="16435" name="Text Box 51">
                  <a:extLst>
                    <a:ext uri="{FF2B5EF4-FFF2-40B4-BE49-F238E27FC236}">
                      <a16:creationId xmlns:a16="http://schemas.microsoft.com/office/drawing/2014/main" xmlns="" id="{AD5E18DD-1417-FEA8-6BED-736387397B8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362200" y="3352800"/>
                  <a:ext cx="533400" cy="61572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&lt; 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16436" name="Text Box 54">
                  <a:extLst>
                    <a:ext uri="{FF2B5EF4-FFF2-40B4-BE49-F238E27FC236}">
                      <a16:creationId xmlns:a16="http://schemas.microsoft.com/office/drawing/2014/main" xmlns="" id="{F3B24758-2631-B30C-4E5A-F0F79774BAB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094611" y="3706242"/>
                  <a:ext cx="685800" cy="5908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8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16437" name="Text Box 55">
                  <a:extLst>
                    <a:ext uri="{FF2B5EF4-FFF2-40B4-BE49-F238E27FC236}">
                      <a16:creationId xmlns:a16="http://schemas.microsoft.com/office/drawing/2014/main" xmlns="" id="{ED358074-EF65-04E3-166D-7451E32A596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728174" y="3350708"/>
                  <a:ext cx="685800" cy="61572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&lt;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16438" name="Text Box 56">
                  <a:extLst>
                    <a:ext uri="{FF2B5EF4-FFF2-40B4-BE49-F238E27FC236}">
                      <a16:creationId xmlns:a16="http://schemas.microsoft.com/office/drawing/2014/main" xmlns="" id="{B7E63213-EDFE-D336-AF91-3DE9989AB78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390011" y="3148378"/>
                  <a:ext cx="685800" cy="5908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16439" name="Text Box 58">
                  <a:extLst>
                    <a:ext uri="{FF2B5EF4-FFF2-40B4-BE49-F238E27FC236}">
                      <a16:creationId xmlns:a16="http://schemas.microsoft.com/office/drawing/2014/main" xmlns="" id="{47B10697-A352-7A04-7242-2604BFD799C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376739" y="3706241"/>
                  <a:ext cx="685800" cy="5908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8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</p:grpSp>
        </p:grpSp>
      </p:grpSp>
      <p:sp>
        <p:nvSpPr>
          <p:cNvPr id="27707" name="Text Box 59">
            <a:extLst>
              <a:ext uri="{FF2B5EF4-FFF2-40B4-BE49-F238E27FC236}">
                <a16:creationId xmlns:a16="http://schemas.microsoft.com/office/drawing/2014/main" xmlns="" id="{11448BE3-D5C7-399A-CAD9-DCB7D4A843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2050" y="3943350"/>
            <a:ext cx="6858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endParaRPr lang="en-US" altLang="en-US" sz="2400">
              <a:latin typeface="VNI-Times" pitchFamily="2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C50D3F81-1787-3F70-0C0A-D09587ABB085}"/>
              </a:ext>
            </a:extLst>
          </p:cNvPr>
          <p:cNvGrpSpPr>
            <a:grpSpLocks/>
          </p:cNvGrpSpPr>
          <p:nvPr/>
        </p:nvGrpSpPr>
        <p:grpSpPr bwMode="auto">
          <a:xfrm>
            <a:off x="4724400" y="3797300"/>
            <a:ext cx="2400300" cy="903288"/>
            <a:chOff x="6172200" y="3200400"/>
            <a:chExt cx="3200400" cy="1203995"/>
          </a:xfrm>
        </p:grpSpPr>
        <p:sp>
          <p:nvSpPr>
            <p:cNvPr id="16415" name="Text Box 60">
              <a:extLst>
                <a:ext uri="{FF2B5EF4-FFF2-40B4-BE49-F238E27FC236}">
                  <a16:creationId xmlns:a16="http://schemas.microsoft.com/office/drawing/2014/main" xmlns="" id="{6148302B-516A-8E61-448C-C6D0B903C3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72200" y="3200400"/>
              <a:ext cx="457200" cy="6155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US" altLang="en-US" sz="2400">
                <a:solidFill>
                  <a:srgbClr val="FF0000"/>
                </a:solidFill>
                <a:latin typeface="VNI-Times" pitchFamily="2" charset="0"/>
              </a:endParaRPr>
            </a:p>
          </p:txBody>
        </p:sp>
        <p:sp>
          <p:nvSpPr>
            <p:cNvPr id="16416" name="Text Box 61">
              <a:extLst>
                <a:ext uri="{FF2B5EF4-FFF2-40B4-BE49-F238E27FC236}">
                  <a16:creationId xmlns:a16="http://schemas.microsoft.com/office/drawing/2014/main" xmlns="" id="{28293441-8EE1-C7CF-6310-AA6B2F2DB4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72200" y="3657600"/>
              <a:ext cx="457200" cy="6155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solidFill>
                    <a:srgbClr val="FF0000"/>
                  </a:solidFill>
                  <a:latin typeface="VNI-Times" pitchFamily="2" charset="0"/>
                </a:rPr>
                <a:t>2</a:t>
              </a:r>
            </a:p>
          </p:txBody>
        </p:sp>
        <p:sp>
          <p:nvSpPr>
            <p:cNvPr id="16417" name="Line 62">
              <a:extLst>
                <a:ext uri="{FF2B5EF4-FFF2-40B4-BE49-F238E27FC236}">
                  <a16:creationId xmlns:a16="http://schemas.microsoft.com/office/drawing/2014/main" xmlns="" id="{76581DF4-D477-159F-8322-C8E93991F7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72200" y="3733800"/>
              <a:ext cx="38100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18" name="Text Box 63">
              <a:extLst>
                <a:ext uri="{FF2B5EF4-FFF2-40B4-BE49-F238E27FC236}">
                  <a16:creationId xmlns:a16="http://schemas.microsoft.com/office/drawing/2014/main" xmlns="" id="{B9D16E71-53B9-34FA-B728-8DFC9CE40D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81800" y="3429000"/>
              <a:ext cx="457200" cy="6155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&lt;</a:t>
              </a:r>
              <a:endParaRPr lang="en-US" altLang="en-US" sz="2400">
                <a:solidFill>
                  <a:srgbClr val="FF0000"/>
                </a:solidFill>
                <a:latin typeface="VNI-Times" pitchFamily="2" charset="0"/>
              </a:endParaRPr>
            </a:p>
          </p:txBody>
        </p:sp>
        <p:sp>
          <p:nvSpPr>
            <p:cNvPr id="16419" name="Text Box 64">
              <a:extLst>
                <a:ext uri="{FF2B5EF4-FFF2-40B4-BE49-F238E27FC236}">
                  <a16:creationId xmlns:a16="http://schemas.microsoft.com/office/drawing/2014/main" xmlns="" id="{5366E409-0238-F1B4-D377-FB625A1544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67600" y="3200400"/>
              <a:ext cx="457200" cy="6155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solidFill>
                    <a:srgbClr val="FF0000"/>
                  </a:solidFill>
                  <a:latin typeface="VNI-Times" pitchFamily="2" charset="0"/>
                </a:rPr>
                <a:t>5</a:t>
              </a:r>
            </a:p>
          </p:txBody>
        </p:sp>
        <p:sp>
          <p:nvSpPr>
            <p:cNvPr id="16420" name="Text Box 65">
              <a:extLst>
                <a:ext uri="{FF2B5EF4-FFF2-40B4-BE49-F238E27FC236}">
                  <a16:creationId xmlns:a16="http://schemas.microsoft.com/office/drawing/2014/main" xmlns="" id="{21AABCC7-FD40-26FD-9BA3-27F97D80C2E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67600" y="3657600"/>
              <a:ext cx="457200" cy="6155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  <a:endParaRPr lang="en-US" altLang="en-US" sz="2400">
                <a:solidFill>
                  <a:srgbClr val="FF0000"/>
                </a:solidFill>
                <a:latin typeface="VNI-Times" pitchFamily="2" charset="0"/>
              </a:endParaRPr>
            </a:p>
          </p:txBody>
        </p:sp>
        <p:sp>
          <p:nvSpPr>
            <p:cNvPr id="16421" name="Line 66">
              <a:extLst>
                <a:ext uri="{FF2B5EF4-FFF2-40B4-BE49-F238E27FC236}">
                  <a16:creationId xmlns:a16="http://schemas.microsoft.com/office/drawing/2014/main" xmlns="" id="{38FAA350-28A7-85C2-C150-05ED0F8A195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67600" y="3733800"/>
              <a:ext cx="45720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22" name="Text Box 67">
              <a:extLst>
                <a:ext uri="{FF2B5EF4-FFF2-40B4-BE49-F238E27FC236}">
                  <a16:creationId xmlns:a16="http://schemas.microsoft.com/office/drawing/2014/main" xmlns="" id="{711A8983-67FD-E6C7-DAE2-C50E6E3133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01000" y="3448051"/>
              <a:ext cx="457200" cy="6155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&lt;</a:t>
              </a:r>
              <a:endParaRPr lang="en-US" altLang="en-US" sz="2400">
                <a:solidFill>
                  <a:srgbClr val="FF0000"/>
                </a:solidFill>
                <a:latin typeface="VNI-Times" pitchFamily="2" charset="0"/>
              </a:endParaRPr>
            </a:p>
          </p:txBody>
        </p:sp>
        <p:sp>
          <p:nvSpPr>
            <p:cNvPr id="16423" name="Text Box 68">
              <a:extLst>
                <a:ext uri="{FF2B5EF4-FFF2-40B4-BE49-F238E27FC236}">
                  <a16:creationId xmlns:a16="http://schemas.microsoft.com/office/drawing/2014/main" xmlns="" id="{D052848D-9C27-4EB7-4AE7-8B73EB11D3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86800" y="3276600"/>
              <a:ext cx="685800" cy="6155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US" altLang="en-US" sz="2400">
                <a:solidFill>
                  <a:srgbClr val="FF0000"/>
                </a:solidFill>
                <a:latin typeface="VNI-Times" pitchFamily="2" charset="0"/>
              </a:endParaRPr>
            </a:p>
          </p:txBody>
        </p:sp>
        <p:sp>
          <p:nvSpPr>
            <p:cNvPr id="16424" name="Text Box 69">
              <a:extLst>
                <a:ext uri="{FF2B5EF4-FFF2-40B4-BE49-F238E27FC236}">
                  <a16:creationId xmlns:a16="http://schemas.microsoft.com/office/drawing/2014/main" xmlns="" id="{E165CED3-ADBE-C872-5C19-A8199434A7B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86800" y="3788842"/>
              <a:ext cx="685800" cy="6155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n-US" altLang="en-US" sz="2400">
                <a:solidFill>
                  <a:srgbClr val="FF0000"/>
                </a:solidFill>
                <a:latin typeface="VNI-Times" pitchFamily="2" charset="0"/>
              </a:endParaRPr>
            </a:p>
          </p:txBody>
        </p:sp>
        <p:sp>
          <p:nvSpPr>
            <p:cNvPr id="16425" name="Line 70">
              <a:extLst>
                <a:ext uri="{FF2B5EF4-FFF2-40B4-BE49-F238E27FC236}">
                  <a16:creationId xmlns:a16="http://schemas.microsoft.com/office/drawing/2014/main" xmlns="" id="{18CD3FAE-F85B-AA27-B40F-6C22217CAE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86800" y="3810000"/>
              <a:ext cx="53340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sp>
        <p:nvSpPr>
          <p:cNvPr id="73" name="TextBox 72">
            <a:extLst>
              <a:ext uri="{FF2B5EF4-FFF2-40B4-BE49-F238E27FC236}">
                <a16:creationId xmlns:a16="http://schemas.microsoft.com/office/drawing/2014/main" xmlns="" id="{180636F2-B1C5-57F9-38C7-58F7D52A43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1100" y="4778375"/>
            <a:ext cx="72421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vi-VN">
                <a:solidFill>
                  <a:srgbClr val="FF0000"/>
                </a:solidFill>
              </a:rPr>
              <a:t>Vậy các phân số sắp xếp theo thứ tự từ bé đến lớn là:</a:t>
            </a: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xmlns="" id="{944C8CE0-E4DE-EEC5-8082-D5B2C77597B5}"/>
              </a:ext>
            </a:extLst>
          </p:cNvPr>
          <p:cNvGrpSpPr>
            <a:grpSpLocks/>
          </p:cNvGrpSpPr>
          <p:nvPr/>
        </p:nvGrpSpPr>
        <p:grpSpPr bwMode="auto">
          <a:xfrm>
            <a:off x="3114675" y="5254625"/>
            <a:ext cx="2400300" cy="903288"/>
            <a:chOff x="6172200" y="3200400"/>
            <a:chExt cx="3200400" cy="1203995"/>
          </a:xfrm>
        </p:grpSpPr>
        <p:sp>
          <p:nvSpPr>
            <p:cNvPr id="16404" name="Text Box 60">
              <a:extLst>
                <a:ext uri="{FF2B5EF4-FFF2-40B4-BE49-F238E27FC236}">
                  <a16:creationId xmlns:a16="http://schemas.microsoft.com/office/drawing/2014/main" xmlns="" id="{65E05E60-4491-575B-407C-715EF670C7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72200" y="3200400"/>
              <a:ext cx="457200" cy="6155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US" altLang="en-US" sz="2400">
                <a:solidFill>
                  <a:srgbClr val="FF0000"/>
                </a:solidFill>
                <a:latin typeface="VNI-Times" pitchFamily="2" charset="0"/>
              </a:endParaRPr>
            </a:p>
          </p:txBody>
        </p:sp>
        <p:sp>
          <p:nvSpPr>
            <p:cNvPr id="16405" name="Text Box 61">
              <a:extLst>
                <a:ext uri="{FF2B5EF4-FFF2-40B4-BE49-F238E27FC236}">
                  <a16:creationId xmlns:a16="http://schemas.microsoft.com/office/drawing/2014/main" xmlns="" id="{4323256F-6E8E-A04C-E821-A11EDE1784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72200" y="3657600"/>
              <a:ext cx="457200" cy="6155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solidFill>
                    <a:srgbClr val="FF0000"/>
                  </a:solidFill>
                  <a:latin typeface="VNI-Times" pitchFamily="2" charset="0"/>
                </a:rPr>
                <a:t>2</a:t>
              </a:r>
            </a:p>
          </p:txBody>
        </p:sp>
        <p:sp>
          <p:nvSpPr>
            <p:cNvPr id="16406" name="Line 62">
              <a:extLst>
                <a:ext uri="{FF2B5EF4-FFF2-40B4-BE49-F238E27FC236}">
                  <a16:creationId xmlns:a16="http://schemas.microsoft.com/office/drawing/2014/main" xmlns="" id="{FD2EBB33-0EF3-3F6A-53E5-978F6DBF0D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72200" y="3733800"/>
              <a:ext cx="38100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07" name="Text Box 63">
              <a:extLst>
                <a:ext uri="{FF2B5EF4-FFF2-40B4-BE49-F238E27FC236}">
                  <a16:creationId xmlns:a16="http://schemas.microsoft.com/office/drawing/2014/main" xmlns="" id="{388850B1-7647-1454-A22B-65ACC6CD3F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81800" y="3429000"/>
              <a:ext cx="457200" cy="6155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solidFill>
                    <a:srgbClr val="FF0000"/>
                  </a:solidFill>
                  <a:latin typeface="VNI-Times" pitchFamily="2" charset="0"/>
                </a:rPr>
                <a:t>;</a:t>
              </a:r>
            </a:p>
          </p:txBody>
        </p:sp>
        <p:sp>
          <p:nvSpPr>
            <p:cNvPr id="16408" name="Text Box 64">
              <a:extLst>
                <a:ext uri="{FF2B5EF4-FFF2-40B4-BE49-F238E27FC236}">
                  <a16:creationId xmlns:a16="http://schemas.microsoft.com/office/drawing/2014/main" xmlns="" id="{F3B54A57-8383-2745-BF7E-8F5D304496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67600" y="3200400"/>
              <a:ext cx="457200" cy="6155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solidFill>
                    <a:srgbClr val="FF0000"/>
                  </a:solidFill>
                  <a:latin typeface="VNI-Times" pitchFamily="2" charset="0"/>
                </a:rPr>
                <a:t>5</a:t>
              </a:r>
            </a:p>
          </p:txBody>
        </p:sp>
        <p:sp>
          <p:nvSpPr>
            <p:cNvPr id="16409" name="Text Box 65">
              <a:extLst>
                <a:ext uri="{FF2B5EF4-FFF2-40B4-BE49-F238E27FC236}">
                  <a16:creationId xmlns:a16="http://schemas.microsoft.com/office/drawing/2014/main" xmlns="" id="{FDC3BC8A-E145-ADCB-5B90-15978A1FFD4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67600" y="3657600"/>
              <a:ext cx="457200" cy="6155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  <a:endParaRPr lang="en-US" altLang="en-US" sz="2400">
                <a:solidFill>
                  <a:srgbClr val="FF0000"/>
                </a:solidFill>
                <a:latin typeface="VNI-Times" pitchFamily="2" charset="0"/>
              </a:endParaRPr>
            </a:p>
          </p:txBody>
        </p:sp>
        <p:sp>
          <p:nvSpPr>
            <p:cNvPr id="16410" name="Line 66">
              <a:extLst>
                <a:ext uri="{FF2B5EF4-FFF2-40B4-BE49-F238E27FC236}">
                  <a16:creationId xmlns:a16="http://schemas.microsoft.com/office/drawing/2014/main" xmlns="" id="{3A43A88E-FA52-19B7-1C1E-91BC6B9AA80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67600" y="3733800"/>
              <a:ext cx="45720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11" name="Text Box 67">
              <a:extLst>
                <a:ext uri="{FF2B5EF4-FFF2-40B4-BE49-F238E27FC236}">
                  <a16:creationId xmlns:a16="http://schemas.microsoft.com/office/drawing/2014/main" xmlns="" id="{40183F2C-B6F5-00CE-061E-2D43165BC1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01000" y="3448051"/>
              <a:ext cx="457200" cy="6155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;</a:t>
              </a:r>
              <a:endParaRPr lang="en-US" altLang="en-US" sz="2400">
                <a:solidFill>
                  <a:srgbClr val="FF0000"/>
                </a:solidFill>
                <a:latin typeface="VNI-Times" pitchFamily="2" charset="0"/>
              </a:endParaRPr>
            </a:p>
          </p:txBody>
        </p:sp>
        <p:sp>
          <p:nvSpPr>
            <p:cNvPr id="16412" name="Text Box 68">
              <a:extLst>
                <a:ext uri="{FF2B5EF4-FFF2-40B4-BE49-F238E27FC236}">
                  <a16:creationId xmlns:a16="http://schemas.microsoft.com/office/drawing/2014/main" xmlns="" id="{9D555607-2A3F-693C-C925-A6C91A367F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86800" y="3276600"/>
              <a:ext cx="685800" cy="6155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US" altLang="en-US" sz="2400">
                <a:solidFill>
                  <a:srgbClr val="FF0000"/>
                </a:solidFill>
                <a:latin typeface="VNI-Times" pitchFamily="2" charset="0"/>
              </a:endParaRPr>
            </a:p>
          </p:txBody>
        </p:sp>
        <p:sp>
          <p:nvSpPr>
            <p:cNvPr id="16413" name="Text Box 69">
              <a:extLst>
                <a:ext uri="{FF2B5EF4-FFF2-40B4-BE49-F238E27FC236}">
                  <a16:creationId xmlns:a16="http://schemas.microsoft.com/office/drawing/2014/main" xmlns="" id="{75C3DA36-7263-E04A-B39B-9914215DA81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86800" y="3788842"/>
              <a:ext cx="685800" cy="6155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n-US" altLang="en-US" sz="2400">
                <a:solidFill>
                  <a:srgbClr val="FF0000"/>
                </a:solidFill>
                <a:latin typeface="VNI-Times" pitchFamily="2" charset="0"/>
              </a:endParaRPr>
            </a:p>
          </p:txBody>
        </p:sp>
        <p:sp>
          <p:nvSpPr>
            <p:cNvPr id="16414" name="Line 70">
              <a:extLst>
                <a:ext uri="{FF2B5EF4-FFF2-40B4-BE49-F238E27FC236}">
                  <a16:creationId xmlns:a16="http://schemas.microsoft.com/office/drawing/2014/main" xmlns="" id="{C0595867-7442-2A1E-5E12-CC4195394E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86800" y="3810000"/>
              <a:ext cx="53340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7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707" grpId="0"/>
      <p:bldP spid="7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Text Box 5">
            <a:extLst>
              <a:ext uri="{FF2B5EF4-FFF2-40B4-BE49-F238E27FC236}">
                <a16:creationId xmlns:a16="http://schemas.microsoft.com/office/drawing/2014/main" xmlns="" id="{A18EBCC9-1DEC-2409-78B3-52D370EE14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938" y="2336800"/>
            <a:ext cx="9055100" cy="1055688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marL="571500" indent="-5715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marL="457200" indent="-457200" algn="ctr" eaLnBrk="1" hangingPunct="1">
              <a:buFontTx/>
              <a:buChar char="-"/>
              <a:defRPr/>
            </a:pPr>
            <a:r>
              <a:rPr lang="en-US" sz="3131">
                <a:solidFill>
                  <a:srgbClr val="FF0000"/>
                </a:solidFill>
                <a:latin typeface="Times New Roman" panose="02020603050405020304" pitchFamily="18" charset="0"/>
              </a:rPr>
              <a:t>Đọc trước bài sau: </a:t>
            </a:r>
            <a:r>
              <a:rPr lang="en-US" sz="3131">
                <a:solidFill>
                  <a:srgbClr val="0F09C8"/>
                </a:solidFill>
                <a:latin typeface="Times New Roman" panose="02020603050405020304" pitchFamily="18" charset="0"/>
              </a:rPr>
              <a:t>ôn tập so sánh hai phân số (tt)</a:t>
            </a:r>
          </a:p>
          <a:p>
            <a:pPr marL="457200" indent="-457200" eaLnBrk="1" hangingPunct="1">
              <a:buFontTx/>
              <a:buChar char="-"/>
              <a:defRPr/>
            </a:pPr>
            <a:r>
              <a:rPr lang="en-US" sz="3131">
                <a:solidFill>
                  <a:srgbClr val="0F09C8"/>
                </a:solidFill>
                <a:latin typeface="Times New Roman" panose="02020603050405020304" pitchFamily="18" charset="0"/>
              </a:rPr>
              <a:t>VBT trang 5</a:t>
            </a:r>
          </a:p>
        </p:txBody>
      </p:sp>
      <p:sp>
        <p:nvSpPr>
          <p:cNvPr id="9220" name="AutoShape 8">
            <a:extLst>
              <a:ext uri="{FF2B5EF4-FFF2-40B4-BE49-F238E27FC236}">
                <a16:creationId xmlns:a16="http://schemas.microsoft.com/office/drawing/2014/main" xmlns="" id="{012B3A71-942D-DD10-BF30-B650AB0744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706563"/>
            <a:ext cx="4876800" cy="661987"/>
          </a:xfrm>
          <a:prstGeom prst="cloudCallout">
            <a:avLst>
              <a:gd name="adj1" fmla="val -44954"/>
              <a:gd name="adj2" fmla="val 70662"/>
            </a:avLst>
          </a:prstGeom>
          <a:noFill/>
          <a:ln>
            <a:noFill/>
          </a:ln>
        </p:spPr>
        <p:txBody>
          <a:bodyPr/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Char char="v"/>
              <a:defRPr/>
            </a:pPr>
            <a:r>
              <a:rPr lang="en-US" sz="3131">
                <a:solidFill>
                  <a:srgbClr val="FF0000"/>
                </a:solidFill>
                <a:latin typeface="Times New Roman" panose="02020603050405020304" pitchFamily="18" charset="0"/>
              </a:rPr>
              <a:t>Dặn dò:</a:t>
            </a:r>
          </a:p>
        </p:txBody>
      </p:sp>
      <p:pic>
        <p:nvPicPr>
          <p:cNvPr id="17412" name="Picture 11" descr="sun14[1]">
            <a:extLst>
              <a:ext uri="{FF2B5EF4-FFF2-40B4-BE49-F238E27FC236}">
                <a16:creationId xmlns:a16="http://schemas.microsoft.com/office/drawing/2014/main" xmlns="" id="{BD060BAA-8B86-D903-B5C2-8EBF0430DA7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5588" y="495300"/>
            <a:ext cx="1219200" cy="106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11" descr="sun14[1]">
            <a:extLst>
              <a:ext uri="{FF2B5EF4-FFF2-40B4-BE49-F238E27FC236}">
                <a16:creationId xmlns:a16="http://schemas.microsoft.com/office/drawing/2014/main" xmlns="" id="{CEE4EA12-B635-9268-4580-8CB45E65C2B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3" y="495300"/>
            <a:ext cx="1219200" cy="106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xmlns="" id="{0FA90D2D-ED01-F253-C348-BB553D6CC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24000" y="0"/>
            <a:ext cx="11317288" cy="6858000"/>
          </a:xfrm>
          <a:prstGeom prst="rect">
            <a:avLst/>
          </a:prstGeom>
          <a:solidFill>
            <a:srgbClr val="FFFF9B"/>
          </a:solidFill>
          <a:ln w="1905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vi-VN" altLang="en-US" sz="2400">
              <a:latin typeface="Times New Roman" panose="02020603050405020304" pitchFamily="18" charset="0"/>
            </a:endParaRPr>
          </a:p>
        </p:txBody>
      </p:sp>
      <p:pic>
        <p:nvPicPr>
          <p:cNvPr id="18435" name="Picture 17" descr="0064467015_large">
            <a:extLst>
              <a:ext uri="{FF2B5EF4-FFF2-40B4-BE49-F238E27FC236}">
                <a16:creationId xmlns:a16="http://schemas.microsoft.com/office/drawing/2014/main" xmlns="" id="{280A451D-AE0B-A66D-8F24-2697C6F632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8" t="27567"/>
          <a:stretch>
            <a:fillRect/>
          </a:stretch>
        </p:blipFill>
        <p:spPr bwMode="auto">
          <a:xfrm>
            <a:off x="1552575" y="2784475"/>
            <a:ext cx="6038850" cy="383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TextBox 1">
            <a:extLst>
              <a:ext uri="{FF2B5EF4-FFF2-40B4-BE49-F238E27FC236}">
                <a16:creationId xmlns:a16="http://schemas.microsoft.com/office/drawing/2014/main" xmlns="" id="{FB2F34A6-2F00-4BE4-C138-22AE042E5F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563563" y="33338"/>
            <a:ext cx="10012363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	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Thứ</a:t>
            </a: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năm</a:t>
            </a: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ngày</a:t>
            </a: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8 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tháng</a:t>
            </a: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9 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năm</a:t>
            </a: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2022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Toán</a:t>
            </a:r>
            <a:endParaRPr lang="en-US" altLang="en-US" sz="4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Tiết</a:t>
            </a:r>
            <a:r>
              <a:rPr lang="en-US" alt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4. </a:t>
            </a:r>
            <a:r>
              <a:rPr lang="en-US" alt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Ôn</a:t>
            </a:r>
            <a:r>
              <a:rPr lang="en-US" alt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tập</a:t>
            </a: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so 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sánh</a:t>
            </a: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hai</a:t>
            </a:r>
            <a:r>
              <a:rPr lang="en-US" alt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phân</a:t>
            </a:r>
            <a:r>
              <a:rPr lang="en-US" alt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( </a:t>
            </a:r>
            <a:r>
              <a:rPr lang="en-US" alt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tiếp</a:t>
            </a:r>
            <a:r>
              <a:rPr lang="en-US" altLang="en-US" sz="4400" b="1" smtClean="0">
                <a:solidFill>
                  <a:srgbClr val="FF0000"/>
                </a:solidFill>
                <a:latin typeface="Times New Roman" panose="02020603050405020304" pitchFamily="18" charset="0"/>
              </a:rPr>
              <a:t>)</a:t>
            </a:r>
            <a:endParaRPr lang="en-US" altLang="en-US" sz="4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5">
            <a:extLst>
              <a:ext uri="{FF2B5EF4-FFF2-40B4-BE49-F238E27FC236}">
                <a16:creationId xmlns:a16="http://schemas.microsoft.com/office/drawing/2014/main" xmlns="" id="{B3E84577-D8B2-1302-7AFC-76BA5B1D68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75150" y="2168525"/>
            <a:ext cx="387350" cy="5207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>
              <a:defRPr/>
            </a:pPr>
            <a:r>
              <a:rPr lang="en-US" sz="2783" b="0">
                <a:solidFill>
                  <a:srgbClr val="FF0000"/>
                </a:solidFill>
                <a:latin typeface="Times New Roman" panose="02020603050405020304" pitchFamily="18" charset="0"/>
              </a:rPr>
              <a:t>&gt;</a:t>
            </a:r>
          </a:p>
        </p:txBody>
      </p:sp>
      <p:sp>
        <p:nvSpPr>
          <p:cNvPr id="5126" name="Text Box 6">
            <a:extLst>
              <a:ext uri="{FF2B5EF4-FFF2-40B4-BE49-F238E27FC236}">
                <a16:creationId xmlns:a16="http://schemas.microsoft.com/office/drawing/2014/main" xmlns="" id="{DAAFA550-14DB-185A-69A0-03FB3C2BD0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2550" y="1350963"/>
            <a:ext cx="387350" cy="5207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>
              <a:defRPr/>
            </a:pPr>
            <a:r>
              <a:rPr lang="en-US" sz="2783" b="0">
                <a:solidFill>
                  <a:srgbClr val="FF0000"/>
                </a:solidFill>
                <a:latin typeface="Times New Roman" panose="02020603050405020304" pitchFamily="18" charset="0"/>
              </a:rPr>
              <a:t>=</a:t>
            </a:r>
          </a:p>
        </p:txBody>
      </p:sp>
      <p:sp>
        <p:nvSpPr>
          <p:cNvPr id="5127" name="Text Box 7">
            <a:extLst>
              <a:ext uri="{FF2B5EF4-FFF2-40B4-BE49-F238E27FC236}">
                <a16:creationId xmlns:a16="http://schemas.microsoft.com/office/drawing/2014/main" xmlns="" id="{59ED1E67-AE7A-E85F-5031-F491A3AAA7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6700" y="1374775"/>
            <a:ext cx="388938" cy="5207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>
              <a:defRPr/>
            </a:pPr>
            <a:r>
              <a:rPr lang="en-US" sz="2783">
                <a:solidFill>
                  <a:srgbClr val="FF0000"/>
                </a:solidFill>
                <a:latin typeface="Times New Roman" panose="02020603050405020304" pitchFamily="18" charset="0"/>
              </a:rPr>
              <a:t>&lt;</a:t>
            </a:r>
          </a:p>
        </p:txBody>
      </p:sp>
      <p:sp>
        <p:nvSpPr>
          <p:cNvPr id="5129" name="Text Box 9">
            <a:extLst>
              <a:ext uri="{FF2B5EF4-FFF2-40B4-BE49-F238E27FC236}">
                <a16:creationId xmlns:a16="http://schemas.microsoft.com/office/drawing/2014/main" xmlns="" id="{F5713EF2-74D6-91EF-CF4C-C090C4EA82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1113" y="777875"/>
            <a:ext cx="6753226" cy="5207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marL="457200" indent="-4572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Char char="v"/>
              <a:defRPr/>
            </a:pPr>
            <a:r>
              <a:rPr lang="en-US" sz="2783">
                <a:solidFill>
                  <a:srgbClr val="FF3300"/>
                </a:solidFill>
                <a:latin typeface="Times New Roman" panose="02020603050405020304" pitchFamily="18" charset="0"/>
              </a:rPr>
              <a:t>Bài 1</a:t>
            </a:r>
            <a:r>
              <a:rPr lang="en-US" sz="2783">
                <a:solidFill>
                  <a:srgbClr val="0F09C8"/>
                </a:solidFill>
                <a:latin typeface="Times New Roman" panose="02020603050405020304" pitchFamily="18" charset="0"/>
              </a:rPr>
              <a:t>. a) Điền dấu &lt;, &gt;, = vào chỗ chấm:</a:t>
            </a:r>
          </a:p>
        </p:txBody>
      </p:sp>
      <p:sp>
        <p:nvSpPr>
          <p:cNvPr id="5130" name="Text Box 10">
            <a:extLst>
              <a:ext uri="{FF2B5EF4-FFF2-40B4-BE49-F238E27FC236}">
                <a16:creationId xmlns:a16="http://schemas.microsoft.com/office/drawing/2014/main" xmlns="" id="{58D218D5-3ED4-7392-2248-246675D7EC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3138" y="1109663"/>
            <a:ext cx="384175" cy="57467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>
              <a:defRPr/>
            </a:pPr>
            <a:r>
              <a:rPr lang="en-US" sz="3131">
                <a:solidFill>
                  <a:srgbClr val="0F09C8"/>
                </a:solidFill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5131" name="Text Box 11">
            <a:extLst>
              <a:ext uri="{FF2B5EF4-FFF2-40B4-BE49-F238E27FC236}">
                <a16:creationId xmlns:a16="http://schemas.microsoft.com/office/drawing/2014/main" xmlns="" id="{968DF5B4-0030-4371-75AC-B534080741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3138" y="1546225"/>
            <a:ext cx="384175" cy="57467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>
              <a:defRPr/>
            </a:pPr>
            <a:r>
              <a:rPr lang="en-US" sz="3131">
                <a:solidFill>
                  <a:srgbClr val="0F09C8"/>
                </a:solidFill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5132" name="Line 12">
            <a:extLst>
              <a:ext uri="{FF2B5EF4-FFF2-40B4-BE49-F238E27FC236}">
                <a16:creationId xmlns:a16="http://schemas.microsoft.com/office/drawing/2014/main" xmlns="" id="{EBEC134C-2690-A6D1-327D-53B92D87B0ED}"/>
              </a:ext>
            </a:extLst>
          </p:cNvPr>
          <p:cNvSpPr>
            <a:spLocks noChangeShapeType="1"/>
          </p:cNvSpPr>
          <p:nvPr/>
        </p:nvSpPr>
        <p:spPr bwMode="auto">
          <a:xfrm>
            <a:off x="2178050" y="16129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endParaRPr lang="vi-VN" sz="2087"/>
          </a:p>
        </p:txBody>
      </p:sp>
      <p:sp>
        <p:nvSpPr>
          <p:cNvPr id="5133" name="Text Box 13">
            <a:extLst>
              <a:ext uri="{FF2B5EF4-FFF2-40B4-BE49-F238E27FC236}">
                <a16:creationId xmlns:a16="http://schemas.microsoft.com/office/drawing/2014/main" xmlns="" id="{96BF0735-E003-5F23-8F70-14A8C05059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36950" y="1347788"/>
            <a:ext cx="385763" cy="573087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>
              <a:defRPr/>
            </a:pPr>
            <a:r>
              <a:rPr lang="en-US" sz="3131">
                <a:solidFill>
                  <a:srgbClr val="FF0000"/>
                </a:solidFill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5137" name="Text Box 17">
            <a:extLst>
              <a:ext uri="{FF2B5EF4-FFF2-40B4-BE49-F238E27FC236}">
                <a16:creationId xmlns:a16="http://schemas.microsoft.com/office/drawing/2014/main" xmlns="" id="{4614A39F-6E98-1249-5D86-B40EF4A5D8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2950" y="1109663"/>
            <a:ext cx="385763" cy="57467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>
              <a:defRPr/>
            </a:pPr>
            <a:r>
              <a:rPr lang="en-US" sz="3131">
                <a:solidFill>
                  <a:srgbClr val="0F09C8"/>
                </a:solidFill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5138" name="Text Box 18">
            <a:extLst>
              <a:ext uri="{FF2B5EF4-FFF2-40B4-BE49-F238E27FC236}">
                <a16:creationId xmlns:a16="http://schemas.microsoft.com/office/drawing/2014/main" xmlns="" id="{5D187A81-F031-A21D-D270-A1B51B8C9E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2950" y="1546225"/>
            <a:ext cx="385763" cy="57467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>
              <a:defRPr/>
            </a:pPr>
            <a:r>
              <a:rPr lang="en-US" sz="3131">
                <a:solidFill>
                  <a:srgbClr val="0F09C8"/>
                </a:solidFill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5139" name="Line 19">
            <a:extLst>
              <a:ext uri="{FF2B5EF4-FFF2-40B4-BE49-F238E27FC236}">
                <a16:creationId xmlns:a16="http://schemas.microsoft.com/office/drawing/2014/main" xmlns="" id="{E7FAA499-994B-61F4-7DB6-AFA45E44645F}"/>
              </a:ext>
            </a:extLst>
          </p:cNvPr>
          <p:cNvSpPr>
            <a:spLocks noChangeShapeType="1"/>
          </p:cNvSpPr>
          <p:nvPr/>
        </p:nvSpPr>
        <p:spPr bwMode="auto">
          <a:xfrm>
            <a:off x="5759450" y="16129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endParaRPr lang="vi-VN" sz="2087"/>
          </a:p>
        </p:txBody>
      </p:sp>
      <p:sp>
        <p:nvSpPr>
          <p:cNvPr id="5140" name="Text Box 20">
            <a:extLst>
              <a:ext uri="{FF2B5EF4-FFF2-40B4-BE49-F238E27FC236}">
                <a16:creationId xmlns:a16="http://schemas.microsoft.com/office/drawing/2014/main" xmlns="" id="{03DDC6B8-615B-C5F2-2D1A-0BE6A01C43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43738" y="1347788"/>
            <a:ext cx="384175" cy="573087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>
              <a:defRPr/>
            </a:pPr>
            <a:r>
              <a:rPr lang="en-US" sz="3131">
                <a:solidFill>
                  <a:srgbClr val="FF0000"/>
                </a:solidFill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5144" name="Text Box 24">
            <a:extLst>
              <a:ext uri="{FF2B5EF4-FFF2-40B4-BE49-F238E27FC236}">
                <a16:creationId xmlns:a16="http://schemas.microsoft.com/office/drawing/2014/main" xmlns="" id="{5780E77C-7688-AB74-D95B-1CACFE8013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7488" y="1243013"/>
            <a:ext cx="284162" cy="5207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>
              <a:defRPr/>
            </a:pPr>
            <a:r>
              <a:rPr lang="en-US" sz="2783" b="0">
                <a:solidFill>
                  <a:srgbClr val="0F09C8"/>
                </a:solidFill>
                <a:latin typeface="Times New Roman" panose="02020603050405020304" pitchFamily="18" charset="0"/>
              </a:rPr>
              <a:t>;</a:t>
            </a:r>
          </a:p>
        </p:txBody>
      </p:sp>
      <p:sp>
        <p:nvSpPr>
          <p:cNvPr id="5145" name="Text Box 25">
            <a:extLst>
              <a:ext uri="{FF2B5EF4-FFF2-40B4-BE49-F238E27FC236}">
                <a16:creationId xmlns:a16="http://schemas.microsoft.com/office/drawing/2014/main" xmlns="" id="{6E9C748A-4CD6-8C94-F939-24699BBAE0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7138" y="1971675"/>
            <a:ext cx="384175" cy="573088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>
              <a:defRPr/>
            </a:pPr>
            <a:r>
              <a:rPr lang="en-US" sz="3131">
                <a:solidFill>
                  <a:srgbClr val="0F09C8"/>
                </a:solidFill>
                <a:latin typeface="Times New Roman" panose="02020603050405020304" pitchFamily="18" charset="0"/>
              </a:rPr>
              <a:t>9</a:t>
            </a:r>
          </a:p>
        </p:txBody>
      </p:sp>
      <p:sp>
        <p:nvSpPr>
          <p:cNvPr id="5146" name="Text Box 26">
            <a:extLst>
              <a:ext uri="{FF2B5EF4-FFF2-40B4-BE49-F238E27FC236}">
                <a16:creationId xmlns:a16="http://schemas.microsoft.com/office/drawing/2014/main" xmlns="" id="{49B1F3B1-9CB2-592E-8451-6687936B7F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7138" y="2408238"/>
            <a:ext cx="384175" cy="573087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>
              <a:defRPr/>
            </a:pPr>
            <a:r>
              <a:rPr lang="en-US" sz="3131">
                <a:solidFill>
                  <a:srgbClr val="0F09C8"/>
                </a:solidFill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5147" name="Line 27">
            <a:extLst>
              <a:ext uri="{FF2B5EF4-FFF2-40B4-BE49-F238E27FC236}">
                <a16:creationId xmlns:a16="http://schemas.microsoft.com/office/drawing/2014/main" xmlns="" id="{3F782C74-02B6-9A51-8BA4-72116F05AD90}"/>
              </a:ext>
            </a:extLst>
          </p:cNvPr>
          <p:cNvSpPr>
            <a:spLocks noChangeShapeType="1"/>
          </p:cNvSpPr>
          <p:nvPr/>
        </p:nvSpPr>
        <p:spPr bwMode="auto">
          <a:xfrm>
            <a:off x="3702050" y="2473325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endParaRPr lang="vi-VN" sz="2087"/>
          </a:p>
        </p:txBody>
      </p:sp>
      <p:sp>
        <p:nvSpPr>
          <p:cNvPr id="5155" name="Text Box 35">
            <a:extLst>
              <a:ext uri="{FF2B5EF4-FFF2-40B4-BE49-F238E27FC236}">
                <a16:creationId xmlns:a16="http://schemas.microsoft.com/office/drawing/2014/main" xmlns="" id="{DCF469E3-36FC-8BD5-09AB-639CD26E8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94688" y="1971675"/>
            <a:ext cx="384175" cy="573088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>
              <a:defRPr/>
            </a:pPr>
            <a:r>
              <a:rPr lang="en-US" sz="3131">
                <a:solidFill>
                  <a:srgbClr val="0F09C8"/>
                </a:solidFill>
                <a:latin typeface="Times New Roman" panose="02020603050405020304" pitchFamily="18" charset="0"/>
              </a:rPr>
              <a:t>7</a:t>
            </a:r>
          </a:p>
        </p:txBody>
      </p:sp>
      <p:sp>
        <p:nvSpPr>
          <p:cNvPr id="5156" name="Text Box 36">
            <a:extLst>
              <a:ext uri="{FF2B5EF4-FFF2-40B4-BE49-F238E27FC236}">
                <a16:creationId xmlns:a16="http://schemas.microsoft.com/office/drawing/2014/main" xmlns="" id="{50FFAD57-30D4-4522-B987-878222E198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94688" y="2408238"/>
            <a:ext cx="384175" cy="573087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>
              <a:defRPr/>
            </a:pPr>
            <a:r>
              <a:rPr lang="en-US" sz="3131">
                <a:solidFill>
                  <a:srgbClr val="0F09C8"/>
                </a:solidFill>
                <a:latin typeface="Times New Roman" panose="02020603050405020304" pitchFamily="18" charset="0"/>
              </a:rPr>
              <a:t>8</a:t>
            </a:r>
          </a:p>
        </p:txBody>
      </p:sp>
      <p:sp>
        <p:nvSpPr>
          <p:cNvPr id="5157" name="Line 37">
            <a:extLst>
              <a:ext uri="{FF2B5EF4-FFF2-40B4-BE49-F238E27FC236}">
                <a16:creationId xmlns:a16="http://schemas.microsoft.com/office/drawing/2014/main" xmlns="" id="{3D57BD76-796F-50AB-C642-233BBF7530D1}"/>
              </a:ext>
            </a:extLst>
          </p:cNvPr>
          <p:cNvSpPr>
            <a:spLocks noChangeShapeType="1"/>
          </p:cNvSpPr>
          <p:nvPr/>
        </p:nvSpPr>
        <p:spPr bwMode="auto">
          <a:xfrm>
            <a:off x="8229600" y="2501900"/>
            <a:ext cx="533400" cy="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endParaRPr lang="vi-VN" sz="2087"/>
          </a:p>
        </p:txBody>
      </p:sp>
      <p:sp>
        <p:nvSpPr>
          <p:cNvPr id="5159" name="Text Box 39">
            <a:extLst>
              <a:ext uri="{FF2B5EF4-FFF2-40B4-BE49-F238E27FC236}">
                <a16:creationId xmlns:a16="http://schemas.microsoft.com/office/drawing/2014/main" xmlns="" id="{109B4FE4-1715-D87C-0FB2-8F8A200A68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1488" y="2103438"/>
            <a:ext cx="284162" cy="5207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>
              <a:defRPr/>
            </a:pPr>
            <a:r>
              <a:rPr lang="en-US" sz="2783" b="0">
                <a:latin typeface="Times New Roman" panose="02020603050405020304" pitchFamily="18" charset="0"/>
              </a:rPr>
              <a:t>;</a:t>
            </a:r>
          </a:p>
        </p:txBody>
      </p:sp>
      <p:sp>
        <p:nvSpPr>
          <p:cNvPr id="5160" name="Text Box 40">
            <a:extLst>
              <a:ext uri="{FF2B5EF4-FFF2-40B4-BE49-F238E27FC236}">
                <a16:creationId xmlns:a16="http://schemas.microsoft.com/office/drawing/2014/main" xmlns="" id="{75F6ECBB-61EB-FE3C-E6BF-9DCA1583D2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5688" y="2143125"/>
            <a:ext cx="384175" cy="573088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>
              <a:defRPr/>
            </a:pPr>
            <a:r>
              <a:rPr lang="en-US" sz="3131">
                <a:solidFill>
                  <a:srgbClr val="FF0000"/>
                </a:solidFill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5161" name="Text Box 41">
            <a:extLst>
              <a:ext uri="{FF2B5EF4-FFF2-40B4-BE49-F238E27FC236}">
                <a16:creationId xmlns:a16="http://schemas.microsoft.com/office/drawing/2014/main" xmlns="" id="{E09BF034-DF9A-F2DA-9666-BD82EA00F2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75488" y="2208213"/>
            <a:ext cx="384175" cy="57467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>
              <a:defRPr/>
            </a:pPr>
            <a:r>
              <a:rPr lang="en-US" sz="3131">
                <a:solidFill>
                  <a:srgbClr val="FF0000"/>
                </a:solidFill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5162" name="Text Box 42">
            <a:extLst>
              <a:ext uri="{FF2B5EF4-FFF2-40B4-BE49-F238E27FC236}">
                <a16:creationId xmlns:a16="http://schemas.microsoft.com/office/drawing/2014/main" xmlns="" id="{D4AFA092-1BA3-E06C-D997-C5E7AF79B7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2195513"/>
            <a:ext cx="387350" cy="5207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>
              <a:defRPr/>
            </a:pPr>
            <a:r>
              <a:rPr lang="en-US" sz="2783" b="0">
                <a:solidFill>
                  <a:srgbClr val="FF0000"/>
                </a:solidFill>
                <a:latin typeface="Times New Roman" panose="02020603050405020304" pitchFamily="18" charset="0"/>
              </a:rPr>
              <a:t>&gt;</a:t>
            </a:r>
          </a:p>
        </p:txBody>
      </p:sp>
      <p:sp>
        <p:nvSpPr>
          <p:cNvPr id="5164" name="Text Box 44">
            <a:extLst>
              <a:ext uri="{FF2B5EF4-FFF2-40B4-BE49-F238E27FC236}">
                <a16:creationId xmlns:a16="http://schemas.microsoft.com/office/drawing/2014/main" xmlns="" id="{A2102C17-C4C9-41CD-B787-F28D5369A2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544513" y="2817813"/>
            <a:ext cx="9144001" cy="9493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457200" indent="-4572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marL="0" indent="0" algn="ctr" eaLnBrk="1" hangingPunct="1">
              <a:defRPr/>
            </a:pPr>
            <a:r>
              <a:rPr lang="en-US" sz="2783" err="1">
                <a:solidFill>
                  <a:srgbClr val="FF3300"/>
                </a:solidFill>
                <a:latin typeface="Times New Roman" panose="02020603050405020304" pitchFamily="18" charset="0"/>
              </a:rPr>
              <a:t>Bài</a:t>
            </a:r>
            <a:r>
              <a:rPr lang="en-US" sz="2783">
                <a:solidFill>
                  <a:srgbClr val="FF3300"/>
                </a:solidFill>
                <a:latin typeface="Times New Roman" panose="02020603050405020304" pitchFamily="18" charset="0"/>
              </a:rPr>
              <a:t> 1. </a:t>
            </a:r>
            <a:r>
              <a:rPr lang="en-US" sz="2783">
                <a:solidFill>
                  <a:srgbClr val="0F09C8"/>
                </a:solidFill>
                <a:latin typeface="Times New Roman" panose="02020603050405020304" pitchFamily="18" charset="0"/>
              </a:rPr>
              <a:t>b</a:t>
            </a:r>
            <a:r>
              <a:rPr lang="en-US" sz="2783" dirty="0">
                <a:solidFill>
                  <a:srgbClr val="0F09C8"/>
                </a:solidFill>
                <a:latin typeface="Times New Roman" panose="02020603050405020304" pitchFamily="18" charset="0"/>
              </a:rPr>
              <a:t>) </a:t>
            </a:r>
            <a:r>
              <a:rPr lang="en-US" sz="2783" dirty="0" err="1">
                <a:solidFill>
                  <a:srgbClr val="0F09C8"/>
                </a:solidFill>
                <a:latin typeface="Times New Roman" panose="02020603050405020304" pitchFamily="18" charset="0"/>
              </a:rPr>
              <a:t>Nêu</a:t>
            </a:r>
            <a:r>
              <a:rPr lang="en-US" sz="2783" dirty="0">
                <a:solidFill>
                  <a:srgbClr val="0F09C8"/>
                </a:solidFill>
                <a:latin typeface="Times New Roman" panose="02020603050405020304" pitchFamily="18" charset="0"/>
              </a:rPr>
              <a:t> </a:t>
            </a:r>
            <a:r>
              <a:rPr lang="vi-VN" sz="2783" dirty="0">
                <a:solidFill>
                  <a:srgbClr val="0F09C8"/>
                </a:solidFill>
                <a:latin typeface="Times New Roman" panose="02020603050405020304" pitchFamily="18" charset="0"/>
              </a:rPr>
              <a:t>đ</a:t>
            </a:r>
            <a:r>
              <a:rPr lang="en-US" sz="2783" dirty="0" err="1">
                <a:solidFill>
                  <a:srgbClr val="0F09C8"/>
                </a:solidFill>
                <a:latin typeface="Times New Roman" panose="02020603050405020304" pitchFamily="18" charset="0"/>
              </a:rPr>
              <a:t>ặc</a:t>
            </a:r>
            <a:r>
              <a:rPr lang="en-US" sz="2783" dirty="0">
                <a:solidFill>
                  <a:srgbClr val="0F09C8"/>
                </a:solidFill>
                <a:latin typeface="Times New Roman" panose="02020603050405020304" pitchFamily="18" charset="0"/>
              </a:rPr>
              <a:t> </a:t>
            </a:r>
            <a:r>
              <a:rPr lang="vi-VN" sz="2783" dirty="0">
                <a:solidFill>
                  <a:srgbClr val="0F09C8"/>
                </a:solidFill>
                <a:latin typeface="Times New Roman" panose="02020603050405020304" pitchFamily="18" charset="0"/>
              </a:rPr>
              <a:t>đ</a:t>
            </a:r>
            <a:r>
              <a:rPr lang="en-US" sz="2783" dirty="0" err="1">
                <a:solidFill>
                  <a:srgbClr val="0F09C8"/>
                </a:solidFill>
                <a:latin typeface="Times New Roman" panose="02020603050405020304" pitchFamily="18" charset="0"/>
              </a:rPr>
              <a:t>iểm</a:t>
            </a:r>
            <a:r>
              <a:rPr lang="en-US" sz="2783" dirty="0">
                <a:solidFill>
                  <a:srgbClr val="0F09C8"/>
                </a:solidFill>
                <a:latin typeface="Times New Roman" panose="02020603050405020304" pitchFamily="18" charset="0"/>
              </a:rPr>
              <a:t> </a:t>
            </a:r>
            <a:r>
              <a:rPr lang="en-US" sz="2783" dirty="0" err="1">
                <a:solidFill>
                  <a:srgbClr val="0F09C8"/>
                </a:solidFill>
                <a:latin typeface="Times New Roman" panose="02020603050405020304" pitchFamily="18" charset="0"/>
              </a:rPr>
              <a:t>của</a:t>
            </a:r>
            <a:r>
              <a:rPr lang="en-US" sz="2783" dirty="0">
                <a:solidFill>
                  <a:srgbClr val="0F09C8"/>
                </a:solidFill>
                <a:latin typeface="Times New Roman" panose="02020603050405020304" pitchFamily="18" charset="0"/>
              </a:rPr>
              <a:t> </a:t>
            </a:r>
            <a:r>
              <a:rPr lang="en-US" sz="2783" dirty="0" err="1">
                <a:solidFill>
                  <a:srgbClr val="0F09C8"/>
                </a:solidFill>
                <a:latin typeface="Times New Roman" panose="02020603050405020304" pitchFamily="18" charset="0"/>
              </a:rPr>
              <a:t>phân</a:t>
            </a:r>
            <a:r>
              <a:rPr lang="en-US" sz="2783" dirty="0">
                <a:solidFill>
                  <a:srgbClr val="0F09C8"/>
                </a:solidFill>
                <a:latin typeface="Times New Roman" panose="02020603050405020304" pitchFamily="18" charset="0"/>
              </a:rPr>
              <a:t> </a:t>
            </a:r>
            <a:r>
              <a:rPr lang="en-US" sz="2783" dirty="0" err="1">
                <a:solidFill>
                  <a:srgbClr val="0F09C8"/>
                </a:solidFill>
                <a:latin typeface="Times New Roman" panose="02020603050405020304" pitchFamily="18" charset="0"/>
              </a:rPr>
              <a:t>số</a:t>
            </a:r>
            <a:r>
              <a:rPr lang="en-US" sz="2783" dirty="0">
                <a:solidFill>
                  <a:srgbClr val="0F09C8"/>
                </a:solidFill>
                <a:latin typeface="Times New Roman" panose="02020603050405020304" pitchFamily="18" charset="0"/>
              </a:rPr>
              <a:t> </a:t>
            </a:r>
            <a:r>
              <a:rPr lang="en-US" sz="2783" dirty="0" err="1">
                <a:solidFill>
                  <a:srgbClr val="0F09C8"/>
                </a:solidFill>
                <a:latin typeface="Times New Roman" panose="02020603050405020304" pitchFamily="18" charset="0"/>
              </a:rPr>
              <a:t>bé</a:t>
            </a:r>
            <a:r>
              <a:rPr lang="en-US" sz="2783" dirty="0">
                <a:solidFill>
                  <a:srgbClr val="0F09C8"/>
                </a:solidFill>
                <a:latin typeface="Times New Roman" panose="02020603050405020304" pitchFamily="18" charset="0"/>
              </a:rPr>
              <a:t> h</a:t>
            </a:r>
            <a:r>
              <a:rPr lang="vi-VN" sz="2783" dirty="0">
                <a:solidFill>
                  <a:srgbClr val="0F09C8"/>
                </a:solidFill>
                <a:latin typeface="Times New Roman" panose="02020603050405020304" pitchFamily="18" charset="0"/>
              </a:rPr>
              <a:t>ơ</a:t>
            </a:r>
            <a:r>
              <a:rPr lang="en-US" sz="2783" dirty="0">
                <a:solidFill>
                  <a:srgbClr val="0F09C8"/>
                </a:solidFill>
                <a:latin typeface="Times New Roman" panose="02020603050405020304" pitchFamily="18" charset="0"/>
              </a:rPr>
              <a:t>n 1? </a:t>
            </a:r>
          </a:p>
          <a:p>
            <a:pPr marL="0" indent="0" algn="ctr" eaLnBrk="1" hangingPunct="1">
              <a:defRPr/>
            </a:pPr>
            <a:r>
              <a:rPr lang="en-US" sz="2783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Lớn</a:t>
            </a:r>
            <a:r>
              <a:rPr lang="en-US" sz="2783" dirty="0">
                <a:solidFill>
                  <a:srgbClr val="FF0000"/>
                </a:solidFill>
                <a:latin typeface="Times New Roman" panose="02020603050405020304" pitchFamily="18" charset="0"/>
              </a:rPr>
              <a:t> h</a:t>
            </a:r>
            <a:r>
              <a:rPr lang="vi-VN" sz="2783" dirty="0">
                <a:solidFill>
                  <a:srgbClr val="FF0000"/>
                </a:solidFill>
                <a:latin typeface="Times New Roman" panose="02020603050405020304" pitchFamily="18" charset="0"/>
              </a:rPr>
              <a:t>ơ</a:t>
            </a:r>
            <a:r>
              <a:rPr lang="en-US" sz="2783" dirty="0">
                <a:solidFill>
                  <a:srgbClr val="FF0000"/>
                </a:solidFill>
                <a:latin typeface="Times New Roman" panose="02020603050405020304" pitchFamily="18" charset="0"/>
              </a:rPr>
              <a:t>n 1?</a:t>
            </a:r>
            <a:r>
              <a:rPr lang="en-US" sz="2783" dirty="0">
                <a:solidFill>
                  <a:srgbClr val="0F09C8"/>
                </a:solidFill>
                <a:latin typeface="Times New Roman" panose="02020603050405020304" pitchFamily="18" charset="0"/>
              </a:rPr>
              <a:t> </a:t>
            </a:r>
            <a:r>
              <a:rPr lang="en-US" sz="2783" dirty="0" err="1">
                <a:solidFill>
                  <a:srgbClr val="0F09C8"/>
                </a:solidFill>
                <a:latin typeface="Times New Roman" panose="02020603050405020304" pitchFamily="18" charset="0"/>
              </a:rPr>
              <a:t>Bằng</a:t>
            </a:r>
            <a:r>
              <a:rPr lang="en-US" sz="2783" dirty="0">
                <a:solidFill>
                  <a:srgbClr val="0F09C8"/>
                </a:solidFill>
                <a:latin typeface="Times New Roman" panose="02020603050405020304" pitchFamily="18" charset="0"/>
              </a:rPr>
              <a:t> 1?</a:t>
            </a:r>
          </a:p>
        </p:txBody>
      </p:sp>
      <p:sp>
        <p:nvSpPr>
          <p:cNvPr id="5166" name="Text Box 46">
            <a:extLst>
              <a:ext uri="{FF2B5EF4-FFF2-40B4-BE49-F238E27FC236}">
                <a16:creationId xmlns:a16="http://schemas.microsoft.com/office/drawing/2014/main" xmlns="" id="{1A114F3A-268F-F7D4-4924-9580547AEC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84150" y="3908425"/>
            <a:ext cx="8991600" cy="9477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2700">
                <a:solidFill>
                  <a:srgbClr val="FF0000"/>
                </a:solidFill>
                <a:latin typeface="Times New Roman" panose="02020603050405020304" pitchFamily="18" charset="0"/>
              </a:rPr>
              <a:t>- Nếu phân số có tử số bé h</a:t>
            </a:r>
            <a:r>
              <a:rPr lang="vi-VN" altLang="en-US" sz="2700">
                <a:solidFill>
                  <a:srgbClr val="FF0000"/>
                </a:solidFill>
                <a:latin typeface="Times New Roman" panose="02020603050405020304" pitchFamily="18" charset="0"/>
              </a:rPr>
              <a:t>ơ</a:t>
            </a:r>
            <a:r>
              <a:rPr lang="en-US" altLang="en-US" sz="2700">
                <a:solidFill>
                  <a:srgbClr val="FF0000"/>
                </a:solidFill>
                <a:latin typeface="Times New Roman" panose="02020603050405020304" pitchFamily="18" charset="0"/>
              </a:rPr>
              <a:t>n mẫu số thì phân số </a:t>
            </a:r>
            <a:r>
              <a:rPr lang="vi-VN" altLang="en-US" sz="2700">
                <a:solidFill>
                  <a:srgbClr val="FF0000"/>
                </a:solidFill>
                <a:latin typeface="Times New Roman" panose="02020603050405020304" pitchFamily="18" charset="0"/>
              </a:rPr>
              <a:t>đ</a:t>
            </a:r>
            <a:r>
              <a:rPr lang="en-US" altLang="en-US" sz="2700">
                <a:solidFill>
                  <a:srgbClr val="FF0000"/>
                </a:solidFill>
                <a:latin typeface="Times New Roman" panose="02020603050405020304" pitchFamily="18" charset="0"/>
              </a:rPr>
              <a:t>ó bé 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2700">
                <a:solidFill>
                  <a:srgbClr val="FF0000"/>
                </a:solidFill>
                <a:latin typeface="Times New Roman" panose="02020603050405020304" pitchFamily="18" charset="0"/>
              </a:rPr>
              <a:t>h</a:t>
            </a:r>
            <a:r>
              <a:rPr lang="vi-VN" altLang="en-US" sz="2700">
                <a:solidFill>
                  <a:srgbClr val="FF0000"/>
                </a:solidFill>
                <a:latin typeface="Times New Roman" panose="02020603050405020304" pitchFamily="18" charset="0"/>
              </a:rPr>
              <a:t>ơ</a:t>
            </a:r>
            <a:r>
              <a:rPr lang="en-US" altLang="en-US" sz="2700">
                <a:solidFill>
                  <a:srgbClr val="FF0000"/>
                </a:solidFill>
                <a:latin typeface="Times New Roman" panose="02020603050405020304" pitchFamily="18" charset="0"/>
              </a:rPr>
              <a:t>n 1.</a:t>
            </a:r>
          </a:p>
        </p:txBody>
      </p:sp>
      <p:sp>
        <p:nvSpPr>
          <p:cNvPr id="5167" name="Text Box 47">
            <a:extLst>
              <a:ext uri="{FF2B5EF4-FFF2-40B4-BE49-F238E27FC236}">
                <a16:creationId xmlns:a16="http://schemas.microsoft.com/office/drawing/2014/main" xmlns="" id="{883FE0D0-FCD5-986E-3567-560FF0B331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888" y="4595813"/>
            <a:ext cx="8991600" cy="9493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2700">
                <a:solidFill>
                  <a:srgbClr val="0F09C8"/>
                </a:solidFill>
                <a:latin typeface="Times New Roman" panose="02020603050405020304" pitchFamily="18" charset="0"/>
              </a:rPr>
              <a:t>- Nếu phân số có tử số lớn h</a:t>
            </a:r>
            <a:r>
              <a:rPr lang="vi-VN" altLang="en-US" sz="2700">
                <a:solidFill>
                  <a:srgbClr val="0F09C8"/>
                </a:solidFill>
                <a:latin typeface="Times New Roman" panose="02020603050405020304" pitchFamily="18" charset="0"/>
              </a:rPr>
              <a:t>ơ</a:t>
            </a:r>
            <a:r>
              <a:rPr lang="en-US" altLang="en-US" sz="2700">
                <a:solidFill>
                  <a:srgbClr val="0F09C8"/>
                </a:solidFill>
                <a:latin typeface="Times New Roman" panose="02020603050405020304" pitchFamily="18" charset="0"/>
              </a:rPr>
              <a:t>n mẫu số thì phân số </a:t>
            </a:r>
            <a:r>
              <a:rPr lang="vi-VN" altLang="en-US" sz="2700">
                <a:solidFill>
                  <a:srgbClr val="0F09C8"/>
                </a:solidFill>
                <a:latin typeface="Times New Roman" panose="02020603050405020304" pitchFamily="18" charset="0"/>
              </a:rPr>
              <a:t>đ</a:t>
            </a:r>
            <a:r>
              <a:rPr lang="en-US" altLang="en-US" sz="2700">
                <a:solidFill>
                  <a:srgbClr val="0F09C8"/>
                </a:solidFill>
                <a:latin typeface="Times New Roman" panose="02020603050405020304" pitchFamily="18" charset="0"/>
              </a:rPr>
              <a:t>ó lớn 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2700">
                <a:solidFill>
                  <a:srgbClr val="0F09C8"/>
                </a:solidFill>
                <a:latin typeface="Times New Roman" panose="02020603050405020304" pitchFamily="18" charset="0"/>
              </a:rPr>
              <a:t>h</a:t>
            </a:r>
            <a:r>
              <a:rPr lang="vi-VN" altLang="en-US" sz="2700">
                <a:solidFill>
                  <a:srgbClr val="0F09C8"/>
                </a:solidFill>
                <a:latin typeface="Times New Roman" panose="02020603050405020304" pitchFamily="18" charset="0"/>
              </a:rPr>
              <a:t>ơ</a:t>
            </a:r>
            <a:r>
              <a:rPr lang="en-US" altLang="en-US" sz="2700">
                <a:solidFill>
                  <a:srgbClr val="0F09C8"/>
                </a:solidFill>
                <a:latin typeface="Times New Roman" panose="02020603050405020304" pitchFamily="18" charset="0"/>
              </a:rPr>
              <a:t>n 1.</a:t>
            </a:r>
          </a:p>
        </p:txBody>
      </p:sp>
      <p:sp>
        <p:nvSpPr>
          <p:cNvPr id="5168" name="Text Box 48">
            <a:extLst>
              <a:ext uri="{FF2B5EF4-FFF2-40B4-BE49-F238E27FC236}">
                <a16:creationId xmlns:a16="http://schemas.microsoft.com/office/drawing/2014/main" xmlns="" id="{BCA13031-9660-3B03-A2B0-1A20871B0E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28600" y="5434013"/>
            <a:ext cx="9372600" cy="9493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2700">
                <a:solidFill>
                  <a:srgbClr val="FF0000"/>
                </a:solidFill>
                <a:latin typeface="Times New Roman" panose="02020603050405020304" pitchFamily="18" charset="0"/>
              </a:rPr>
              <a:t>- Nếu phân số có tử số và mẫu số bằng nhau thì phân số </a:t>
            </a:r>
            <a:endParaRPr lang="vi-VN" altLang="en-US" sz="270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vi-VN" altLang="en-US" sz="2700">
                <a:solidFill>
                  <a:srgbClr val="FF0000"/>
                </a:solidFill>
                <a:latin typeface="Times New Roman" panose="02020603050405020304" pitchFamily="18" charset="0"/>
              </a:rPr>
              <a:t>đ</a:t>
            </a:r>
            <a:r>
              <a:rPr lang="en-US" altLang="en-US" sz="2700">
                <a:solidFill>
                  <a:srgbClr val="FF0000"/>
                </a:solidFill>
                <a:latin typeface="Times New Roman" panose="02020603050405020304" pitchFamily="18" charset="0"/>
              </a:rPr>
              <a:t>ó bằng 1.</a:t>
            </a: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5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/>
      <p:bldP spid="5126" grpId="0"/>
      <p:bldP spid="5127" grpId="0"/>
      <p:bldP spid="5162" grpId="0"/>
      <p:bldP spid="5166" grpId="0"/>
      <p:bldP spid="5167" grpId="0"/>
      <p:bldP spid="516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0" name="Text Box 66">
            <a:extLst>
              <a:ext uri="{FF2B5EF4-FFF2-40B4-BE49-F238E27FC236}">
                <a16:creationId xmlns:a16="http://schemas.microsoft.com/office/drawing/2014/main" xmlns="" id="{55720773-36B0-9343-E1B4-195624C730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2500" y="2009775"/>
            <a:ext cx="388938" cy="5207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>
              <a:defRPr/>
            </a:pPr>
            <a:r>
              <a:rPr lang="en-US" sz="2783">
                <a:latin typeface="Times New Roman" panose="02020603050405020304" pitchFamily="18" charset="0"/>
              </a:rPr>
              <a:t>&gt;</a:t>
            </a:r>
          </a:p>
        </p:txBody>
      </p:sp>
      <p:sp>
        <p:nvSpPr>
          <p:cNvPr id="6209" name="Text Box 65">
            <a:extLst>
              <a:ext uri="{FF2B5EF4-FFF2-40B4-BE49-F238E27FC236}">
                <a16:creationId xmlns:a16="http://schemas.microsoft.com/office/drawing/2014/main" xmlns="" id="{35E88A0B-67A2-E809-FB8D-AE389A1584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4500" y="2009775"/>
            <a:ext cx="388938" cy="5207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>
              <a:defRPr/>
            </a:pPr>
            <a:r>
              <a:rPr lang="en-US" sz="2783">
                <a:latin typeface="Times New Roman" panose="02020603050405020304" pitchFamily="18" charset="0"/>
              </a:rPr>
              <a:t>&lt;</a:t>
            </a:r>
          </a:p>
        </p:txBody>
      </p:sp>
      <p:sp>
        <p:nvSpPr>
          <p:cNvPr id="6208" name="Text Box 64">
            <a:extLst>
              <a:ext uri="{FF2B5EF4-FFF2-40B4-BE49-F238E27FC236}">
                <a16:creationId xmlns:a16="http://schemas.microsoft.com/office/drawing/2014/main" xmlns="" id="{E5020075-1025-BC47-E9B3-8CE605D410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8900" y="2009775"/>
            <a:ext cx="388938" cy="5207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>
              <a:defRPr/>
            </a:pPr>
            <a:r>
              <a:rPr lang="en-US" sz="2783">
                <a:latin typeface="Times New Roman" panose="02020603050405020304" pitchFamily="18" charset="0"/>
              </a:rPr>
              <a:t>&gt;</a:t>
            </a:r>
          </a:p>
        </p:txBody>
      </p:sp>
      <p:sp>
        <p:nvSpPr>
          <p:cNvPr id="6148" name="Text Box 4">
            <a:extLst>
              <a:ext uri="{FF2B5EF4-FFF2-40B4-BE49-F238E27FC236}">
                <a16:creationId xmlns:a16="http://schemas.microsoft.com/office/drawing/2014/main" xmlns="" id="{FFFFEBA3-1D8A-C82A-9910-285AE2A9A7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6513" y="865188"/>
            <a:ext cx="7654926" cy="5207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457200" indent="-4572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marL="0" indent="0" algn="ctr" eaLnBrk="1" hangingPunct="1">
              <a:defRPr/>
            </a:pPr>
            <a:r>
              <a:rPr lang="en-US" sz="2783">
                <a:solidFill>
                  <a:srgbClr val="FF0000"/>
                </a:solidFill>
                <a:latin typeface="Times New Roman" panose="02020603050405020304" pitchFamily="18" charset="0"/>
              </a:rPr>
              <a:t>Bài 2/trang170. </a:t>
            </a:r>
            <a:r>
              <a:rPr lang="en-US" sz="2783">
                <a:solidFill>
                  <a:srgbClr val="0F09C8"/>
                </a:solidFill>
                <a:latin typeface="Times New Roman" panose="02020603050405020304" pitchFamily="18" charset="0"/>
              </a:rPr>
              <a:t>a) So sánh các phân số sau:</a:t>
            </a:r>
          </a:p>
        </p:txBody>
      </p:sp>
      <p:sp>
        <p:nvSpPr>
          <p:cNvPr id="6149" name="Text Box 5">
            <a:extLst>
              <a:ext uri="{FF2B5EF4-FFF2-40B4-BE49-F238E27FC236}">
                <a16:creationId xmlns:a16="http://schemas.microsoft.com/office/drawing/2014/main" xmlns="" id="{51941CBD-9D1B-C3D3-8E76-C601B1F674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263" y="1811338"/>
            <a:ext cx="384175" cy="57467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>
              <a:defRPr/>
            </a:pPr>
            <a:r>
              <a:rPr lang="en-US" sz="3131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6150" name="Text Box 6">
            <a:extLst>
              <a:ext uri="{FF2B5EF4-FFF2-40B4-BE49-F238E27FC236}">
                <a16:creationId xmlns:a16="http://schemas.microsoft.com/office/drawing/2014/main" xmlns="" id="{0DC33F8A-4DA2-B243-19AD-7DFD49FA8F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263" y="2247900"/>
            <a:ext cx="384175" cy="573088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>
              <a:defRPr/>
            </a:pPr>
            <a:r>
              <a:rPr lang="en-US" sz="3131">
                <a:solidFill>
                  <a:srgbClr val="0F09C8"/>
                </a:solidFill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6151" name="Line 7">
            <a:extLst>
              <a:ext uri="{FF2B5EF4-FFF2-40B4-BE49-F238E27FC236}">
                <a16:creationId xmlns:a16="http://schemas.microsoft.com/office/drawing/2014/main" xmlns="" id="{7AF168E1-DB51-1732-07FA-A6DCF810C5EB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2312988"/>
            <a:ext cx="533400" cy="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endParaRPr lang="vi-VN" sz="2087"/>
          </a:p>
        </p:txBody>
      </p:sp>
      <p:sp>
        <p:nvSpPr>
          <p:cNvPr id="6152" name="Text Box 8">
            <a:extLst>
              <a:ext uri="{FF2B5EF4-FFF2-40B4-BE49-F238E27FC236}">
                <a16:creationId xmlns:a16="http://schemas.microsoft.com/office/drawing/2014/main" xmlns="" id="{1EFAE9FB-8B60-5450-BDB3-0F650ADA06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4863" y="1811338"/>
            <a:ext cx="384175" cy="57467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>
              <a:defRPr/>
            </a:pPr>
            <a:r>
              <a:rPr lang="en-US" sz="3131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6153" name="Text Box 9">
            <a:extLst>
              <a:ext uri="{FF2B5EF4-FFF2-40B4-BE49-F238E27FC236}">
                <a16:creationId xmlns:a16="http://schemas.microsoft.com/office/drawing/2014/main" xmlns="" id="{0BD17506-2EF8-1331-7B49-E8BD49712A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4863" y="2247900"/>
            <a:ext cx="384175" cy="573088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>
              <a:defRPr/>
            </a:pPr>
            <a:r>
              <a:rPr lang="en-US" sz="3131">
                <a:solidFill>
                  <a:srgbClr val="0F09C8"/>
                </a:solidFill>
                <a:latin typeface="Times New Roman" panose="02020603050405020304" pitchFamily="18" charset="0"/>
              </a:rPr>
              <a:t>7</a:t>
            </a:r>
          </a:p>
        </p:txBody>
      </p:sp>
      <p:sp>
        <p:nvSpPr>
          <p:cNvPr id="6154" name="Line 10">
            <a:extLst>
              <a:ext uri="{FF2B5EF4-FFF2-40B4-BE49-F238E27FC236}">
                <a16:creationId xmlns:a16="http://schemas.microsoft.com/office/drawing/2014/main" xmlns="" id="{191392B5-BBFB-A596-9A59-99B16256EDB1}"/>
              </a:ext>
            </a:extLst>
          </p:cNvPr>
          <p:cNvSpPr>
            <a:spLocks noChangeShapeType="1"/>
          </p:cNvSpPr>
          <p:nvPr/>
        </p:nvSpPr>
        <p:spPr bwMode="auto">
          <a:xfrm>
            <a:off x="2057400" y="2312988"/>
            <a:ext cx="533400" cy="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endParaRPr lang="vi-VN" sz="2087"/>
          </a:p>
        </p:txBody>
      </p:sp>
      <p:sp>
        <p:nvSpPr>
          <p:cNvPr id="6155" name="Text Box 11">
            <a:extLst>
              <a:ext uri="{FF2B5EF4-FFF2-40B4-BE49-F238E27FC236}">
                <a16:creationId xmlns:a16="http://schemas.microsoft.com/office/drawing/2014/main" xmlns="" id="{CB309855-6504-FE4D-B480-E3B2927D65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6663" y="1968500"/>
            <a:ext cx="539750" cy="5207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>
              <a:defRPr/>
            </a:pPr>
            <a:r>
              <a:rPr lang="en-US" sz="2783">
                <a:solidFill>
                  <a:srgbClr val="FF0000"/>
                </a:solidFill>
                <a:latin typeface="Times New Roman" panose="02020603050405020304" pitchFamily="18" charset="0"/>
              </a:rPr>
              <a:t>và</a:t>
            </a:r>
          </a:p>
        </p:txBody>
      </p:sp>
      <p:sp>
        <p:nvSpPr>
          <p:cNvPr id="6163" name="Text Box 19">
            <a:extLst>
              <a:ext uri="{FF2B5EF4-FFF2-40B4-BE49-F238E27FC236}">
                <a16:creationId xmlns:a16="http://schemas.microsoft.com/office/drawing/2014/main" xmlns="" id="{1CC433F6-E309-EA09-AEDF-E55EB62B53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8863" y="1838325"/>
            <a:ext cx="384175" cy="57467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>
              <a:defRPr/>
            </a:pPr>
            <a:r>
              <a:rPr lang="en-US" sz="3131">
                <a:solidFill>
                  <a:srgbClr val="FF0000"/>
                </a:solidFill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6164" name="Text Box 20">
            <a:extLst>
              <a:ext uri="{FF2B5EF4-FFF2-40B4-BE49-F238E27FC236}">
                <a16:creationId xmlns:a16="http://schemas.microsoft.com/office/drawing/2014/main" xmlns="" id="{753B51ED-33BD-8A26-1478-E77AC9F3EF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8863" y="2274888"/>
            <a:ext cx="384175" cy="57467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>
              <a:defRPr/>
            </a:pPr>
            <a:r>
              <a:rPr lang="en-US" sz="3131">
                <a:solidFill>
                  <a:srgbClr val="0F09C8"/>
                </a:solidFill>
                <a:latin typeface="Times New Roman" panose="02020603050405020304" pitchFamily="18" charset="0"/>
              </a:rPr>
              <a:t>9</a:t>
            </a:r>
          </a:p>
        </p:txBody>
      </p:sp>
      <p:sp>
        <p:nvSpPr>
          <p:cNvPr id="6165" name="Line 21">
            <a:extLst>
              <a:ext uri="{FF2B5EF4-FFF2-40B4-BE49-F238E27FC236}">
                <a16:creationId xmlns:a16="http://schemas.microsoft.com/office/drawing/2014/main" xmlns="" id="{1D8D578E-49FD-1AF6-B46B-B4F2B2A5906F}"/>
              </a:ext>
            </a:extLst>
          </p:cNvPr>
          <p:cNvSpPr>
            <a:spLocks noChangeShapeType="1"/>
          </p:cNvSpPr>
          <p:nvPr/>
        </p:nvSpPr>
        <p:spPr bwMode="auto">
          <a:xfrm>
            <a:off x="3581400" y="2341563"/>
            <a:ext cx="533400" cy="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endParaRPr lang="vi-VN" sz="2087"/>
          </a:p>
        </p:txBody>
      </p:sp>
      <p:sp>
        <p:nvSpPr>
          <p:cNvPr id="6166" name="Text Box 22">
            <a:extLst>
              <a:ext uri="{FF2B5EF4-FFF2-40B4-BE49-F238E27FC236}">
                <a16:creationId xmlns:a16="http://schemas.microsoft.com/office/drawing/2014/main" xmlns="" id="{B9730382-2B95-783A-BA0D-46539E9770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875" y="1838325"/>
            <a:ext cx="385763" cy="57467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>
              <a:defRPr/>
            </a:pPr>
            <a:r>
              <a:rPr lang="en-US" sz="3131">
                <a:solidFill>
                  <a:srgbClr val="FF0000"/>
                </a:solidFill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6167" name="Text Box 23">
            <a:extLst>
              <a:ext uri="{FF2B5EF4-FFF2-40B4-BE49-F238E27FC236}">
                <a16:creationId xmlns:a16="http://schemas.microsoft.com/office/drawing/2014/main" xmlns="" id="{2CAF8BE3-53C1-E30D-EC87-55380B7657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875" y="2274888"/>
            <a:ext cx="385763" cy="57467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>
              <a:defRPr/>
            </a:pPr>
            <a:r>
              <a:rPr lang="en-US" sz="3131">
                <a:solidFill>
                  <a:srgbClr val="0F09C8"/>
                </a:solidFill>
                <a:latin typeface="Times New Roman" panose="02020603050405020304" pitchFamily="18" charset="0"/>
              </a:rPr>
              <a:t>6</a:t>
            </a:r>
          </a:p>
        </p:txBody>
      </p:sp>
      <p:sp>
        <p:nvSpPr>
          <p:cNvPr id="6168" name="Line 24">
            <a:extLst>
              <a:ext uri="{FF2B5EF4-FFF2-40B4-BE49-F238E27FC236}">
                <a16:creationId xmlns:a16="http://schemas.microsoft.com/office/drawing/2014/main" xmlns="" id="{0E45D802-9549-56C1-C285-25FF85BD176A}"/>
              </a:ext>
            </a:extLst>
          </p:cNvPr>
          <p:cNvSpPr>
            <a:spLocks noChangeShapeType="1"/>
          </p:cNvSpPr>
          <p:nvPr/>
        </p:nvSpPr>
        <p:spPr bwMode="auto">
          <a:xfrm>
            <a:off x="4953000" y="2341563"/>
            <a:ext cx="533400" cy="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endParaRPr lang="vi-VN" sz="2087"/>
          </a:p>
        </p:txBody>
      </p:sp>
      <p:sp>
        <p:nvSpPr>
          <p:cNvPr id="6169" name="Text Box 25">
            <a:extLst>
              <a:ext uri="{FF2B5EF4-FFF2-40B4-BE49-F238E27FC236}">
                <a16:creationId xmlns:a16="http://schemas.microsoft.com/office/drawing/2014/main" xmlns="" id="{741FC2FA-C08F-70E0-9E7E-13A11F19D1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7513" y="1992313"/>
            <a:ext cx="541337" cy="51911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>
              <a:defRPr/>
            </a:pPr>
            <a:r>
              <a:rPr lang="en-US" sz="2783">
                <a:solidFill>
                  <a:srgbClr val="FF0000"/>
                </a:solidFill>
                <a:latin typeface="Times New Roman" panose="02020603050405020304" pitchFamily="18" charset="0"/>
              </a:rPr>
              <a:t>và</a:t>
            </a:r>
          </a:p>
        </p:txBody>
      </p:sp>
      <p:sp>
        <p:nvSpPr>
          <p:cNvPr id="6170" name="Text Box 26">
            <a:extLst>
              <a:ext uri="{FF2B5EF4-FFF2-40B4-BE49-F238E27FC236}">
                <a16:creationId xmlns:a16="http://schemas.microsoft.com/office/drawing/2014/main" xmlns="" id="{7218436C-1269-7849-1C77-FB69996A60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40500" y="1811338"/>
            <a:ext cx="563563" cy="57467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>
              <a:defRPr/>
            </a:pPr>
            <a:r>
              <a:rPr lang="en-US" sz="3131">
                <a:solidFill>
                  <a:srgbClr val="FF0000"/>
                </a:solidFill>
                <a:latin typeface="Times New Roman" panose="02020603050405020304" pitchFamily="18" charset="0"/>
              </a:rPr>
              <a:t>11</a:t>
            </a:r>
          </a:p>
        </p:txBody>
      </p:sp>
      <p:sp>
        <p:nvSpPr>
          <p:cNvPr id="6171" name="Text Box 27">
            <a:extLst>
              <a:ext uri="{FF2B5EF4-FFF2-40B4-BE49-F238E27FC236}">
                <a16:creationId xmlns:a16="http://schemas.microsoft.com/office/drawing/2014/main" xmlns="" id="{FFFD1AF5-6FF0-7819-F6B7-B74F442FB9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16700" y="2247900"/>
            <a:ext cx="385763" cy="57467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>
              <a:defRPr/>
            </a:pPr>
            <a:r>
              <a:rPr lang="en-US" sz="3131" dirty="0">
                <a:solidFill>
                  <a:srgbClr val="0F09C8"/>
                </a:solidFill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6172" name="Line 28">
            <a:extLst>
              <a:ext uri="{FF2B5EF4-FFF2-40B4-BE49-F238E27FC236}">
                <a16:creationId xmlns:a16="http://schemas.microsoft.com/office/drawing/2014/main" xmlns="" id="{8D52BA7C-B147-6EA3-232A-9D9E047EBD5A}"/>
              </a:ext>
            </a:extLst>
          </p:cNvPr>
          <p:cNvSpPr>
            <a:spLocks noChangeShapeType="1"/>
          </p:cNvSpPr>
          <p:nvPr/>
        </p:nvSpPr>
        <p:spPr bwMode="auto">
          <a:xfrm>
            <a:off x="6600825" y="2312988"/>
            <a:ext cx="533400" cy="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endParaRPr lang="vi-VN" sz="2087"/>
          </a:p>
        </p:txBody>
      </p:sp>
      <p:sp>
        <p:nvSpPr>
          <p:cNvPr id="6173" name="Text Box 29">
            <a:extLst>
              <a:ext uri="{FF2B5EF4-FFF2-40B4-BE49-F238E27FC236}">
                <a16:creationId xmlns:a16="http://schemas.microsoft.com/office/drawing/2014/main" xmlns="" id="{D596FD27-892D-6E02-8002-C843800144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13688" y="1811338"/>
            <a:ext cx="563562" cy="57467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>
              <a:defRPr/>
            </a:pPr>
            <a:r>
              <a:rPr lang="en-US" sz="3131">
                <a:solidFill>
                  <a:srgbClr val="FF0000"/>
                </a:solidFill>
                <a:latin typeface="Times New Roman" panose="02020603050405020304" pitchFamily="18" charset="0"/>
              </a:rPr>
              <a:t>11</a:t>
            </a:r>
          </a:p>
        </p:txBody>
      </p:sp>
      <p:sp>
        <p:nvSpPr>
          <p:cNvPr id="6174" name="Text Box 30">
            <a:extLst>
              <a:ext uri="{FF2B5EF4-FFF2-40B4-BE49-F238E27FC236}">
                <a16:creationId xmlns:a16="http://schemas.microsoft.com/office/drawing/2014/main" xmlns="" id="{79F1A536-4D28-A9A4-BCDD-8E7976D588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89888" y="2247900"/>
            <a:ext cx="384175" cy="57467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>
              <a:defRPr/>
            </a:pPr>
            <a:r>
              <a:rPr lang="en-US" sz="3131" dirty="0">
                <a:solidFill>
                  <a:srgbClr val="0F09C8"/>
                </a:solidFill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6175" name="Line 31">
            <a:extLst>
              <a:ext uri="{FF2B5EF4-FFF2-40B4-BE49-F238E27FC236}">
                <a16:creationId xmlns:a16="http://schemas.microsoft.com/office/drawing/2014/main" xmlns="" id="{1CB0EB93-E75D-32D6-36FB-C4193CD016F1}"/>
              </a:ext>
            </a:extLst>
          </p:cNvPr>
          <p:cNvSpPr>
            <a:spLocks noChangeShapeType="1"/>
          </p:cNvSpPr>
          <p:nvPr/>
        </p:nvSpPr>
        <p:spPr bwMode="auto">
          <a:xfrm>
            <a:off x="7972425" y="2312988"/>
            <a:ext cx="533400" cy="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endParaRPr lang="vi-VN" sz="2087"/>
          </a:p>
        </p:txBody>
      </p:sp>
      <p:sp>
        <p:nvSpPr>
          <p:cNvPr id="6176" name="Text Box 32">
            <a:extLst>
              <a:ext uri="{FF2B5EF4-FFF2-40B4-BE49-F238E27FC236}">
                <a16:creationId xmlns:a16="http://schemas.microsoft.com/office/drawing/2014/main" xmlns="" id="{39FE2E3F-2A10-FD3F-F2BB-E7021DCB2D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00900" y="1987550"/>
            <a:ext cx="539750" cy="5207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>
              <a:defRPr/>
            </a:pPr>
            <a:r>
              <a:rPr lang="en-US" sz="2783">
                <a:solidFill>
                  <a:srgbClr val="FF0000"/>
                </a:solidFill>
                <a:latin typeface="Times New Roman" panose="02020603050405020304" pitchFamily="18" charset="0"/>
              </a:rPr>
              <a:t>và</a:t>
            </a:r>
          </a:p>
        </p:txBody>
      </p:sp>
      <p:sp>
        <p:nvSpPr>
          <p:cNvPr id="2" name="Line 47">
            <a:extLst>
              <a:ext uri="{FF2B5EF4-FFF2-40B4-BE49-F238E27FC236}">
                <a16:creationId xmlns:a16="http://schemas.microsoft.com/office/drawing/2014/main" xmlns="" id="{4C0315EE-0776-1E0F-1697-E541CF7CC20B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0" y="1878013"/>
            <a:ext cx="0" cy="793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endParaRPr lang="vi-VN" sz="2087"/>
          </a:p>
        </p:txBody>
      </p:sp>
      <p:sp>
        <p:nvSpPr>
          <p:cNvPr id="3" name="Line 48">
            <a:extLst>
              <a:ext uri="{FF2B5EF4-FFF2-40B4-BE49-F238E27FC236}">
                <a16:creationId xmlns:a16="http://schemas.microsoft.com/office/drawing/2014/main" xmlns="" id="{542033B8-053A-9B72-4543-E835B6D9ABD1}"/>
              </a:ext>
            </a:extLst>
          </p:cNvPr>
          <p:cNvSpPr>
            <a:spLocks noChangeShapeType="1"/>
          </p:cNvSpPr>
          <p:nvPr/>
        </p:nvSpPr>
        <p:spPr bwMode="auto">
          <a:xfrm>
            <a:off x="6096000" y="1878013"/>
            <a:ext cx="0" cy="793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endParaRPr lang="vi-VN" sz="2087"/>
          </a:p>
        </p:txBody>
      </p:sp>
      <p:sp>
        <p:nvSpPr>
          <p:cNvPr id="6211" name="Text Box 67">
            <a:extLst>
              <a:ext uri="{FF2B5EF4-FFF2-40B4-BE49-F238E27FC236}">
                <a16:creationId xmlns:a16="http://schemas.microsoft.com/office/drawing/2014/main" xmlns="" id="{C912E2B3-70E6-B717-F886-CBDFC253B0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362325"/>
            <a:ext cx="9144000" cy="5207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457200" indent="-4572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Char char="v"/>
              <a:defRPr/>
            </a:pPr>
            <a:r>
              <a:rPr lang="en-US" sz="2783">
                <a:solidFill>
                  <a:srgbClr val="FF0000"/>
                </a:solidFill>
                <a:latin typeface="Times New Roman" panose="02020603050405020304" pitchFamily="18" charset="0"/>
              </a:rPr>
              <a:t>Bài 2: </a:t>
            </a:r>
            <a:r>
              <a:rPr lang="en-US" sz="2783">
                <a:solidFill>
                  <a:srgbClr val="0F09C8"/>
                </a:solidFill>
                <a:latin typeface="Times New Roman" panose="02020603050405020304" pitchFamily="18" charset="0"/>
              </a:rPr>
              <a:t>b) Nêu cách so </a:t>
            </a:r>
            <a:r>
              <a:rPr lang="en-US" sz="2783">
                <a:solidFill>
                  <a:srgbClr val="FF0000"/>
                </a:solidFill>
                <a:latin typeface="Times New Roman" panose="02020603050405020304" pitchFamily="18" charset="0"/>
              </a:rPr>
              <a:t>sánh </a:t>
            </a:r>
            <a:r>
              <a:rPr lang="en-US" sz="2783" u="sng">
                <a:solidFill>
                  <a:srgbClr val="FF0000"/>
                </a:solidFill>
                <a:latin typeface="Times New Roman" panose="02020603050405020304" pitchFamily="18" charset="0"/>
              </a:rPr>
              <a:t>hai phân số có cùng tử số</a:t>
            </a:r>
            <a:r>
              <a:rPr lang="en-US" sz="2783">
                <a:solidFill>
                  <a:srgbClr val="FF0000"/>
                </a:solidFill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6212" name="Text Box 68">
            <a:extLst>
              <a:ext uri="{FF2B5EF4-FFF2-40B4-BE49-F238E27FC236}">
                <a16:creationId xmlns:a16="http://schemas.microsoft.com/office/drawing/2014/main" xmlns="" id="{D79D9854-DCDA-AFC3-BAA3-4323272A1A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4489450"/>
            <a:ext cx="8305800" cy="9493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>
              <a:defRPr/>
            </a:pPr>
            <a:r>
              <a:rPr lang="en-US" sz="2783">
                <a:solidFill>
                  <a:srgbClr val="0F09C8"/>
                </a:solidFill>
                <a:latin typeface="Times New Roman" panose="02020603050405020304" pitchFamily="18" charset="0"/>
              </a:rPr>
              <a:t>* Nếu hai phân số có cùng tử số, phân số nào có mẫu số nhỏ h</a:t>
            </a:r>
            <a:r>
              <a:rPr lang="vi-VN" sz="2783">
                <a:solidFill>
                  <a:srgbClr val="0F09C8"/>
                </a:solidFill>
                <a:latin typeface="Times New Roman" panose="02020603050405020304" pitchFamily="18" charset="0"/>
              </a:rPr>
              <a:t>ơ</a:t>
            </a:r>
            <a:r>
              <a:rPr lang="en-US" sz="2783">
                <a:solidFill>
                  <a:srgbClr val="0F09C8"/>
                </a:solidFill>
                <a:latin typeface="Times New Roman" panose="02020603050405020304" pitchFamily="18" charset="0"/>
              </a:rPr>
              <a:t>n thì phân số </a:t>
            </a:r>
            <a:r>
              <a:rPr lang="vi-VN" sz="2783">
                <a:solidFill>
                  <a:srgbClr val="0F09C8"/>
                </a:solidFill>
                <a:latin typeface="Times New Roman" panose="02020603050405020304" pitchFamily="18" charset="0"/>
              </a:rPr>
              <a:t>đ</a:t>
            </a:r>
            <a:r>
              <a:rPr lang="en-US" sz="2783">
                <a:solidFill>
                  <a:srgbClr val="0F09C8"/>
                </a:solidFill>
                <a:latin typeface="Times New Roman" panose="02020603050405020304" pitchFamily="18" charset="0"/>
              </a:rPr>
              <a:t>ó lớn h</a:t>
            </a:r>
            <a:r>
              <a:rPr lang="vi-VN" sz="2783">
                <a:solidFill>
                  <a:srgbClr val="0F09C8"/>
                </a:solidFill>
                <a:latin typeface="Times New Roman" panose="02020603050405020304" pitchFamily="18" charset="0"/>
              </a:rPr>
              <a:t>ơ</a:t>
            </a:r>
            <a:r>
              <a:rPr lang="en-US" sz="2783">
                <a:solidFill>
                  <a:srgbClr val="0F09C8"/>
                </a:solidFill>
                <a:latin typeface="Times New Roman" panose="02020603050405020304" pitchFamily="18" charset="0"/>
              </a:rPr>
              <a:t>n.</a:t>
            </a: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61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61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10" grpId="0"/>
      <p:bldP spid="6209" grpId="0"/>
      <p:bldP spid="6208" grpId="0"/>
      <p:bldP spid="6155" grpId="0"/>
      <p:bldP spid="6169" grpId="0"/>
      <p:bldP spid="6176" grpId="0"/>
      <p:bldP spid="62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5" name="Text Box 7">
            <a:extLst>
              <a:ext uri="{FF2B5EF4-FFF2-40B4-BE49-F238E27FC236}">
                <a16:creationId xmlns:a16="http://schemas.microsoft.com/office/drawing/2014/main" xmlns="" id="{4D05058F-1948-D232-B861-DF3EF13F2B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9000" y="895350"/>
            <a:ext cx="7896225" cy="574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571500" indent="-5715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marL="0" indent="0" algn="ctr" eaLnBrk="1" hangingPunct="1">
              <a:defRPr/>
            </a:pPr>
            <a:r>
              <a:rPr lang="en-US" sz="3131">
                <a:latin typeface="Times New Roman" panose="02020603050405020304" pitchFamily="18" charset="0"/>
              </a:rPr>
              <a:t>Bài 3/trang 170. Phân số nào lớn h</a:t>
            </a:r>
            <a:r>
              <a:rPr lang="vi-VN" sz="3131">
                <a:latin typeface="Times New Roman" panose="02020603050405020304" pitchFamily="18" charset="0"/>
              </a:rPr>
              <a:t>ơ</a:t>
            </a:r>
            <a:r>
              <a:rPr lang="en-US" sz="3131">
                <a:latin typeface="Times New Roman" panose="02020603050405020304" pitchFamily="18" charset="0"/>
              </a:rPr>
              <a:t>n:</a:t>
            </a:r>
          </a:p>
        </p:txBody>
      </p:sp>
      <p:sp>
        <p:nvSpPr>
          <p:cNvPr id="7178" name="Line 10">
            <a:extLst>
              <a:ext uri="{FF2B5EF4-FFF2-40B4-BE49-F238E27FC236}">
                <a16:creationId xmlns:a16="http://schemas.microsoft.com/office/drawing/2014/main" xmlns="" id="{F2102D84-4D57-9524-219F-C563EF5197EB}"/>
              </a:ext>
            </a:extLst>
          </p:cNvPr>
          <p:cNvSpPr>
            <a:spLocks noChangeShapeType="1"/>
          </p:cNvSpPr>
          <p:nvPr/>
        </p:nvSpPr>
        <p:spPr bwMode="auto">
          <a:xfrm>
            <a:off x="684213" y="2051050"/>
            <a:ext cx="533400" cy="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endParaRPr lang="vi-VN" sz="2087"/>
          </a:p>
        </p:txBody>
      </p:sp>
      <p:sp>
        <p:nvSpPr>
          <p:cNvPr id="7181" name="Line 13">
            <a:extLst>
              <a:ext uri="{FF2B5EF4-FFF2-40B4-BE49-F238E27FC236}">
                <a16:creationId xmlns:a16="http://schemas.microsoft.com/office/drawing/2014/main" xmlns="" id="{34C3CA51-14A0-A7E0-92A4-171C272ADFD4}"/>
              </a:ext>
            </a:extLst>
          </p:cNvPr>
          <p:cNvSpPr>
            <a:spLocks noChangeShapeType="1"/>
          </p:cNvSpPr>
          <p:nvPr/>
        </p:nvSpPr>
        <p:spPr bwMode="auto">
          <a:xfrm>
            <a:off x="1781175" y="2049463"/>
            <a:ext cx="533400" cy="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endParaRPr lang="vi-VN" sz="2087"/>
          </a:p>
        </p:txBody>
      </p:sp>
      <p:sp>
        <p:nvSpPr>
          <p:cNvPr id="7185" name="Line 17">
            <a:extLst>
              <a:ext uri="{FF2B5EF4-FFF2-40B4-BE49-F238E27FC236}">
                <a16:creationId xmlns:a16="http://schemas.microsoft.com/office/drawing/2014/main" xmlns="" id="{8BBC855C-011D-AFDE-4AB8-E082CFBA455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790950" y="2049463"/>
            <a:ext cx="12700" cy="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endParaRPr lang="vi-VN" sz="2087"/>
          </a:p>
        </p:txBody>
      </p:sp>
      <p:grpSp>
        <p:nvGrpSpPr>
          <p:cNvPr id="22534" name="Group 5">
            <a:extLst>
              <a:ext uri="{FF2B5EF4-FFF2-40B4-BE49-F238E27FC236}">
                <a16:creationId xmlns:a16="http://schemas.microsoft.com/office/drawing/2014/main" xmlns="" id="{995233D1-F152-B1FB-C6DE-7EB0D86955B9}"/>
              </a:ext>
            </a:extLst>
          </p:cNvPr>
          <p:cNvGrpSpPr>
            <a:grpSpLocks/>
          </p:cNvGrpSpPr>
          <p:nvPr/>
        </p:nvGrpSpPr>
        <p:grpSpPr bwMode="auto">
          <a:xfrm>
            <a:off x="3524250" y="1509713"/>
            <a:ext cx="4208463" cy="1133475"/>
            <a:chOff x="3211206" y="1506750"/>
            <a:chExt cx="4207968" cy="1133584"/>
          </a:xfrm>
        </p:grpSpPr>
        <p:sp>
          <p:nvSpPr>
            <p:cNvPr id="7203" name="Text Box 35">
              <a:extLst>
                <a:ext uri="{FF2B5EF4-FFF2-40B4-BE49-F238E27FC236}">
                  <a16:creationId xmlns:a16="http://schemas.microsoft.com/office/drawing/2014/main" xmlns="" id="{522E292D-5842-6B0A-7625-A3DF75BEF9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49306" y="1798878"/>
              <a:ext cx="541274" cy="520750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lvl1pPr eaLnBrk="0" hangingPunct="0">
                <a:defRPr sz="3200" b="1">
                  <a:solidFill>
                    <a:schemeClr val="tx1"/>
                  </a:solidFill>
                  <a:latin typeface="VNI-Times" pitchFamily="2" charset="0"/>
                </a:defRPr>
              </a:lvl1pPr>
              <a:lvl2pPr marL="742950" indent="-285750" eaLnBrk="0" hangingPunct="0">
                <a:defRPr sz="3200" b="1">
                  <a:solidFill>
                    <a:schemeClr val="tx1"/>
                  </a:solidFill>
                  <a:latin typeface="VNI-Times" pitchFamily="2" charset="0"/>
                </a:defRPr>
              </a:lvl2pPr>
              <a:lvl3pPr marL="1143000" indent="-228600" eaLnBrk="0" hangingPunct="0">
                <a:defRPr sz="3200" b="1">
                  <a:solidFill>
                    <a:schemeClr val="tx1"/>
                  </a:solidFill>
                  <a:latin typeface="VNI-Times" pitchFamily="2" charset="0"/>
                </a:defRPr>
              </a:lvl3pPr>
              <a:lvl4pPr marL="1600200" indent="-228600" eaLnBrk="0" hangingPunct="0">
                <a:defRPr sz="3200" b="1">
                  <a:solidFill>
                    <a:schemeClr val="tx1"/>
                  </a:solidFill>
                  <a:latin typeface="VNI-Times" pitchFamily="2" charset="0"/>
                </a:defRPr>
              </a:lvl4pPr>
              <a:lvl5pPr marL="2057400" indent="-228600" eaLnBrk="0" hangingPunct="0">
                <a:defRPr sz="3200" b="1">
                  <a:solidFill>
                    <a:schemeClr val="tx1"/>
                  </a:solidFill>
                  <a:latin typeface="VNI-Times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tx1"/>
                  </a:solidFill>
                  <a:latin typeface="VNI-Times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tx1"/>
                  </a:solidFill>
                  <a:latin typeface="VNI-Times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tx1"/>
                  </a:solidFill>
                  <a:latin typeface="VNI-Times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tx1"/>
                  </a:solidFill>
                  <a:latin typeface="VNI-Times" pitchFamily="2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2783">
                  <a:latin typeface="Times New Roman" panose="02020603050405020304" pitchFamily="18" charset="0"/>
                </a:rPr>
                <a:t>và</a:t>
              </a:r>
            </a:p>
          </p:txBody>
        </p:sp>
        <p:grpSp>
          <p:nvGrpSpPr>
            <p:cNvPr id="22599" name="Group 4">
              <a:extLst>
                <a:ext uri="{FF2B5EF4-FFF2-40B4-BE49-F238E27FC236}">
                  <a16:creationId xmlns:a16="http://schemas.microsoft.com/office/drawing/2014/main" xmlns="" id="{E66D6DCD-7CDD-6E72-8225-A9D0409251E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32162" y="1506750"/>
              <a:ext cx="415110" cy="1097398"/>
              <a:chOff x="3332162" y="1506750"/>
              <a:chExt cx="415110" cy="1097398"/>
            </a:xfrm>
          </p:grpSpPr>
          <p:sp>
            <p:nvSpPr>
              <p:cNvPr id="7183" name="Text Box 15">
                <a:extLst>
                  <a:ext uri="{FF2B5EF4-FFF2-40B4-BE49-F238E27FC236}">
                    <a16:creationId xmlns:a16="http://schemas.microsoft.com/office/drawing/2014/main" xmlns="" id="{825F01A1-E31E-C8D0-414F-D8CF5DD7D8D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31842" y="1506750"/>
                <a:ext cx="384130" cy="5747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>
                <a:spAutoFit/>
              </a:bodyPr>
              <a:lstStyle>
                <a:lvl1pPr eaLnBrk="0" hangingPunct="0"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1pPr>
                <a:lvl2pPr marL="742950" indent="-285750" eaLnBrk="0" hangingPunct="0"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2pPr>
                <a:lvl3pPr marL="1143000" indent="-228600" eaLnBrk="0" hangingPunct="0"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3pPr>
                <a:lvl4pPr marL="1600200" indent="-228600" eaLnBrk="0" hangingPunct="0"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4pPr>
                <a:lvl5pPr marL="2057400" indent="-228600" eaLnBrk="0" hangingPunct="0"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en-US" sz="3131">
                    <a:solidFill>
                      <a:srgbClr val="0F09C8"/>
                    </a:solidFill>
                    <a:latin typeface="Times New Roman" panose="02020603050405020304" pitchFamily="18" charset="0"/>
                  </a:rPr>
                  <a:t>2</a:t>
                </a:r>
              </a:p>
            </p:txBody>
          </p:sp>
          <p:sp>
            <p:nvSpPr>
              <p:cNvPr id="7184" name="Text Box 16">
                <a:extLst>
                  <a:ext uri="{FF2B5EF4-FFF2-40B4-BE49-F238E27FC236}">
                    <a16:creationId xmlns:a16="http://schemas.microsoft.com/office/drawing/2014/main" xmlns="" id="{8352CE2F-3E04-712B-4B26-7DF03601129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63588" y="2029087"/>
                <a:ext cx="384130" cy="5747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>
                <a:spAutoFit/>
              </a:bodyPr>
              <a:lstStyle>
                <a:lvl1pPr eaLnBrk="0" hangingPunct="0"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1pPr>
                <a:lvl2pPr marL="742950" indent="-285750" eaLnBrk="0" hangingPunct="0"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2pPr>
                <a:lvl3pPr marL="1143000" indent="-228600" eaLnBrk="0" hangingPunct="0"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3pPr>
                <a:lvl4pPr marL="1600200" indent="-228600" eaLnBrk="0" hangingPunct="0"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4pPr>
                <a:lvl5pPr marL="2057400" indent="-228600" eaLnBrk="0" hangingPunct="0"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en-US" sz="3131">
                    <a:solidFill>
                      <a:srgbClr val="0F09C8"/>
                    </a:solidFill>
                    <a:latin typeface="Times New Roman" panose="02020603050405020304" pitchFamily="18" charset="0"/>
                  </a:rPr>
                  <a:t>7</a:t>
                </a:r>
              </a:p>
            </p:txBody>
          </p:sp>
        </p:grpSp>
        <p:grpSp>
          <p:nvGrpSpPr>
            <p:cNvPr id="22600" name="Group 1">
              <a:extLst>
                <a:ext uri="{FF2B5EF4-FFF2-40B4-BE49-F238E27FC236}">
                  <a16:creationId xmlns:a16="http://schemas.microsoft.com/office/drawing/2014/main" xmlns="" id="{52727D6F-7594-8D94-63CE-074FE582B1B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11206" y="1512004"/>
              <a:ext cx="1846504" cy="1128330"/>
              <a:chOff x="3508134" y="3422833"/>
              <a:chExt cx="1846504" cy="1128330"/>
            </a:xfrm>
          </p:grpSpPr>
          <p:sp>
            <p:nvSpPr>
              <p:cNvPr id="7186" name="Text Box 18">
                <a:extLst>
                  <a:ext uri="{FF2B5EF4-FFF2-40B4-BE49-F238E27FC236}">
                    <a16:creationId xmlns:a16="http://schemas.microsoft.com/office/drawing/2014/main" xmlns="" id="{FCA24DE5-DFC8-69C1-EE45-EA63EBC6E68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36716" y="3422342"/>
                <a:ext cx="385717" cy="5747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>
                <a:spAutoFit/>
              </a:bodyPr>
              <a:lstStyle>
                <a:lvl1pPr eaLnBrk="0" hangingPunct="0"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1pPr>
                <a:lvl2pPr marL="742950" indent="-285750" eaLnBrk="0" hangingPunct="0"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2pPr>
                <a:lvl3pPr marL="1143000" indent="-228600" eaLnBrk="0" hangingPunct="0"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3pPr>
                <a:lvl4pPr marL="1600200" indent="-228600" eaLnBrk="0" hangingPunct="0"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4pPr>
                <a:lvl5pPr marL="2057400" indent="-228600" eaLnBrk="0" hangingPunct="0"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en-US" sz="3131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4</a:t>
                </a:r>
              </a:p>
            </p:txBody>
          </p:sp>
          <p:sp>
            <p:nvSpPr>
              <p:cNvPr id="7187" name="Text Box 19">
                <a:extLst>
                  <a:ext uri="{FF2B5EF4-FFF2-40B4-BE49-F238E27FC236}">
                    <a16:creationId xmlns:a16="http://schemas.microsoft.com/office/drawing/2014/main" xmlns="" id="{49C15119-3EE2-3181-16DA-118C6FFB3F5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46240" y="3976433"/>
                <a:ext cx="385717" cy="5747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>
                <a:spAutoFit/>
              </a:bodyPr>
              <a:lstStyle>
                <a:lvl1pPr eaLnBrk="0" hangingPunct="0"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1pPr>
                <a:lvl2pPr marL="742950" indent="-285750" eaLnBrk="0" hangingPunct="0"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2pPr>
                <a:lvl3pPr marL="1143000" indent="-228600" eaLnBrk="0" hangingPunct="0"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3pPr>
                <a:lvl4pPr marL="1600200" indent="-228600" eaLnBrk="0" hangingPunct="0"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4pPr>
                <a:lvl5pPr marL="2057400" indent="-228600" eaLnBrk="0" hangingPunct="0"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en-US" sz="3131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9</a:t>
                </a:r>
              </a:p>
            </p:txBody>
          </p:sp>
          <p:sp>
            <p:nvSpPr>
              <p:cNvPr id="7188" name="Line 20">
                <a:extLst>
                  <a:ext uri="{FF2B5EF4-FFF2-40B4-BE49-F238E27FC236}">
                    <a16:creationId xmlns:a16="http://schemas.microsoft.com/office/drawing/2014/main" xmlns="" id="{7B346AE2-D2E5-1A29-53FA-845E569A19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20843" y="3965319"/>
                <a:ext cx="533337" cy="0"/>
              </a:xfrm>
              <a:prstGeom prst="line">
                <a:avLst/>
              </a:prstGeom>
              <a:noFill/>
              <a:ln w="9525">
                <a:solidFill>
                  <a:srgbClr val="FF006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 eaLnBrk="1" hangingPunct="1">
                  <a:defRPr/>
                </a:pPr>
                <a:endParaRPr lang="vi-VN" sz="2087"/>
              </a:p>
            </p:txBody>
          </p:sp>
          <p:sp>
            <p:nvSpPr>
              <p:cNvPr id="71" name="Line 20">
                <a:extLst>
                  <a:ext uri="{FF2B5EF4-FFF2-40B4-BE49-F238E27FC236}">
                    <a16:creationId xmlns:a16="http://schemas.microsoft.com/office/drawing/2014/main" xmlns="" id="{C62DB56D-9C99-5318-C0F5-E400FD0BA00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08134" y="3957381"/>
                <a:ext cx="533337" cy="0"/>
              </a:xfrm>
              <a:prstGeom prst="line">
                <a:avLst/>
              </a:prstGeom>
              <a:noFill/>
              <a:ln w="9525">
                <a:solidFill>
                  <a:srgbClr val="FF006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 eaLnBrk="1" hangingPunct="1">
                  <a:defRPr/>
                </a:pPr>
                <a:endParaRPr lang="vi-VN" sz="2087"/>
              </a:p>
            </p:txBody>
          </p:sp>
        </p:grpSp>
        <p:sp>
          <p:nvSpPr>
            <p:cNvPr id="39" name="Text Box 35">
              <a:extLst>
                <a:ext uri="{FF2B5EF4-FFF2-40B4-BE49-F238E27FC236}">
                  <a16:creationId xmlns:a16="http://schemas.microsoft.com/office/drawing/2014/main" xmlns="" id="{DD2DDECC-90F9-96E3-F5F4-E2AED6ED2B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77900" y="1798878"/>
              <a:ext cx="541274" cy="520750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lvl1pPr eaLnBrk="0" hangingPunct="0">
                <a:defRPr sz="3200" b="1">
                  <a:solidFill>
                    <a:schemeClr val="tx1"/>
                  </a:solidFill>
                  <a:latin typeface="VNI-Times" pitchFamily="2" charset="0"/>
                </a:defRPr>
              </a:lvl1pPr>
              <a:lvl2pPr marL="742950" indent="-285750" eaLnBrk="0" hangingPunct="0">
                <a:defRPr sz="3200" b="1">
                  <a:solidFill>
                    <a:schemeClr val="tx1"/>
                  </a:solidFill>
                  <a:latin typeface="VNI-Times" pitchFamily="2" charset="0"/>
                </a:defRPr>
              </a:lvl2pPr>
              <a:lvl3pPr marL="1143000" indent="-228600" eaLnBrk="0" hangingPunct="0">
                <a:defRPr sz="3200" b="1">
                  <a:solidFill>
                    <a:schemeClr val="tx1"/>
                  </a:solidFill>
                  <a:latin typeface="VNI-Times" pitchFamily="2" charset="0"/>
                </a:defRPr>
              </a:lvl3pPr>
              <a:lvl4pPr marL="1600200" indent="-228600" eaLnBrk="0" hangingPunct="0">
                <a:defRPr sz="3200" b="1">
                  <a:solidFill>
                    <a:schemeClr val="tx1"/>
                  </a:solidFill>
                  <a:latin typeface="VNI-Times" pitchFamily="2" charset="0"/>
                </a:defRPr>
              </a:lvl4pPr>
              <a:lvl5pPr marL="2057400" indent="-228600" eaLnBrk="0" hangingPunct="0">
                <a:defRPr sz="3200" b="1">
                  <a:solidFill>
                    <a:schemeClr val="tx1"/>
                  </a:solidFill>
                  <a:latin typeface="VNI-Times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tx1"/>
                  </a:solidFill>
                  <a:latin typeface="VNI-Times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tx1"/>
                  </a:solidFill>
                  <a:latin typeface="VNI-Times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tx1"/>
                  </a:solidFill>
                  <a:latin typeface="VNI-Times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tx1"/>
                  </a:solidFill>
                  <a:latin typeface="VNI-Times" pitchFamily="2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2783">
                  <a:latin typeface="Times New Roman" panose="02020603050405020304" pitchFamily="18" charset="0"/>
                </a:rPr>
                <a:t>và</a:t>
              </a:r>
            </a:p>
          </p:txBody>
        </p:sp>
      </p:grpSp>
      <p:sp>
        <p:nvSpPr>
          <p:cNvPr id="7192" name="Line 24">
            <a:extLst>
              <a:ext uri="{FF2B5EF4-FFF2-40B4-BE49-F238E27FC236}">
                <a16:creationId xmlns:a16="http://schemas.microsoft.com/office/drawing/2014/main" xmlns="" id="{BE72BB07-744D-F183-129E-F0853B9763BA}"/>
              </a:ext>
            </a:extLst>
          </p:cNvPr>
          <p:cNvSpPr>
            <a:spLocks noChangeShapeType="1"/>
          </p:cNvSpPr>
          <p:nvPr/>
        </p:nvSpPr>
        <p:spPr bwMode="auto">
          <a:xfrm>
            <a:off x="6589713" y="2114550"/>
            <a:ext cx="533400" cy="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endParaRPr lang="vi-VN" sz="2087"/>
          </a:p>
        </p:txBody>
      </p:sp>
      <p:grpSp>
        <p:nvGrpSpPr>
          <p:cNvPr id="22536" name="Group 7">
            <a:extLst>
              <a:ext uri="{FF2B5EF4-FFF2-40B4-BE49-F238E27FC236}">
                <a16:creationId xmlns:a16="http://schemas.microsoft.com/office/drawing/2014/main" xmlns="" id="{398F1792-9779-305B-9D33-EE821D6C702C}"/>
              </a:ext>
            </a:extLst>
          </p:cNvPr>
          <p:cNvGrpSpPr>
            <a:grpSpLocks/>
          </p:cNvGrpSpPr>
          <p:nvPr/>
        </p:nvGrpSpPr>
        <p:grpSpPr bwMode="auto">
          <a:xfrm>
            <a:off x="6618288" y="1639888"/>
            <a:ext cx="1757362" cy="1047750"/>
            <a:chOff x="6618400" y="1639710"/>
            <a:chExt cx="1757363" cy="1048449"/>
          </a:xfrm>
        </p:grpSpPr>
        <p:grpSp>
          <p:nvGrpSpPr>
            <p:cNvPr id="22593" name="Group 6">
              <a:extLst>
                <a:ext uri="{FF2B5EF4-FFF2-40B4-BE49-F238E27FC236}">
                  <a16:creationId xmlns:a16="http://schemas.microsoft.com/office/drawing/2014/main" xmlns="" id="{1964C55E-F0AB-217A-2F8C-2189C9F93D9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618400" y="1639710"/>
              <a:ext cx="1757363" cy="1009650"/>
              <a:chOff x="6616700" y="3495675"/>
              <a:chExt cx="1757363" cy="1009650"/>
            </a:xfrm>
          </p:grpSpPr>
          <p:sp>
            <p:nvSpPr>
              <p:cNvPr id="7190" name="Text Box 22">
                <a:extLst>
                  <a:ext uri="{FF2B5EF4-FFF2-40B4-BE49-F238E27FC236}">
                    <a16:creationId xmlns:a16="http://schemas.microsoft.com/office/drawing/2014/main" xmlns="" id="{9727BA58-89F0-12CC-035D-9234C8DB042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661150" y="3498852"/>
                <a:ext cx="385762" cy="57346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>
                <a:spAutoFit/>
              </a:bodyPr>
              <a:lstStyle>
                <a:lvl1pPr eaLnBrk="0" hangingPunct="0"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1pPr>
                <a:lvl2pPr marL="742950" indent="-285750" eaLnBrk="0" hangingPunct="0"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2pPr>
                <a:lvl3pPr marL="1143000" indent="-228600" eaLnBrk="0" hangingPunct="0"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3pPr>
                <a:lvl4pPr marL="1600200" indent="-228600" eaLnBrk="0" hangingPunct="0"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4pPr>
                <a:lvl5pPr marL="2057400" indent="-228600" eaLnBrk="0" hangingPunct="0"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en-US" sz="3131">
                    <a:solidFill>
                      <a:srgbClr val="0F09C8"/>
                    </a:solidFill>
                    <a:latin typeface="Times New Roman" panose="02020603050405020304" pitchFamily="18" charset="0"/>
                  </a:rPr>
                  <a:t>5</a:t>
                </a:r>
              </a:p>
            </p:txBody>
          </p:sp>
          <p:sp>
            <p:nvSpPr>
              <p:cNvPr id="7191" name="Text Box 23">
                <a:extLst>
                  <a:ext uri="{FF2B5EF4-FFF2-40B4-BE49-F238E27FC236}">
                    <a16:creationId xmlns:a16="http://schemas.microsoft.com/office/drawing/2014/main" xmlns="" id="{24A261EC-6BA7-8634-92B2-2B582995C39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616700" y="3932528"/>
                <a:ext cx="385762" cy="5734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>
                <a:spAutoFit/>
              </a:bodyPr>
              <a:lstStyle>
                <a:lvl1pPr eaLnBrk="0" hangingPunct="0"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1pPr>
                <a:lvl2pPr marL="742950" indent="-285750" eaLnBrk="0" hangingPunct="0"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2pPr>
                <a:lvl3pPr marL="1143000" indent="-228600" eaLnBrk="0" hangingPunct="0"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3pPr>
                <a:lvl4pPr marL="1600200" indent="-228600" eaLnBrk="0" hangingPunct="0"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4pPr>
                <a:lvl5pPr marL="2057400" indent="-228600" eaLnBrk="0" hangingPunct="0"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en-US" sz="3131">
                    <a:solidFill>
                      <a:srgbClr val="0F09C8"/>
                    </a:solidFill>
                    <a:latin typeface="Times New Roman" panose="02020603050405020304" pitchFamily="18" charset="0"/>
                  </a:rPr>
                  <a:t>8</a:t>
                </a:r>
              </a:p>
            </p:txBody>
          </p:sp>
          <p:sp>
            <p:nvSpPr>
              <p:cNvPr id="7193" name="Text Box 25">
                <a:extLst>
                  <a:ext uri="{FF2B5EF4-FFF2-40B4-BE49-F238E27FC236}">
                    <a16:creationId xmlns:a16="http://schemas.microsoft.com/office/drawing/2014/main" xmlns="" id="{F01BE264-181C-1C4C-2C2D-5F0EA55E352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989888" y="3495675"/>
                <a:ext cx="384175" cy="57346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>
                <a:spAutoFit/>
              </a:bodyPr>
              <a:lstStyle>
                <a:lvl1pPr eaLnBrk="0" hangingPunct="0"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1pPr>
                <a:lvl2pPr marL="742950" indent="-285750" eaLnBrk="0" hangingPunct="0"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2pPr>
                <a:lvl3pPr marL="1143000" indent="-228600" eaLnBrk="0" hangingPunct="0"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3pPr>
                <a:lvl4pPr marL="1600200" indent="-228600" eaLnBrk="0" hangingPunct="0"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4pPr>
                <a:lvl5pPr marL="2057400" indent="-228600" eaLnBrk="0" hangingPunct="0"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en-US" sz="3131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8</a:t>
                </a:r>
              </a:p>
            </p:txBody>
          </p:sp>
        </p:grpSp>
        <p:sp>
          <p:nvSpPr>
            <p:cNvPr id="7194" name="Text Box 26">
              <a:extLst>
                <a:ext uri="{FF2B5EF4-FFF2-40B4-BE49-F238E27FC236}">
                  <a16:creationId xmlns:a16="http://schemas.microsoft.com/office/drawing/2014/main" xmlns="" id="{2B6848B3-23FF-D165-468F-D5C439B86D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45551" y="2114689"/>
              <a:ext cx="384175" cy="573470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lvl1pPr eaLnBrk="0" hangingPunct="0">
                <a:defRPr sz="3200" b="1">
                  <a:solidFill>
                    <a:schemeClr val="tx1"/>
                  </a:solidFill>
                  <a:latin typeface="VNI-Times" pitchFamily="2" charset="0"/>
                </a:defRPr>
              </a:lvl1pPr>
              <a:lvl2pPr marL="742950" indent="-285750" eaLnBrk="0" hangingPunct="0">
                <a:defRPr sz="3200" b="1">
                  <a:solidFill>
                    <a:schemeClr val="tx1"/>
                  </a:solidFill>
                  <a:latin typeface="VNI-Times" pitchFamily="2" charset="0"/>
                </a:defRPr>
              </a:lvl2pPr>
              <a:lvl3pPr marL="1143000" indent="-228600" eaLnBrk="0" hangingPunct="0">
                <a:defRPr sz="3200" b="1">
                  <a:solidFill>
                    <a:schemeClr val="tx1"/>
                  </a:solidFill>
                  <a:latin typeface="VNI-Times" pitchFamily="2" charset="0"/>
                </a:defRPr>
              </a:lvl3pPr>
              <a:lvl4pPr marL="1600200" indent="-228600" eaLnBrk="0" hangingPunct="0">
                <a:defRPr sz="3200" b="1">
                  <a:solidFill>
                    <a:schemeClr val="tx1"/>
                  </a:solidFill>
                  <a:latin typeface="VNI-Times" pitchFamily="2" charset="0"/>
                </a:defRPr>
              </a:lvl4pPr>
              <a:lvl5pPr marL="2057400" indent="-228600" eaLnBrk="0" hangingPunct="0">
                <a:defRPr sz="3200" b="1">
                  <a:solidFill>
                    <a:schemeClr val="tx1"/>
                  </a:solidFill>
                  <a:latin typeface="VNI-Times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tx1"/>
                  </a:solidFill>
                  <a:latin typeface="VNI-Times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tx1"/>
                  </a:solidFill>
                  <a:latin typeface="VNI-Times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tx1"/>
                  </a:solidFill>
                  <a:latin typeface="VNI-Times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tx1"/>
                  </a:solidFill>
                  <a:latin typeface="VNI-Times" pitchFamily="2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3131">
                  <a:solidFill>
                    <a:srgbClr val="FF0000"/>
                  </a:solidFill>
                  <a:latin typeface="Times New Roman" panose="02020603050405020304" pitchFamily="18" charset="0"/>
                </a:rPr>
                <a:t>5</a:t>
              </a:r>
            </a:p>
          </p:txBody>
        </p:sp>
      </p:grpSp>
      <p:sp>
        <p:nvSpPr>
          <p:cNvPr id="7195" name="Line 27">
            <a:extLst>
              <a:ext uri="{FF2B5EF4-FFF2-40B4-BE49-F238E27FC236}">
                <a16:creationId xmlns:a16="http://schemas.microsoft.com/office/drawing/2014/main" xmlns="" id="{0FAAF038-6818-BD82-81C6-2E7220AFC7DA}"/>
              </a:ext>
            </a:extLst>
          </p:cNvPr>
          <p:cNvSpPr>
            <a:spLocks noChangeShapeType="1"/>
          </p:cNvSpPr>
          <p:nvPr/>
        </p:nvSpPr>
        <p:spPr bwMode="auto">
          <a:xfrm>
            <a:off x="7858125" y="2114550"/>
            <a:ext cx="533400" cy="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endParaRPr lang="vi-VN" sz="2087"/>
          </a:p>
        </p:txBody>
      </p:sp>
      <p:grpSp>
        <p:nvGrpSpPr>
          <p:cNvPr id="22538" name="Group 3">
            <a:extLst>
              <a:ext uri="{FF2B5EF4-FFF2-40B4-BE49-F238E27FC236}">
                <a16:creationId xmlns:a16="http://schemas.microsoft.com/office/drawing/2014/main" xmlns="" id="{5BE866CD-ED03-CB8D-7B04-BDA09CF8EC26}"/>
              </a:ext>
            </a:extLst>
          </p:cNvPr>
          <p:cNvGrpSpPr>
            <a:grpSpLocks/>
          </p:cNvGrpSpPr>
          <p:nvPr/>
        </p:nvGrpSpPr>
        <p:grpSpPr bwMode="auto">
          <a:xfrm>
            <a:off x="222250" y="1477963"/>
            <a:ext cx="6245225" cy="1146175"/>
            <a:chOff x="221865" y="1477419"/>
            <a:chExt cx="6246170" cy="1146175"/>
          </a:xfrm>
        </p:grpSpPr>
        <p:sp>
          <p:nvSpPr>
            <p:cNvPr id="7202" name="Text Box 34">
              <a:extLst>
                <a:ext uri="{FF2B5EF4-FFF2-40B4-BE49-F238E27FC236}">
                  <a16:creationId xmlns:a16="http://schemas.microsoft.com/office/drawing/2014/main" xmlns="" id="{E0AC4D59-F290-3DAA-C4F1-9CF6216AC3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17379" y="1763169"/>
              <a:ext cx="563647" cy="573087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lvl1pPr eaLnBrk="0" hangingPunct="0">
                <a:defRPr sz="3200" b="1">
                  <a:solidFill>
                    <a:schemeClr val="tx1"/>
                  </a:solidFill>
                  <a:latin typeface="VNI-Times" pitchFamily="2" charset="0"/>
                </a:defRPr>
              </a:lvl1pPr>
              <a:lvl2pPr marL="742950" indent="-285750" eaLnBrk="0" hangingPunct="0">
                <a:defRPr sz="3200" b="1">
                  <a:solidFill>
                    <a:schemeClr val="tx1"/>
                  </a:solidFill>
                  <a:latin typeface="VNI-Times" pitchFamily="2" charset="0"/>
                </a:defRPr>
              </a:lvl2pPr>
              <a:lvl3pPr marL="1143000" indent="-228600" eaLnBrk="0" hangingPunct="0">
                <a:defRPr sz="3200" b="1">
                  <a:solidFill>
                    <a:schemeClr val="tx1"/>
                  </a:solidFill>
                  <a:latin typeface="VNI-Times" pitchFamily="2" charset="0"/>
                </a:defRPr>
              </a:lvl3pPr>
              <a:lvl4pPr marL="1600200" indent="-228600" eaLnBrk="0" hangingPunct="0">
                <a:defRPr sz="3200" b="1">
                  <a:solidFill>
                    <a:schemeClr val="tx1"/>
                  </a:solidFill>
                  <a:latin typeface="VNI-Times" pitchFamily="2" charset="0"/>
                </a:defRPr>
              </a:lvl4pPr>
              <a:lvl5pPr marL="2057400" indent="-228600" eaLnBrk="0" hangingPunct="0">
                <a:defRPr sz="3200" b="1">
                  <a:solidFill>
                    <a:schemeClr val="tx1"/>
                  </a:solidFill>
                  <a:latin typeface="VNI-Times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tx1"/>
                  </a:solidFill>
                  <a:latin typeface="VNI-Times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tx1"/>
                  </a:solidFill>
                  <a:latin typeface="VNI-Times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tx1"/>
                  </a:solidFill>
                  <a:latin typeface="VNI-Times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tx1"/>
                  </a:solidFill>
                  <a:latin typeface="VNI-Times" pitchFamily="2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3131" b="0">
                  <a:latin typeface="Times New Roman" panose="02020603050405020304" pitchFamily="18" charset="0"/>
                </a:rPr>
                <a:t>và</a:t>
              </a:r>
            </a:p>
          </p:txBody>
        </p:sp>
        <p:grpSp>
          <p:nvGrpSpPr>
            <p:cNvPr id="22585" name="Group 2">
              <a:extLst>
                <a:ext uri="{FF2B5EF4-FFF2-40B4-BE49-F238E27FC236}">
                  <a16:creationId xmlns:a16="http://schemas.microsoft.com/office/drawing/2014/main" xmlns="" id="{25151B97-6855-F847-1D13-907B0EDE991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6923" y="1477419"/>
              <a:ext cx="1530027" cy="1146175"/>
              <a:chOff x="736923" y="1477419"/>
              <a:chExt cx="1530027" cy="1146175"/>
            </a:xfrm>
          </p:grpSpPr>
          <p:sp>
            <p:nvSpPr>
              <p:cNvPr id="7176" name="Text Box 8">
                <a:extLst>
                  <a:ext uri="{FF2B5EF4-FFF2-40B4-BE49-F238E27FC236}">
                    <a16:creationId xmlns:a16="http://schemas.microsoft.com/office/drawing/2014/main" xmlns="" id="{C5074230-1077-7E94-DCE6-E45A8E160C9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95040" y="1477419"/>
                <a:ext cx="384233" cy="5730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>
                <a:spAutoFit/>
              </a:bodyPr>
              <a:lstStyle>
                <a:lvl1pPr eaLnBrk="0" hangingPunct="0"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1pPr>
                <a:lvl2pPr marL="742950" indent="-285750" eaLnBrk="0" hangingPunct="0"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2pPr>
                <a:lvl3pPr marL="1143000" indent="-228600" eaLnBrk="0" hangingPunct="0"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3pPr>
                <a:lvl4pPr marL="1600200" indent="-228600" eaLnBrk="0" hangingPunct="0"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4pPr>
                <a:lvl5pPr marL="2057400" indent="-228600" eaLnBrk="0" hangingPunct="0"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en-US" sz="3131">
                    <a:solidFill>
                      <a:srgbClr val="0F09C8"/>
                    </a:solidFill>
                    <a:latin typeface="Times New Roman" panose="02020603050405020304" pitchFamily="18" charset="0"/>
                  </a:rPr>
                  <a:t>3</a:t>
                </a:r>
              </a:p>
            </p:txBody>
          </p:sp>
          <p:sp>
            <p:nvSpPr>
              <p:cNvPr id="7177" name="Text Box 9">
                <a:extLst>
                  <a:ext uri="{FF2B5EF4-FFF2-40B4-BE49-F238E27FC236}">
                    <a16:creationId xmlns:a16="http://schemas.microsoft.com/office/drawing/2014/main" xmlns="" id="{1B81ECD6-3A9F-8410-7733-C208CF48646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36293" y="2050506"/>
                <a:ext cx="384233" cy="5730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>
                <a:spAutoFit/>
              </a:bodyPr>
              <a:lstStyle>
                <a:lvl1pPr eaLnBrk="0" hangingPunct="0"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1pPr>
                <a:lvl2pPr marL="742950" indent="-285750" eaLnBrk="0" hangingPunct="0"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2pPr>
                <a:lvl3pPr marL="1143000" indent="-228600" eaLnBrk="0" hangingPunct="0"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3pPr>
                <a:lvl4pPr marL="1600200" indent="-228600" eaLnBrk="0" hangingPunct="0"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4pPr>
                <a:lvl5pPr marL="2057400" indent="-228600" eaLnBrk="0" hangingPunct="0"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en-US" sz="3131">
                    <a:solidFill>
                      <a:srgbClr val="0F09C8"/>
                    </a:solidFill>
                    <a:latin typeface="Times New Roman" panose="02020603050405020304" pitchFamily="18" charset="0"/>
                  </a:rPr>
                  <a:t>4</a:t>
                </a:r>
              </a:p>
            </p:txBody>
          </p:sp>
          <p:sp>
            <p:nvSpPr>
              <p:cNvPr id="7179" name="Text Box 11">
                <a:extLst>
                  <a:ext uri="{FF2B5EF4-FFF2-40B4-BE49-F238E27FC236}">
                    <a16:creationId xmlns:a16="http://schemas.microsoft.com/office/drawing/2014/main" xmlns="" id="{63E9ABA9-ACBD-D171-91AB-8A0035C98B7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882641" y="1555206"/>
                <a:ext cx="384233" cy="5730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>
                <a:spAutoFit/>
              </a:bodyPr>
              <a:lstStyle>
                <a:lvl1pPr eaLnBrk="0" hangingPunct="0"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1pPr>
                <a:lvl2pPr marL="742950" indent="-285750" eaLnBrk="0" hangingPunct="0"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2pPr>
                <a:lvl3pPr marL="1143000" indent="-228600" eaLnBrk="0" hangingPunct="0"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3pPr>
                <a:lvl4pPr marL="1600200" indent="-228600" eaLnBrk="0" hangingPunct="0"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4pPr>
                <a:lvl5pPr marL="2057400" indent="-228600" eaLnBrk="0" hangingPunct="0"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en-US" sz="3131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5</a:t>
                </a:r>
              </a:p>
            </p:txBody>
          </p:sp>
          <p:sp>
            <p:nvSpPr>
              <p:cNvPr id="7180" name="Text Box 12">
                <a:extLst>
                  <a:ext uri="{FF2B5EF4-FFF2-40B4-BE49-F238E27FC236}">
                    <a16:creationId xmlns:a16="http://schemas.microsoft.com/office/drawing/2014/main" xmlns="" id="{2DB89005-BB59-C720-289A-0F0E6DDD118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835009" y="2050506"/>
                <a:ext cx="384233" cy="5730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>
                <a:spAutoFit/>
              </a:bodyPr>
              <a:lstStyle>
                <a:lvl1pPr eaLnBrk="0" hangingPunct="0"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1pPr>
                <a:lvl2pPr marL="742950" indent="-285750" eaLnBrk="0" hangingPunct="0"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2pPr>
                <a:lvl3pPr marL="1143000" indent="-228600" eaLnBrk="0" hangingPunct="0"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3pPr>
                <a:lvl4pPr marL="1600200" indent="-228600" eaLnBrk="0" hangingPunct="0"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4pPr>
                <a:lvl5pPr marL="2057400" indent="-228600" eaLnBrk="0" hangingPunct="0"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1"/>
                    </a:solidFill>
                    <a:latin typeface="VNI-Times" pitchFamily="2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en-US" sz="3131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7</a:t>
                </a:r>
              </a:p>
            </p:txBody>
          </p:sp>
        </p:grpSp>
        <p:sp>
          <p:nvSpPr>
            <p:cNvPr id="29" name="Text Box 8">
              <a:extLst>
                <a:ext uri="{FF2B5EF4-FFF2-40B4-BE49-F238E27FC236}">
                  <a16:creationId xmlns:a16="http://schemas.microsoft.com/office/drawing/2014/main" xmlns="" id="{23491A97-4727-5524-237A-6FB3B2AB22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1865" y="1763169"/>
              <a:ext cx="517603" cy="573087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lvl1pPr eaLnBrk="0" hangingPunct="0">
                <a:defRPr sz="3200" b="1">
                  <a:solidFill>
                    <a:schemeClr val="tx1"/>
                  </a:solidFill>
                  <a:latin typeface="VNI-Times" pitchFamily="2" charset="0"/>
                </a:defRPr>
              </a:lvl1pPr>
              <a:lvl2pPr marL="742950" indent="-285750" eaLnBrk="0" hangingPunct="0">
                <a:defRPr sz="3200" b="1">
                  <a:solidFill>
                    <a:schemeClr val="tx1"/>
                  </a:solidFill>
                  <a:latin typeface="VNI-Times" pitchFamily="2" charset="0"/>
                </a:defRPr>
              </a:lvl2pPr>
              <a:lvl3pPr marL="1143000" indent="-228600" eaLnBrk="0" hangingPunct="0">
                <a:defRPr sz="3200" b="1">
                  <a:solidFill>
                    <a:schemeClr val="tx1"/>
                  </a:solidFill>
                  <a:latin typeface="VNI-Times" pitchFamily="2" charset="0"/>
                </a:defRPr>
              </a:lvl3pPr>
              <a:lvl4pPr marL="1600200" indent="-228600" eaLnBrk="0" hangingPunct="0">
                <a:defRPr sz="3200" b="1">
                  <a:solidFill>
                    <a:schemeClr val="tx1"/>
                  </a:solidFill>
                  <a:latin typeface="VNI-Times" pitchFamily="2" charset="0"/>
                </a:defRPr>
              </a:lvl4pPr>
              <a:lvl5pPr marL="2057400" indent="-228600" eaLnBrk="0" hangingPunct="0">
                <a:defRPr sz="3200" b="1">
                  <a:solidFill>
                    <a:schemeClr val="tx1"/>
                  </a:solidFill>
                  <a:latin typeface="VNI-Times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tx1"/>
                  </a:solidFill>
                  <a:latin typeface="VNI-Times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tx1"/>
                  </a:solidFill>
                  <a:latin typeface="VNI-Times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tx1"/>
                  </a:solidFill>
                  <a:latin typeface="VNI-Times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tx1"/>
                  </a:solidFill>
                  <a:latin typeface="VNI-Times" pitchFamily="2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3131">
                  <a:solidFill>
                    <a:srgbClr val="0F09C8"/>
                  </a:solidFill>
                  <a:latin typeface="Times New Roman" panose="02020603050405020304" pitchFamily="18" charset="0"/>
                </a:rPr>
                <a:t>a)</a:t>
              </a:r>
            </a:p>
          </p:txBody>
        </p:sp>
        <p:sp>
          <p:nvSpPr>
            <p:cNvPr id="37" name="Text Box 8">
              <a:extLst>
                <a:ext uri="{FF2B5EF4-FFF2-40B4-BE49-F238E27FC236}">
                  <a16:creationId xmlns:a16="http://schemas.microsoft.com/office/drawing/2014/main" xmlns="" id="{B4237293-A52D-9EC6-0012-5158D467165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22612" y="1775869"/>
              <a:ext cx="539832" cy="573087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lvl1pPr eaLnBrk="0" hangingPunct="0">
                <a:defRPr sz="3200" b="1">
                  <a:solidFill>
                    <a:schemeClr val="tx1"/>
                  </a:solidFill>
                  <a:latin typeface="VNI-Times" pitchFamily="2" charset="0"/>
                </a:defRPr>
              </a:lvl1pPr>
              <a:lvl2pPr marL="742950" indent="-285750" eaLnBrk="0" hangingPunct="0">
                <a:defRPr sz="3200" b="1">
                  <a:solidFill>
                    <a:schemeClr val="tx1"/>
                  </a:solidFill>
                  <a:latin typeface="VNI-Times" pitchFamily="2" charset="0"/>
                </a:defRPr>
              </a:lvl2pPr>
              <a:lvl3pPr marL="1143000" indent="-228600" eaLnBrk="0" hangingPunct="0">
                <a:defRPr sz="3200" b="1">
                  <a:solidFill>
                    <a:schemeClr val="tx1"/>
                  </a:solidFill>
                  <a:latin typeface="VNI-Times" pitchFamily="2" charset="0"/>
                </a:defRPr>
              </a:lvl3pPr>
              <a:lvl4pPr marL="1600200" indent="-228600" eaLnBrk="0" hangingPunct="0">
                <a:defRPr sz="3200" b="1">
                  <a:solidFill>
                    <a:schemeClr val="tx1"/>
                  </a:solidFill>
                  <a:latin typeface="VNI-Times" pitchFamily="2" charset="0"/>
                </a:defRPr>
              </a:lvl4pPr>
              <a:lvl5pPr marL="2057400" indent="-228600" eaLnBrk="0" hangingPunct="0">
                <a:defRPr sz="3200" b="1">
                  <a:solidFill>
                    <a:schemeClr val="tx1"/>
                  </a:solidFill>
                  <a:latin typeface="VNI-Times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tx1"/>
                  </a:solidFill>
                  <a:latin typeface="VNI-Times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tx1"/>
                  </a:solidFill>
                  <a:latin typeface="VNI-Times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tx1"/>
                  </a:solidFill>
                  <a:latin typeface="VNI-Times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tx1"/>
                  </a:solidFill>
                  <a:latin typeface="VNI-Times" pitchFamily="2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3131">
                  <a:solidFill>
                    <a:srgbClr val="0F09C8"/>
                  </a:solidFill>
                  <a:latin typeface="Times New Roman" panose="02020603050405020304" pitchFamily="18" charset="0"/>
                </a:rPr>
                <a:t>b)</a:t>
              </a:r>
            </a:p>
          </p:txBody>
        </p:sp>
        <p:sp>
          <p:nvSpPr>
            <p:cNvPr id="38" name="Text Box 8">
              <a:extLst>
                <a:ext uri="{FF2B5EF4-FFF2-40B4-BE49-F238E27FC236}">
                  <a16:creationId xmlns:a16="http://schemas.microsoft.com/office/drawing/2014/main" xmlns="" id="{5710AB6C-3A3E-F190-40E7-EF4B08F88B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72660" y="1775869"/>
              <a:ext cx="495375" cy="573087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lvl1pPr eaLnBrk="0" hangingPunct="0">
                <a:defRPr sz="3200" b="1">
                  <a:solidFill>
                    <a:schemeClr val="tx1"/>
                  </a:solidFill>
                  <a:latin typeface="VNI-Times" pitchFamily="2" charset="0"/>
                </a:defRPr>
              </a:lvl1pPr>
              <a:lvl2pPr marL="742950" indent="-285750" eaLnBrk="0" hangingPunct="0">
                <a:defRPr sz="3200" b="1">
                  <a:solidFill>
                    <a:schemeClr val="tx1"/>
                  </a:solidFill>
                  <a:latin typeface="VNI-Times" pitchFamily="2" charset="0"/>
                </a:defRPr>
              </a:lvl2pPr>
              <a:lvl3pPr marL="1143000" indent="-228600" eaLnBrk="0" hangingPunct="0">
                <a:defRPr sz="3200" b="1">
                  <a:solidFill>
                    <a:schemeClr val="tx1"/>
                  </a:solidFill>
                  <a:latin typeface="VNI-Times" pitchFamily="2" charset="0"/>
                </a:defRPr>
              </a:lvl3pPr>
              <a:lvl4pPr marL="1600200" indent="-228600" eaLnBrk="0" hangingPunct="0">
                <a:defRPr sz="3200" b="1">
                  <a:solidFill>
                    <a:schemeClr val="tx1"/>
                  </a:solidFill>
                  <a:latin typeface="VNI-Times" pitchFamily="2" charset="0"/>
                </a:defRPr>
              </a:lvl4pPr>
              <a:lvl5pPr marL="2057400" indent="-228600" eaLnBrk="0" hangingPunct="0">
                <a:defRPr sz="3200" b="1">
                  <a:solidFill>
                    <a:schemeClr val="tx1"/>
                  </a:solidFill>
                  <a:latin typeface="VNI-Times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tx1"/>
                  </a:solidFill>
                  <a:latin typeface="VNI-Times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tx1"/>
                  </a:solidFill>
                  <a:latin typeface="VNI-Times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tx1"/>
                  </a:solidFill>
                  <a:latin typeface="VNI-Times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tx1"/>
                  </a:solidFill>
                  <a:latin typeface="VNI-Times" pitchFamily="2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3131">
                  <a:solidFill>
                    <a:srgbClr val="0F09C8"/>
                  </a:solidFill>
                  <a:latin typeface="Times New Roman" panose="02020603050405020304" pitchFamily="18" charset="0"/>
                </a:rPr>
                <a:t>c)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xmlns="" id="{CBD0CF84-68CB-1AFD-F271-32EFB23DCABB}"/>
              </a:ext>
            </a:extLst>
          </p:cNvPr>
          <p:cNvGrpSpPr>
            <a:grpSpLocks/>
          </p:cNvGrpSpPr>
          <p:nvPr/>
        </p:nvGrpSpPr>
        <p:grpSpPr bwMode="auto">
          <a:xfrm>
            <a:off x="684213" y="3336925"/>
            <a:ext cx="5668962" cy="954088"/>
            <a:chOff x="757238" y="1595655"/>
            <a:chExt cx="7557585" cy="1274037"/>
          </a:xfrm>
        </p:grpSpPr>
        <p:sp>
          <p:nvSpPr>
            <p:cNvPr id="22559" name="Text Box 36">
              <a:extLst>
                <a:ext uri="{FF2B5EF4-FFF2-40B4-BE49-F238E27FC236}">
                  <a16:creationId xmlns:a16="http://schemas.microsoft.com/office/drawing/2014/main" xmlns="" id="{72527D2E-5863-8889-12AF-D2D31BA9CA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34200" y="2027598"/>
              <a:ext cx="609600" cy="6155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rPr>
                <a:t>=</a:t>
              </a:r>
              <a:endParaRPr lang="en-US" altLang="en-US" sz="2400">
                <a:latin typeface="VNI-Times" pitchFamily="2" charset="0"/>
              </a:endParaRPr>
            </a:p>
          </p:txBody>
        </p:sp>
        <p:grpSp>
          <p:nvGrpSpPr>
            <p:cNvPr id="22560" name="Group 2">
              <a:extLst>
                <a:ext uri="{FF2B5EF4-FFF2-40B4-BE49-F238E27FC236}">
                  <a16:creationId xmlns:a16="http://schemas.microsoft.com/office/drawing/2014/main" xmlns="" id="{D9F527E0-8E56-F4C1-1D47-9C0CDBC4801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7238" y="1595655"/>
              <a:ext cx="7557585" cy="1274037"/>
              <a:chOff x="757238" y="1595655"/>
              <a:chExt cx="7557585" cy="1274037"/>
            </a:xfrm>
          </p:grpSpPr>
          <p:sp>
            <p:nvSpPr>
              <p:cNvPr id="22561" name="Line 30">
                <a:extLst>
                  <a:ext uri="{FF2B5EF4-FFF2-40B4-BE49-F238E27FC236}">
                    <a16:creationId xmlns:a16="http://schemas.microsoft.com/office/drawing/2014/main" xmlns="" id="{11381009-3F62-49D6-D757-2D5C1825917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53000" y="2283909"/>
                <a:ext cx="4572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grpSp>
            <p:nvGrpSpPr>
              <p:cNvPr id="22562" name="Group 1">
                <a:extLst>
                  <a:ext uri="{FF2B5EF4-FFF2-40B4-BE49-F238E27FC236}">
                    <a16:creationId xmlns:a16="http://schemas.microsoft.com/office/drawing/2014/main" xmlns="" id="{1145B037-63A6-C813-EDF2-377CF6F010E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57238" y="1595655"/>
                <a:ext cx="7557585" cy="1274037"/>
                <a:chOff x="757238" y="1752600"/>
                <a:chExt cx="7557585" cy="1274037"/>
              </a:xfrm>
            </p:grpSpPr>
            <p:sp>
              <p:nvSpPr>
                <p:cNvPr id="22563" name="Text Box 18">
                  <a:extLst>
                    <a:ext uri="{FF2B5EF4-FFF2-40B4-BE49-F238E27FC236}">
                      <a16:creationId xmlns:a16="http://schemas.microsoft.com/office/drawing/2014/main" xmlns="" id="{F5E8C050-BD63-88AF-8345-9F7EBF0F039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62001" y="1752600"/>
                  <a:ext cx="609600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22564" name="Text Box 19">
                  <a:extLst>
                    <a:ext uri="{FF2B5EF4-FFF2-40B4-BE49-F238E27FC236}">
                      <a16:creationId xmlns:a16="http://schemas.microsoft.com/office/drawing/2014/main" xmlns="" id="{B91D2874-987A-4AA3-82D8-FE164C619BB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62001" y="2305051"/>
                  <a:ext cx="609600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VNI-Times" pitchFamily="2" charset="0"/>
                    </a:rPr>
                    <a:t>4</a:t>
                  </a:r>
                </a:p>
              </p:txBody>
            </p:sp>
            <p:sp>
              <p:nvSpPr>
                <p:cNvPr id="22565" name="Line 20">
                  <a:extLst>
                    <a:ext uri="{FF2B5EF4-FFF2-40B4-BE49-F238E27FC236}">
                      <a16:creationId xmlns:a16="http://schemas.microsoft.com/office/drawing/2014/main" xmlns="" id="{C432A527-1B6E-D5F9-5CF4-6D58029FFEC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57238" y="2333625"/>
                  <a:ext cx="38100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vi-VN"/>
                </a:p>
              </p:txBody>
            </p:sp>
            <p:sp>
              <p:nvSpPr>
                <p:cNvPr id="22566" name="Text Box 21">
                  <a:extLst>
                    <a:ext uri="{FF2B5EF4-FFF2-40B4-BE49-F238E27FC236}">
                      <a16:creationId xmlns:a16="http://schemas.microsoft.com/office/drawing/2014/main" xmlns="" id="{4D5F4489-90EC-1ABB-B170-2932F68EBE3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295401" y="2057400"/>
                  <a:ext cx="609600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=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22567" name="Text Box 22">
                  <a:extLst>
                    <a:ext uri="{FF2B5EF4-FFF2-40B4-BE49-F238E27FC236}">
                      <a16:creationId xmlns:a16="http://schemas.microsoft.com/office/drawing/2014/main" xmlns="" id="{DF10032F-F830-22C3-A73E-72BADDBE955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905001" y="1771650"/>
                  <a:ext cx="1066800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 x 7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22568" name="Text Box 23">
                  <a:extLst>
                    <a:ext uri="{FF2B5EF4-FFF2-40B4-BE49-F238E27FC236}">
                      <a16:creationId xmlns:a16="http://schemas.microsoft.com/office/drawing/2014/main" xmlns="" id="{013FE464-DE00-B803-4596-B919DBA40C6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828801" y="2316163"/>
                  <a:ext cx="1066800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4 x 7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22569" name="Line 24">
                  <a:extLst>
                    <a:ext uri="{FF2B5EF4-FFF2-40B4-BE49-F238E27FC236}">
                      <a16:creationId xmlns:a16="http://schemas.microsoft.com/office/drawing/2014/main" xmlns="" id="{5226B3B4-5DC7-19B1-1A32-86C2C9AAAB5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28800" y="2366963"/>
                  <a:ext cx="106680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vi-VN"/>
                </a:p>
              </p:txBody>
            </p:sp>
            <p:sp>
              <p:nvSpPr>
                <p:cNvPr id="22570" name="Text Box 25">
                  <a:extLst>
                    <a:ext uri="{FF2B5EF4-FFF2-40B4-BE49-F238E27FC236}">
                      <a16:creationId xmlns:a16="http://schemas.microsoft.com/office/drawing/2014/main" xmlns="" id="{2EF678C5-8528-7244-5C72-F0C82061113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048001" y="2090738"/>
                  <a:ext cx="609600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=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22571" name="Text Box 26">
                  <a:extLst>
                    <a:ext uri="{FF2B5EF4-FFF2-40B4-BE49-F238E27FC236}">
                      <a16:creationId xmlns:a16="http://schemas.microsoft.com/office/drawing/2014/main" xmlns="" id="{F697726C-8F85-D599-A99A-74E021205695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532907" y="1806214"/>
                  <a:ext cx="1457404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21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22572" name="Text Box 27">
                  <a:extLst>
                    <a:ext uri="{FF2B5EF4-FFF2-40B4-BE49-F238E27FC236}">
                      <a16:creationId xmlns:a16="http://schemas.microsoft.com/office/drawing/2014/main" xmlns="" id="{8BD9700B-10DB-3DDA-B81D-4CFAACC96AB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467100" y="2411051"/>
                  <a:ext cx="1092123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28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22573" name="Line 28">
                  <a:extLst>
                    <a:ext uri="{FF2B5EF4-FFF2-40B4-BE49-F238E27FC236}">
                      <a16:creationId xmlns:a16="http://schemas.microsoft.com/office/drawing/2014/main" xmlns="" id="{D47945CC-8D04-6041-2D0D-A975DE83788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567545" y="2399290"/>
                  <a:ext cx="60960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vi-VN"/>
                </a:p>
              </p:txBody>
            </p:sp>
            <p:sp>
              <p:nvSpPr>
                <p:cNvPr id="22574" name="Text Box 29">
                  <a:extLst>
                    <a:ext uri="{FF2B5EF4-FFF2-40B4-BE49-F238E27FC236}">
                      <a16:creationId xmlns:a16="http://schemas.microsoft.com/office/drawing/2014/main" xmlns="" id="{F12FE1C4-92E0-A1F0-4B90-44C21E30044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029200" y="1905000"/>
                  <a:ext cx="609600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5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22575" name="Text Box 31">
                  <a:extLst>
                    <a:ext uri="{FF2B5EF4-FFF2-40B4-BE49-F238E27FC236}">
                      <a16:creationId xmlns:a16="http://schemas.microsoft.com/office/drawing/2014/main" xmlns="" id="{C255FB77-FF3B-5626-61AC-F7CB94CE1FC5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009284" y="2378740"/>
                  <a:ext cx="457200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VNI-Times" pitchFamily="2" charset="0"/>
                    </a:rPr>
                    <a:t>7</a:t>
                  </a:r>
                </a:p>
              </p:txBody>
            </p:sp>
            <p:sp>
              <p:nvSpPr>
                <p:cNvPr id="22576" name="Text Box 32">
                  <a:extLst>
                    <a:ext uri="{FF2B5EF4-FFF2-40B4-BE49-F238E27FC236}">
                      <a16:creationId xmlns:a16="http://schemas.microsoft.com/office/drawing/2014/main" xmlns="" id="{32EDEE92-6C0F-F769-28B8-854B5642D9A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562600" y="2133600"/>
                  <a:ext cx="609600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=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22577" name="Text Box 33">
                  <a:extLst>
                    <a:ext uri="{FF2B5EF4-FFF2-40B4-BE49-F238E27FC236}">
                      <a16:creationId xmlns:a16="http://schemas.microsoft.com/office/drawing/2014/main" xmlns="" id="{F31F715A-46F3-6D4E-B5AC-24A3055970C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943600" y="1905000"/>
                  <a:ext cx="1219200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5 x 4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22578" name="Text Box 34">
                  <a:extLst>
                    <a:ext uri="{FF2B5EF4-FFF2-40B4-BE49-F238E27FC236}">
                      <a16:creationId xmlns:a16="http://schemas.microsoft.com/office/drawing/2014/main" xmlns="" id="{4A28B03A-29CE-A8D5-191E-569C8330F2D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943600" y="2338389"/>
                  <a:ext cx="1219200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7 x 4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22579" name="Line 35">
                  <a:extLst>
                    <a:ext uri="{FF2B5EF4-FFF2-40B4-BE49-F238E27FC236}">
                      <a16:creationId xmlns:a16="http://schemas.microsoft.com/office/drawing/2014/main" xmlns="" id="{C39C4D79-B5BD-2721-0C59-53C77DA1148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019800" y="2438400"/>
                  <a:ext cx="83820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vi-VN"/>
                </a:p>
              </p:txBody>
            </p:sp>
            <p:sp>
              <p:nvSpPr>
                <p:cNvPr id="22580" name="Text Box 37">
                  <a:extLst>
                    <a:ext uri="{FF2B5EF4-FFF2-40B4-BE49-F238E27FC236}">
                      <a16:creationId xmlns:a16="http://schemas.microsoft.com/office/drawing/2014/main" xmlns="" id="{A8B146EF-1B73-1532-4B92-36B7647DD5A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363112" y="1870456"/>
                  <a:ext cx="951711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20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22581" name="Text Box 38">
                  <a:extLst>
                    <a:ext uri="{FF2B5EF4-FFF2-40B4-BE49-F238E27FC236}">
                      <a16:creationId xmlns:a16="http://schemas.microsoft.com/office/drawing/2014/main" xmlns="" id="{DCC66A24-9D90-2117-E436-0D166284FDF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292571" y="2369460"/>
                  <a:ext cx="844188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28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22582" name="Line 39">
                  <a:extLst>
                    <a:ext uri="{FF2B5EF4-FFF2-40B4-BE49-F238E27FC236}">
                      <a16:creationId xmlns:a16="http://schemas.microsoft.com/office/drawing/2014/main" xmlns="" id="{1104CE2C-5F2D-B7DF-EC45-0E6F3C46D78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15200" y="2424113"/>
                  <a:ext cx="60960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vi-VN"/>
                </a:p>
              </p:txBody>
            </p:sp>
            <p:sp>
              <p:nvSpPr>
                <p:cNvPr id="22583" name="Text Box 40">
                  <a:extLst>
                    <a:ext uri="{FF2B5EF4-FFF2-40B4-BE49-F238E27FC236}">
                      <a16:creationId xmlns:a16="http://schemas.microsoft.com/office/drawing/2014/main" xmlns="" id="{084B6482-1F4A-F63B-E710-3F7218D1F70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419600" y="2062163"/>
                  <a:ext cx="609600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;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</p:grpSp>
        </p:grp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xmlns="" id="{7B40BA82-2ED3-E5CB-46F7-7BA54F44C41C}"/>
              </a:ext>
            </a:extLst>
          </p:cNvPr>
          <p:cNvGrpSpPr>
            <a:grpSpLocks/>
          </p:cNvGrpSpPr>
          <p:nvPr/>
        </p:nvGrpSpPr>
        <p:grpSpPr bwMode="auto">
          <a:xfrm>
            <a:off x="625475" y="4410075"/>
            <a:ext cx="2074863" cy="868363"/>
            <a:chOff x="485990" y="4040983"/>
            <a:chExt cx="2765468" cy="1111235"/>
          </a:xfrm>
        </p:grpSpPr>
        <p:sp>
          <p:nvSpPr>
            <p:cNvPr id="22550" name="Text Box 52">
              <a:extLst>
                <a:ext uri="{FF2B5EF4-FFF2-40B4-BE49-F238E27FC236}">
                  <a16:creationId xmlns:a16="http://schemas.microsoft.com/office/drawing/2014/main" xmlns="" id="{219E8FDF-EB76-26E4-EA41-D175A42605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65657" y="4049610"/>
              <a:ext cx="685801" cy="5908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rPr>
                <a:t>20</a:t>
              </a:r>
              <a:endParaRPr lang="en-US" altLang="en-US" sz="2400">
                <a:latin typeface="VNI-Times" pitchFamily="2" charset="0"/>
              </a:endParaRPr>
            </a:p>
          </p:txBody>
        </p:sp>
        <p:sp>
          <p:nvSpPr>
            <p:cNvPr id="22551" name="Line 53">
              <a:extLst>
                <a:ext uri="{FF2B5EF4-FFF2-40B4-BE49-F238E27FC236}">
                  <a16:creationId xmlns:a16="http://schemas.microsoft.com/office/drawing/2014/main" xmlns="" id="{1D1C3E97-E392-1B45-ABCB-F300221C0B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87335" y="4606926"/>
              <a:ext cx="533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grpSp>
          <p:nvGrpSpPr>
            <p:cNvPr id="22552" name="Group 4">
              <a:extLst>
                <a:ext uri="{FF2B5EF4-FFF2-40B4-BE49-F238E27FC236}">
                  <a16:creationId xmlns:a16="http://schemas.microsoft.com/office/drawing/2014/main" xmlns="" id="{EF902554-5AAF-B360-B831-527B38444C8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5990" y="4040983"/>
              <a:ext cx="2739637" cy="1111235"/>
              <a:chOff x="914400" y="3124201"/>
              <a:chExt cx="2739637" cy="1111235"/>
            </a:xfrm>
          </p:grpSpPr>
          <p:sp>
            <p:nvSpPr>
              <p:cNvPr id="22553" name="Text Box 46">
                <a:extLst>
                  <a:ext uri="{FF2B5EF4-FFF2-40B4-BE49-F238E27FC236}">
                    <a16:creationId xmlns:a16="http://schemas.microsoft.com/office/drawing/2014/main" xmlns="" id="{DE1816A6-B8BE-542B-24B3-911A9E67092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14400" y="3267075"/>
                <a:ext cx="762000" cy="6157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en-US" alt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Vì </a:t>
                </a:r>
                <a:endParaRPr lang="en-US" altLang="en-US" sz="2400">
                  <a:latin typeface="VNI-Times" pitchFamily="2" charset="0"/>
                </a:endParaRPr>
              </a:p>
            </p:txBody>
          </p:sp>
          <p:sp>
            <p:nvSpPr>
              <p:cNvPr id="22554" name="Text Box 47">
                <a:extLst>
                  <a:ext uri="{FF2B5EF4-FFF2-40B4-BE49-F238E27FC236}">
                    <a16:creationId xmlns:a16="http://schemas.microsoft.com/office/drawing/2014/main" xmlns="" id="{00CE88D7-50C7-4542-0320-57E6FE498B7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52600" y="3124201"/>
                <a:ext cx="762000" cy="59086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en-US" alt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21 </a:t>
                </a:r>
                <a:endParaRPr lang="en-US" altLang="en-US" sz="2400">
                  <a:latin typeface="VNI-Times" pitchFamily="2" charset="0"/>
                </a:endParaRPr>
              </a:p>
            </p:txBody>
          </p:sp>
          <p:sp>
            <p:nvSpPr>
              <p:cNvPr id="22555" name="Text Box 48">
                <a:extLst>
                  <a:ext uri="{FF2B5EF4-FFF2-40B4-BE49-F238E27FC236}">
                    <a16:creationId xmlns:a16="http://schemas.microsoft.com/office/drawing/2014/main" xmlns="" id="{15280EC5-CBB1-BDE8-8BE3-0B0F8D71E08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36283" y="3569962"/>
                <a:ext cx="762000" cy="59086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en-US" alt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28 </a:t>
                </a:r>
                <a:endParaRPr lang="en-US" altLang="en-US" sz="2400">
                  <a:latin typeface="VNI-Times" pitchFamily="2" charset="0"/>
                </a:endParaRPr>
              </a:p>
            </p:txBody>
          </p:sp>
          <p:sp>
            <p:nvSpPr>
              <p:cNvPr id="22556" name="Line 50">
                <a:extLst>
                  <a:ext uri="{FF2B5EF4-FFF2-40B4-BE49-F238E27FC236}">
                    <a16:creationId xmlns:a16="http://schemas.microsoft.com/office/drawing/2014/main" xmlns="" id="{4F528ED0-03C6-C16B-3BCF-16EC77B3EE0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52600" y="3657600"/>
                <a:ext cx="4572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2557" name="Text Box 51">
                <a:extLst>
                  <a:ext uri="{FF2B5EF4-FFF2-40B4-BE49-F238E27FC236}">
                    <a16:creationId xmlns:a16="http://schemas.microsoft.com/office/drawing/2014/main" xmlns="" id="{CBB31217-2BF0-C660-ABBA-FB0F6DDAA2A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62200" y="3352799"/>
                <a:ext cx="533400" cy="5910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en-US" alt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&gt; </a:t>
                </a:r>
                <a:endParaRPr lang="en-US" altLang="en-US" sz="2400">
                  <a:latin typeface="VNI-Times" pitchFamily="2" charset="0"/>
                </a:endParaRPr>
              </a:p>
            </p:txBody>
          </p:sp>
          <p:sp>
            <p:nvSpPr>
              <p:cNvPr id="22558" name="Text Box 54">
                <a:extLst>
                  <a:ext uri="{FF2B5EF4-FFF2-40B4-BE49-F238E27FC236}">
                    <a16:creationId xmlns:a16="http://schemas.microsoft.com/office/drawing/2014/main" xmlns="" id="{5C1FAFD8-5BE4-F017-B56C-28E3D88B94E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68238" y="3644573"/>
                <a:ext cx="685799" cy="5908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en-US" alt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28</a:t>
                </a:r>
                <a:endParaRPr lang="en-US" altLang="en-US" sz="2400">
                  <a:latin typeface="VNI-Times" pitchFamily="2" charset="0"/>
                </a:endParaRPr>
              </a:p>
            </p:txBody>
          </p:sp>
        </p:grpSp>
      </p:grpSp>
      <p:sp>
        <p:nvSpPr>
          <p:cNvPr id="87" name="Text Box 59">
            <a:extLst>
              <a:ext uri="{FF2B5EF4-FFF2-40B4-BE49-F238E27FC236}">
                <a16:creationId xmlns:a16="http://schemas.microsoft.com/office/drawing/2014/main" xmlns="" id="{44E76A1D-5AA6-4492-B133-C1E865849F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7688" y="4564063"/>
            <a:ext cx="685800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endParaRPr lang="en-US" altLang="en-US" sz="2400">
              <a:latin typeface="VNI-Times" pitchFamily="2" charset="0"/>
            </a:endParaRPr>
          </a:p>
        </p:txBody>
      </p:sp>
      <p:grpSp>
        <p:nvGrpSpPr>
          <p:cNvPr id="88" name="Group 87">
            <a:extLst>
              <a:ext uri="{FF2B5EF4-FFF2-40B4-BE49-F238E27FC236}">
                <a16:creationId xmlns:a16="http://schemas.microsoft.com/office/drawing/2014/main" xmlns="" id="{A2981A5B-F7B2-A544-5423-91D0F79B8086}"/>
              </a:ext>
            </a:extLst>
          </p:cNvPr>
          <p:cNvGrpSpPr>
            <a:grpSpLocks/>
          </p:cNvGrpSpPr>
          <p:nvPr/>
        </p:nvGrpSpPr>
        <p:grpSpPr bwMode="auto">
          <a:xfrm>
            <a:off x="4724400" y="4403725"/>
            <a:ext cx="1314450" cy="804863"/>
            <a:chOff x="6172200" y="3200400"/>
            <a:chExt cx="1752600" cy="1072753"/>
          </a:xfrm>
        </p:grpSpPr>
        <p:sp>
          <p:nvSpPr>
            <p:cNvPr id="22543" name="Text Box 60">
              <a:extLst>
                <a:ext uri="{FF2B5EF4-FFF2-40B4-BE49-F238E27FC236}">
                  <a16:creationId xmlns:a16="http://schemas.microsoft.com/office/drawing/2014/main" xmlns="" id="{40BA6BA3-BAA5-DD06-1B89-95F50DB320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72200" y="3200400"/>
              <a:ext cx="457200" cy="6155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US" altLang="en-US" sz="2400">
                <a:solidFill>
                  <a:srgbClr val="FF0000"/>
                </a:solidFill>
                <a:latin typeface="VNI-Times" pitchFamily="2" charset="0"/>
              </a:endParaRPr>
            </a:p>
          </p:txBody>
        </p:sp>
        <p:sp>
          <p:nvSpPr>
            <p:cNvPr id="22544" name="Text Box 61">
              <a:extLst>
                <a:ext uri="{FF2B5EF4-FFF2-40B4-BE49-F238E27FC236}">
                  <a16:creationId xmlns:a16="http://schemas.microsoft.com/office/drawing/2014/main" xmlns="" id="{7353BD10-7071-300A-BEDE-E584D26798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72200" y="3657600"/>
              <a:ext cx="457200" cy="6155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solidFill>
                    <a:srgbClr val="FF0000"/>
                  </a:solidFill>
                  <a:latin typeface="VNI-Times" pitchFamily="2" charset="0"/>
                </a:rPr>
                <a:t>4</a:t>
              </a:r>
            </a:p>
          </p:txBody>
        </p:sp>
        <p:sp>
          <p:nvSpPr>
            <p:cNvPr id="22545" name="Line 62">
              <a:extLst>
                <a:ext uri="{FF2B5EF4-FFF2-40B4-BE49-F238E27FC236}">
                  <a16:creationId xmlns:a16="http://schemas.microsoft.com/office/drawing/2014/main" xmlns="" id="{6B443D3F-FDF5-503D-02F4-79A7A24783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72200" y="3733800"/>
              <a:ext cx="38100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2546" name="Text Box 63">
              <a:extLst>
                <a:ext uri="{FF2B5EF4-FFF2-40B4-BE49-F238E27FC236}">
                  <a16:creationId xmlns:a16="http://schemas.microsoft.com/office/drawing/2014/main" xmlns="" id="{5791FC7B-62B1-871D-836A-8AE1A46027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81800" y="3429000"/>
              <a:ext cx="457200" cy="6155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&gt;</a:t>
              </a:r>
              <a:endParaRPr lang="en-US" altLang="en-US" sz="2400">
                <a:solidFill>
                  <a:srgbClr val="FF0000"/>
                </a:solidFill>
                <a:latin typeface="VNI-Times" pitchFamily="2" charset="0"/>
              </a:endParaRPr>
            </a:p>
          </p:txBody>
        </p:sp>
        <p:sp>
          <p:nvSpPr>
            <p:cNvPr id="22547" name="Text Box 64">
              <a:extLst>
                <a:ext uri="{FF2B5EF4-FFF2-40B4-BE49-F238E27FC236}">
                  <a16:creationId xmlns:a16="http://schemas.microsoft.com/office/drawing/2014/main" xmlns="" id="{FAACA2D4-D84E-F631-A9D8-9141CEBFAF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67600" y="3200400"/>
              <a:ext cx="457200" cy="6155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solidFill>
                    <a:srgbClr val="FF0000"/>
                  </a:solidFill>
                  <a:latin typeface="VNI-Times" pitchFamily="2" charset="0"/>
                </a:rPr>
                <a:t>5</a:t>
              </a:r>
            </a:p>
          </p:txBody>
        </p:sp>
        <p:sp>
          <p:nvSpPr>
            <p:cNvPr id="22548" name="Text Box 65">
              <a:extLst>
                <a:ext uri="{FF2B5EF4-FFF2-40B4-BE49-F238E27FC236}">
                  <a16:creationId xmlns:a16="http://schemas.microsoft.com/office/drawing/2014/main" xmlns="" id="{92438B80-1865-7E93-AB57-6D249C58B8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67600" y="3657600"/>
              <a:ext cx="457200" cy="6155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solidFill>
                    <a:srgbClr val="FF0000"/>
                  </a:solidFill>
                  <a:latin typeface="VNI-Times" pitchFamily="2" charset="0"/>
                </a:rPr>
                <a:t>7</a:t>
              </a:r>
            </a:p>
          </p:txBody>
        </p:sp>
        <p:sp>
          <p:nvSpPr>
            <p:cNvPr id="22549" name="Line 66">
              <a:extLst>
                <a:ext uri="{FF2B5EF4-FFF2-40B4-BE49-F238E27FC236}">
                  <a16:creationId xmlns:a16="http://schemas.microsoft.com/office/drawing/2014/main" xmlns="" id="{D3EF0E9F-FB72-3336-F202-1C0C92A9F4F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67600" y="3733800"/>
              <a:ext cx="45720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6A15BE14-4805-3D8B-F869-F4E3E1F42E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762000"/>
            <a:ext cx="269557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530E8CC5-3612-2EB1-22D4-D7E1B1BDA59B}"/>
              </a:ext>
            </a:extLst>
          </p:cNvPr>
          <p:cNvGrpSpPr>
            <a:grpSpLocks/>
          </p:cNvGrpSpPr>
          <p:nvPr/>
        </p:nvGrpSpPr>
        <p:grpSpPr bwMode="auto">
          <a:xfrm>
            <a:off x="1266825" y="2514600"/>
            <a:ext cx="5667375" cy="955675"/>
            <a:chOff x="757238" y="1595655"/>
            <a:chExt cx="7557585" cy="1274037"/>
          </a:xfrm>
        </p:grpSpPr>
        <p:sp>
          <p:nvSpPr>
            <p:cNvPr id="23575" name="Text Box 36">
              <a:extLst>
                <a:ext uri="{FF2B5EF4-FFF2-40B4-BE49-F238E27FC236}">
                  <a16:creationId xmlns:a16="http://schemas.microsoft.com/office/drawing/2014/main" xmlns="" id="{97604C0F-9FF2-5590-8A98-09E91EF651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34200" y="2027598"/>
              <a:ext cx="609600" cy="6155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rPr>
                <a:t>=</a:t>
              </a:r>
              <a:endParaRPr lang="en-US" altLang="en-US" sz="2400">
                <a:latin typeface="VNI-Times" pitchFamily="2" charset="0"/>
              </a:endParaRPr>
            </a:p>
          </p:txBody>
        </p:sp>
        <p:grpSp>
          <p:nvGrpSpPr>
            <p:cNvPr id="23576" name="Group 2">
              <a:extLst>
                <a:ext uri="{FF2B5EF4-FFF2-40B4-BE49-F238E27FC236}">
                  <a16:creationId xmlns:a16="http://schemas.microsoft.com/office/drawing/2014/main" xmlns="" id="{4596ABCD-F346-414C-817A-C61AFD892A2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7238" y="1595655"/>
              <a:ext cx="7557585" cy="1274037"/>
              <a:chOff x="757238" y="1595655"/>
              <a:chExt cx="7557585" cy="1274037"/>
            </a:xfrm>
          </p:grpSpPr>
          <p:sp>
            <p:nvSpPr>
              <p:cNvPr id="23577" name="Line 30">
                <a:extLst>
                  <a:ext uri="{FF2B5EF4-FFF2-40B4-BE49-F238E27FC236}">
                    <a16:creationId xmlns:a16="http://schemas.microsoft.com/office/drawing/2014/main" xmlns="" id="{8A461106-1D60-D6E0-0337-C744782118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53000" y="2283909"/>
                <a:ext cx="4572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grpSp>
            <p:nvGrpSpPr>
              <p:cNvPr id="23578" name="Group 1">
                <a:extLst>
                  <a:ext uri="{FF2B5EF4-FFF2-40B4-BE49-F238E27FC236}">
                    <a16:creationId xmlns:a16="http://schemas.microsoft.com/office/drawing/2014/main" xmlns="" id="{FCBBCEDB-193E-9BC7-1385-BE2521D4D4B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57238" y="1595655"/>
                <a:ext cx="7557585" cy="1274037"/>
                <a:chOff x="757238" y="1752600"/>
                <a:chExt cx="7557585" cy="1274037"/>
              </a:xfrm>
            </p:grpSpPr>
            <p:sp>
              <p:nvSpPr>
                <p:cNvPr id="23579" name="Text Box 18">
                  <a:extLst>
                    <a:ext uri="{FF2B5EF4-FFF2-40B4-BE49-F238E27FC236}">
                      <a16:creationId xmlns:a16="http://schemas.microsoft.com/office/drawing/2014/main" xmlns="" id="{5F202767-7669-9817-A3BD-336B697B920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62001" y="1752600"/>
                  <a:ext cx="609600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23580" name="Text Box 19">
                  <a:extLst>
                    <a:ext uri="{FF2B5EF4-FFF2-40B4-BE49-F238E27FC236}">
                      <a16:creationId xmlns:a16="http://schemas.microsoft.com/office/drawing/2014/main" xmlns="" id="{DF7F5D60-FA1A-AEE3-8EE8-269F108871B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62001" y="2305051"/>
                  <a:ext cx="609600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VNI-Times" pitchFamily="2" charset="0"/>
                    </a:rPr>
                    <a:t>7</a:t>
                  </a:r>
                </a:p>
              </p:txBody>
            </p:sp>
            <p:sp>
              <p:nvSpPr>
                <p:cNvPr id="23581" name="Line 20">
                  <a:extLst>
                    <a:ext uri="{FF2B5EF4-FFF2-40B4-BE49-F238E27FC236}">
                      <a16:creationId xmlns:a16="http://schemas.microsoft.com/office/drawing/2014/main" xmlns="" id="{847571B5-D21C-9D99-A846-B115074D611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57238" y="2333625"/>
                  <a:ext cx="38100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vi-VN"/>
                </a:p>
              </p:txBody>
            </p:sp>
            <p:sp>
              <p:nvSpPr>
                <p:cNvPr id="23582" name="Text Box 21">
                  <a:extLst>
                    <a:ext uri="{FF2B5EF4-FFF2-40B4-BE49-F238E27FC236}">
                      <a16:creationId xmlns:a16="http://schemas.microsoft.com/office/drawing/2014/main" xmlns="" id="{528C28E2-C009-E093-9B3D-8A9D197FC20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295401" y="2057400"/>
                  <a:ext cx="609600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=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23583" name="Text Box 22">
                  <a:extLst>
                    <a:ext uri="{FF2B5EF4-FFF2-40B4-BE49-F238E27FC236}">
                      <a16:creationId xmlns:a16="http://schemas.microsoft.com/office/drawing/2014/main" xmlns="" id="{4C228833-10CB-1CB5-9441-7FC7672BCA75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905001" y="1771650"/>
                  <a:ext cx="1066800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 x 9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23584" name="Text Box 23">
                  <a:extLst>
                    <a:ext uri="{FF2B5EF4-FFF2-40B4-BE49-F238E27FC236}">
                      <a16:creationId xmlns:a16="http://schemas.microsoft.com/office/drawing/2014/main" xmlns="" id="{13F485B9-FD74-8A1B-A094-9DC8F45C1DE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828801" y="2316163"/>
                  <a:ext cx="1066800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7 x 9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23585" name="Line 24">
                  <a:extLst>
                    <a:ext uri="{FF2B5EF4-FFF2-40B4-BE49-F238E27FC236}">
                      <a16:creationId xmlns:a16="http://schemas.microsoft.com/office/drawing/2014/main" xmlns="" id="{391E743F-8F4E-497A-A76C-9043E6D82AB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28800" y="2366963"/>
                  <a:ext cx="106680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vi-VN"/>
                </a:p>
              </p:txBody>
            </p:sp>
            <p:sp>
              <p:nvSpPr>
                <p:cNvPr id="23586" name="Text Box 25">
                  <a:extLst>
                    <a:ext uri="{FF2B5EF4-FFF2-40B4-BE49-F238E27FC236}">
                      <a16:creationId xmlns:a16="http://schemas.microsoft.com/office/drawing/2014/main" xmlns="" id="{D5E568C2-5001-F5C0-046C-8EEA9291D37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048001" y="2090738"/>
                  <a:ext cx="609600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=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23587" name="Text Box 26">
                  <a:extLst>
                    <a:ext uri="{FF2B5EF4-FFF2-40B4-BE49-F238E27FC236}">
                      <a16:creationId xmlns:a16="http://schemas.microsoft.com/office/drawing/2014/main" xmlns="" id="{3C8CC5CF-43CE-A890-AD3B-BE53483330B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532907" y="1806214"/>
                  <a:ext cx="1457404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18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23588" name="Text Box 27">
                  <a:extLst>
                    <a:ext uri="{FF2B5EF4-FFF2-40B4-BE49-F238E27FC236}">
                      <a16:creationId xmlns:a16="http://schemas.microsoft.com/office/drawing/2014/main" xmlns="" id="{CCC6E99D-ADA5-469A-0C7D-3AE6D17FD8B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467100" y="2411051"/>
                  <a:ext cx="1092123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63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23589" name="Line 28">
                  <a:extLst>
                    <a:ext uri="{FF2B5EF4-FFF2-40B4-BE49-F238E27FC236}">
                      <a16:creationId xmlns:a16="http://schemas.microsoft.com/office/drawing/2014/main" xmlns="" id="{48AAA393-21E4-0425-85F0-CF8939DC4D9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567545" y="2399290"/>
                  <a:ext cx="60960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vi-VN"/>
                </a:p>
              </p:txBody>
            </p:sp>
            <p:sp>
              <p:nvSpPr>
                <p:cNvPr id="23590" name="Text Box 29">
                  <a:extLst>
                    <a:ext uri="{FF2B5EF4-FFF2-40B4-BE49-F238E27FC236}">
                      <a16:creationId xmlns:a16="http://schemas.microsoft.com/office/drawing/2014/main" xmlns="" id="{7F8D28F5-3EC3-310E-2641-2CC4B4FFF25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029200" y="1905000"/>
                  <a:ext cx="609600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4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23591" name="Text Box 31">
                  <a:extLst>
                    <a:ext uri="{FF2B5EF4-FFF2-40B4-BE49-F238E27FC236}">
                      <a16:creationId xmlns:a16="http://schemas.microsoft.com/office/drawing/2014/main" xmlns="" id="{CEB4E18E-722F-52D5-6A33-28FE48789A9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009284" y="2378740"/>
                  <a:ext cx="457200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VNI-Times" pitchFamily="2" charset="0"/>
                    </a:rPr>
                    <a:t>9</a:t>
                  </a:r>
                </a:p>
              </p:txBody>
            </p:sp>
            <p:sp>
              <p:nvSpPr>
                <p:cNvPr id="23592" name="Text Box 32">
                  <a:extLst>
                    <a:ext uri="{FF2B5EF4-FFF2-40B4-BE49-F238E27FC236}">
                      <a16:creationId xmlns:a16="http://schemas.microsoft.com/office/drawing/2014/main" xmlns="" id="{65530FDE-58C4-17FE-78B8-7E8372F8A5B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562600" y="2133600"/>
                  <a:ext cx="609600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=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23593" name="Text Box 33">
                  <a:extLst>
                    <a:ext uri="{FF2B5EF4-FFF2-40B4-BE49-F238E27FC236}">
                      <a16:creationId xmlns:a16="http://schemas.microsoft.com/office/drawing/2014/main" xmlns="" id="{712BE6BB-CD68-5C75-7E2C-653E2143C18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943600" y="1905000"/>
                  <a:ext cx="1219200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4 x 7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23594" name="Text Box 34">
                  <a:extLst>
                    <a:ext uri="{FF2B5EF4-FFF2-40B4-BE49-F238E27FC236}">
                      <a16:creationId xmlns:a16="http://schemas.microsoft.com/office/drawing/2014/main" xmlns="" id="{21A3D464-02A3-32EC-ADA6-098298A23B4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943600" y="2338389"/>
                  <a:ext cx="1219200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9 x 7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23595" name="Line 35">
                  <a:extLst>
                    <a:ext uri="{FF2B5EF4-FFF2-40B4-BE49-F238E27FC236}">
                      <a16:creationId xmlns:a16="http://schemas.microsoft.com/office/drawing/2014/main" xmlns="" id="{C5CF090E-E484-5714-2253-11B78915CC8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019800" y="2438400"/>
                  <a:ext cx="83820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vi-VN"/>
                </a:p>
              </p:txBody>
            </p:sp>
            <p:sp>
              <p:nvSpPr>
                <p:cNvPr id="23596" name="Text Box 37">
                  <a:extLst>
                    <a:ext uri="{FF2B5EF4-FFF2-40B4-BE49-F238E27FC236}">
                      <a16:creationId xmlns:a16="http://schemas.microsoft.com/office/drawing/2014/main" xmlns="" id="{A2B7FA84-FDF1-37B3-CA05-10C67E21CC3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363112" y="1870456"/>
                  <a:ext cx="951711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28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23597" name="Text Box 38">
                  <a:extLst>
                    <a:ext uri="{FF2B5EF4-FFF2-40B4-BE49-F238E27FC236}">
                      <a16:creationId xmlns:a16="http://schemas.microsoft.com/office/drawing/2014/main" xmlns="" id="{2540ADB1-B48F-2F00-3F7F-174D36B574B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292571" y="2369460"/>
                  <a:ext cx="844188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63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  <p:sp>
              <p:nvSpPr>
                <p:cNvPr id="23598" name="Line 39">
                  <a:extLst>
                    <a:ext uri="{FF2B5EF4-FFF2-40B4-BE49-F238E27FC236}">
                      <a16:creationId xmlns:a16="http://schemas.microsoft.com/office/drawing/2014/main" xmlns="" id="{5998A36A-EFC0-5C1A-CE8E-BFC88552B46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15200" y="2424113"/>
                  <a:ext cx="60960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vi-VN"/>
                </a:p>
              </p:txBody>
            </p:sp>
            <p:sp>
              <p:nvSpPr>
                <p:cNvPr id="23599" name="Text Box 40">
                  <a:extLst>
                    <a:ext uri="{FF2B5EF4-FFF2-40B4-BE49-F238E27FC236}">
                      <a16:creationId xmlns:a16="http://schemas.microsoft.com/office/drawing/2014/main" xmlns="" id="{0A9E777E-3986-8F4C-0CAC-DF2EF245F91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419600" y="2062163"/>
                  <a:ext cx="609600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;</a:t>
                  </a:r>
                  <a:endParaRPr lang="en-US" altLang="en-US" sz="2400">
                    <a:latin typeface="VNI-Times" pitchFamily="2" charset="0"/>
                  </a:endParaRPr>
                </a:p>
              </p:txBody>
            </p:sp>
          </p:grpSp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xmlns="" id="{A279C5F2-411A-AB9C-C921-E1B4DA0BF8B3}"/>
              </a:ext>
            </a:extLst>
          </p:cNvPr>
          <p:cNvGrpSpPr>
            <a:grpSpLocks/>
          </p:cNvGrpSpPr>
          <p:nvPr/>
        </p:nvGrpSpPr>
        <p:grpSpPr bwMode="auto">
          <a:xfrm>
            <a:off x="1208088" y="3587750"/>
            <a:ext cx="2073275" cy="868363"/>
            <a:chOff x="485990" y="4040983"/>
            <a:chExt cx="2765468" cy="1111235"/>
          </a:xfrm>
        </p:grpSpPr>
        <p:sp>
          <p:nvSpPr>
            <p:cNvPr id="23566" name="Text Box 52">
              <a:extLst>
                <a:ext uri="{FF2B5EF4-FFF2-40B4-BE49-F238E27FC236}">
                  <a16:creationId xmlns:a16="http://schemas.microsoft.com/office/drawing/2014/main" xmlns="" id="{A61EB63B-914E-59A1-4849-2EB23B771B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65657" y="4049610"/>
              <a:ext cx="685801" cy="5908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  <a:cs typeface="Times New Roman" panose="02020603050405020304" pitchFamily="18" charset="0"/>
                </a:rPr>
                <a:t>28</a:t>
              </a:r>
              <a:endParaRPr lang="en-US" altLang="en-US" sz="2400">
                <a:latin typeface="VNI-Times" pitchFamily="2" charset="0"/>
              </a:endParaRPr>
            </a:p>
          </p:txBody>
        </p:sp>
        <p:sp>
          <p:nvSpPr>
            <p:cNvPr id="23567" name="Line 53">
              <a:extLst>
                <a:ext uri="{FF2B5EF4-FFF2-40B4-BE49-F238E27FC236}">
                  <a16:creationId xmlns:a16="http://schemas.microsoft.com/office/drawing/2014/main" xmlns="" id="{9DE9129C-87C1-A2BF-21A4-903C633509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87335" y="4606926"/>
              <a:ext cx="533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grpSp>
          <p:nvGrpSpPr>
            <p:cNvPr id="23568" name="Group 4">
              <a:extLst>
                <a:ext uri="{FF2B5EF4-FFF2-40B4-BE49-F238E27FC236}">
                  <a16:creationId xmlns:a16="http://schemas.microsoft.com/office/drawing/2014/main" xmlns="" id="{F1D2A4E6-C147-65E4-5374-2177B45D31B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5990" y="4040983"/>
              <a:ext cx="2739637" cy="1111235"/>
              <a:chOff x="914400" y="3124201"/>
              <a:chExt cx="2739637" cy="1111235"/>
            </a:xfrm>
          </p:grpSpPr>
          <p:sp>
            <p:nvSpPr>
              <p:cNvPr id="23569" name="Text Box 46">
                <a:extLst>
                  <a:ext uri="{FF2B5EF4-FFF2-40B4-BE49-F238E27FC236}">
                    <a16:creationId xmlns:a16="http://schemas.microsoft.com/office/drawing/2014/main" xmlns="" id="{36F492A7-3A24-411D-CC63-FF810CDD5DF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14400" y="3267075"/>
                <a:ext cx="762000" cy="6157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en-US" alt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Vì </a:t>
                </a:r>
                <a:endParaRPr lang="en-US" altLang="en-US" sz="2400">
                  <a:latin typeface="VNI-Times" pitchFamily="2" charset="0"/>
                </a:endParaRPr>
              </a:p>
            </p:txBody>
          </p:sp>
          <p:sp>
            <p:nvSpPr>
              <p:cNvPr id="23570" name="Text Box 47">
                <a:extLst>
                  <a:ext uri="{FF2B5EF4-FFF2-40B4-BE49-F238E27FC236}">
                    <a16:creationId xmlns:a16="http://schemas.microsoft.com/office/drawing/2014/main" xmlns="" id="{19796338-437A-7818-FBB2-B366EF652D5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52600" y="3124201"/>
                <a:ext cx="762000" cy="59086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en-US" alt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18 </a:t>
                </a:r>
                <a:endParaRPr lang="en-US" altLang="en-US" sz="2400">
                  <a:latin typeface="VNI-Times" pitchFamily="2" charset="0"/>
                </a:endParaRPr>
              </a:p>
            </p:txBody>
          </p:sp>
          <p:sp>
            <p:nvSpPr>
              <p:cNvPr id="23571" name="Text Box 48">
                <a:extLst>
                  <a:ext uri="{FF2B5EF4-FFF2-40B4-BE49-F238E27FC236}">
                    <a16:creationId xmlns:a16="http://schemas.microsoft.com/office/drawing/2014/main" xmlns="" id="{E35BC496-02C6-230F-0FC1-748659A086A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36283" y="3569962"/>
                <a:ext cx="762000" cy="59086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en-US" alt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63 </a:t>
                </a:r>
                <a:endParaRPr lang="en-US" altLang="en-US" sz="2400">
                  <a:latin typeface="VNI-Times" pitchFamily="2" charset="0"/>
                </a:endParaRPr>
              </a:p>
            </p:txBody>
          </p:sp>
          <p:sp>
            <p:nvSpPr>
              <p:cNvPr id="23572" name="Line 50">
                <a:extLst>
                  <a:ext uri="{FF2B5EF4-FFF2-40B4-BE49-F238E27FC236}">
                    <a16:creationId xmlns:a16="http://schemas.microsoft.com/office/drawing/2014/main" xmlns="" id="{9A0255F1-C02D-F97D-A1B4-1841A75093D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52600" y="3657600"/>
                <a:ext cx="4572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3573" name="Text Box 51">
                <a:extLst>
                  <a:ext uri="{FF2B5EF4-FFF2-40B4-BE49-F238E27FC236}">
                    <a16:creationId xmlns:a16="http://schemas.microsoft.com/office/drawing/2014/main" xmlns="" id="{45B137CA-8ED0-E829-3124-82AD468F398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62200" y="3352799"/>
                <a:ext cx="533400" cy="5910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en-US" alt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&lt; </a:t>
                </a:r>
                <a:endParaRPr lang="en-US" altLang="en-US" sz="2400">
                  <a:latin typeface="VNI-Times" pitchFamily="2" charset="0"/>
                </a:endParaRPr>
              </a:p>
            </p:txBody>
          </p:sp>
          <p:sp>
            <p:nvSpPr>
              <p:cNvPr id="23574" name="Text Box 54">
                <a:extLst>
                  <a:ext uri="{FF2B5EF4-FFF2-40B4-BE49-F238E27FC236}">
                    <a16:creationId xmlns:a16="http://schemas.microsoft.com/office/drawing/2014/main" xmlns="" id="{DDF8E9F9-7A46-56B1-F729-22176B7FB65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68238" y="3644573"/>
                <a:ext cx="685799" cy="5908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en-US" alt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63</a:t>
                </a:r>
                <a:endParaRPr lang="en-US" altLang="en-US" sz="2400">
                  <a:latin typeface="VNI-Times" pitchFamily="2" charset="0"/>
                </a:endParaRPr>
              </a:p>
            </p:txBody>
          </p:sp>
        </p:grpSp>
      </p:grpSp>
      <p:sp>
        <p:nvSpPr>
          <p:cNvPr id="42" name="Text Box 59">
            <a:extLst>
              <a:ext uri="{FF2B5EF4-FFF2-40B4-BE49-F238E27FC236}">
                <a16:creationId xmlns:a16="http://schemas.microsoft.com/office/drawing/2014/main" xmlns="" id="{A784B8FF-94FF-62A7-C886-D539C401F6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70300" y="3741738"/>
            <a:ext cx="685800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endParaRPr lang="en-US" altLang="en-US" sz="2400">
              <a:latin typeface="VNI-Times" pitchFamily="2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xmlns="" id="{38F4AD70-2BDF-4DEA-2153-3CE92D69E55D}"/>
              </a:ext>
            </a:extLst>
          </p:cNvPr>
          <p:cNvGrpSpPr>
            <a:grpSpLocks/>
          </p:cNvGrpSpPr>
          <p:nvPr/>
        </p:nvGrpSpPr>
        <p:grpSpPr bwMode="auto">
          <a:xfrm>
            <a:off x="5305425" y="3581400"/>
            <a:ext cx="1314450" cy="804863"/>
            <a:chOff x="6172200" y="3200400"/>
            <a:chExt cx="1752600" cy="1072753"/>
          </a:xfrm>
        </p:grpSpPr>
        <p:sp>
          <p:nvSpPr>
            <p:cNvPr id="23559" name="Text Box 60">
              <a:extLst>
                <a:ext uri="{FF2B5EF4-FFF2-40B4-BE49-F238E27FC236}">
                  <a16:creationId xmlns:a16="http://schemas.microsoft.com/office/drawing/2014/main" xmlns="" id="{F95291C3-BFE7-BD18-A927-7CBF0BCD85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72200" y="3200400"/>
              <a:ext cx="457200" cy="6155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US" altLang="en-US" sz="2400">
                <a:solidFill>
                  <a:srgbClr val="FF0000"/>
                </a:solidFill>
                <a:latin typeface="VNI-Times" pitchFamily="2" charset="0"/>
              </a:endParaRPr>
            </a:p>
          </p:txBody>
        </p:sp>
        <p:sp>
          <p:nvSpPr>
            <p:cNvPr id="23560" name="Text Box 61">
              <a:extLst>
                <a:ext uri="{FF2B5EF4-FFF2-40B4-BE49-F238E27FC236}">
                  <a16:creationId xmlns:a16="http://schemas.microsoft.com/office/drawing/2014/main" xmlns="" id="{477E1664-4651-9127-EA65-28AD089741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72200" y="3657600"/>
              <a:ext cx="457200" cy="6155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solidFill>
                    <a:srgbClr val="FF0000"/>
                  </a:solidFill>
                  <a:latin typeface="VNI-Times" pitchFamily="2" charset="0"/>
                </a:rPr>
                <a:t>7</a:t>
              </a:r>
            </a:p>
          </p:txBody>
        </p:sp>
        <p:sp>
          <p:nvSpPr>
            <p:cNvPr id="23561" name="Line 62">
              <a:extLst>
                <a:ext uri="{FF2B5EF4-FFF2-40B4-BE49-F238E27FC236}">
                  <a16:creationId xmlns:a16="http://schemas.microsoft.com/office/drawing/2014/main" xmlns="" id="{0790BA1D-94CE-FE00-C7F7-D4B7F2AC65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72200" y="3733800"/>
              <a:ext cx="38100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3562" name="Text Box 63">
              <a:extLst>
                <a:ext uri="{FF2B5EF4-FFF2-40B4-BE49-F238E27FC236}">
                  <a16:creationId xmlns:a16="http://schemas.microsoft.com/office/drawing/2014/main" xmlns="" id="{7EFA5D4F-F11B-7343-24F7-A4772864A20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81800" y="3429000"/>
              <a:ext cx="457200" cy="6155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solidFill>
                    <a:srgbClr val="FF0000"/>
                  </a:solidFill>
                  <a:latin typeface="VNI-Times" pitchFamily="2" charset="0"/>
                </a:rPr>
                <a:t>&lt;</a:t>
              </a:r>
            </a:p>
          </p:txBody>
        </p:sp>
        <p:sp>
          <p:nvSpPr>
            <p:cNvPr id="23563" name="Text Box 64">
              <a:extLst>
                <a:ext uri="{FF2B5EF4-FFF2-40B4-BE49-F238E27FC236}">
                  <a16:creationId xmlns:a16="http://schemas.microsoft.com/office/drawing/2014/main" xmlns="" id="{8E7D5B67-F06D-D9D4-7CC6-618EC3DED5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67600" y="3200400"/>
              <a:ext cx="457200" cy="6155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solidFill>
                    <a:srgbClr val="FF0000"/>
                  </a:solidFill>
                  <a:latin typeface="VNI-Times" pitchFamily="2" charset="0"/>
                </a:rPr>
                <a:t>4</a:t>
              </a:r>
            </a:p>
          </p:txBody>
        </p:sp>
        <p:sp>
          <p:nvSpPr>
            <p:cNvPr id="23564" name="Text Box 65">
              <a:extLst>
                <a:ext uri="{FF2B5EF4-FFF2-40B4-BE49-F238E27FC236}">
                  <a16:creationId xmlns:a16="http://schemas.microsoft.com/office/drawing/2014/main" xmlns="" id="{0A54565C-BA7B-10F2-8D05-6A63871DD5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67600" y="3657600"/>
              <a:ext cx="457200" cy="6155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solidFill>
                    <a:srgbClr val="FF0000"/>
                  </a:solidFill>
                  <a:latin typeface="VNI-Times" pitchFamily="2" charset="0"/>
                </a:rPr>
                <a:t>9</a:t>
              </a:r>
            </a:p>
          </p:txBody>
        </p:sp>
        <p:sp>
          <p:nvSpPr>
            <p:cNvPr id="23565" name="Line 66">
              <a:extLst>
                <a:ext uri="{FF2B5EF4-FFF2-40B4-BE49-F238E27FC236}">
                  <a16:creationId xmlns:a16="http://schemas.microsoft.com/office/drawing/2014/main" xmlns="" id="{440210FF-F8BF-AB49-6C9E-F811F9AA9BE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67600" y="3733800"/>
              <a:ext cx="45720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WordArt 4">
            <a:extLst>
              <a:ext uri="{FF2B5EF4-FFF2-40B4-BE49-F238E27FC236}">
                <a16:creationId xmlns:a16="http://schemas.microsoft.com/office/drawing/2014/main" xmlns="" id="{C826160A-32BE-482C-B492-C237704DFD1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733800" y="609600"/>
            <a:ext cx="1982788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269"/>
              </a:avLst>
            </a:prstTxWarp>
          </a:bodyPr>
          <a:lstStyle/>
          <a:p>
            <a:pPr algn="ctr"/>
            <a:r>
              <a:rPr lang="vi-VN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cs typeface="Times New Roman" panose="02020603050405020304" pitchFamily="18" charset="0"/>
              </a:rPr>
              <a:t>Khởi động</a:t>
            </a:r>
          </a:p>
        </p:txBody>
      </p:sp>
      <p:sp>
        <p:nvSpPr>
          <p:cNvPr id="5123" name="WordArt 5">
            <a:extLst>
              <a:ext uri="{FF2B5EF4-FFF2-40B4-BE49-F238E27FC236}">
                <a16:creationId xmlns:a16="http://schemas.microsoft.com/office/drawing/2014/main" xmlns="" id="{B85DEEE1-B080-CE51-12AF-95D90C0068E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33400" y="1524000"/>
            <a:ext cx="4191000" cy="6858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kern="10"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cs typeface="Times New Roman" panose="02020603050405020304" pitchFamily="18" charset="0"/>
              </a:rPr>
              <a:t>Rút gọn phân số sau:</a:t>
            </a:r>
          </a:p>
        </p:txBody>
      </p:sp>
      <p:grpSp>
        <p:nvGrpSpPr>
          <p:cNvPr id="5124" name="Group 6">
            <a:extLst>
              <a:ext uri="{FF2B5EF4-FFF2-40B4-BE49-F238E27FC236}">
                <a16:creationId xmlns:a16="http://schemas.microsoft.com/office/drawing/2014/main" xmlns="" id="{6615CE95-DA83-1049-91AE-9B2FF0101DC8}"/>
              </a:ext>
            </a:extLst>
          </p:cNvPr>
          <p:cNvGrpSpPr>
            <a:grpSpLocks/>
          </p:cNvGrpSpPr>
          <p:nvPr/>
        </p:nvGrpSpPr>
        <p:grpSpPr bwMode="auto">
          <a:xfrm>
            <a:off x="1981200" y="2522538"/>
            <a:ext cx="871538" cy="3792537"/>
            <a:chOff x="1248" y="1589"/>
            <a:chExt cx="549" cy="2389"/>
          </a:xfrm>
        </p:grpSpPr>
        <p:sp>
          <p:nvSpPr>
            <p:cNvPr id="5161" name="WordArt 7">
              <a:extLst>
                <a:ext uri="{FF2B5EF4-FFF2-40B4-BE49-F238E27FC236}">
                  <a16:creationId xmlns:a16="http://schemas.microsoft.com/office/drawing/2014/main" xmlns="" id="{BBDFD2AC-EA49-2DAB-A4D1-45178D7B155A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1326" y="1589"/>
              <a:ext cx="412" cy="2389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C0C0C0"/>
                  </a:solidFill>
                  <a:cs typeface="Times New Roman" panose="02020603050405020304" pitchFamily="18" charset="0"/>
                </a:rPr>
                <a:t>3</a:t>
              </a:r>
            </a:p>
            <a:p>
              <a:pPr algn="ctr"/>
              <a:r>
                <a:rPr lang="vi-VN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C0C0C0"/>
                  </a:solidFill>
                  <a:cs typeface="Times New Roman" panose="02020603050405020304" pitchFamily="18" charset="0"/>
                </a:rPr>
                <a:t>9</a:t>
              </a:r>
            </a:p>
            <a:p>
              <a:pPr algn="ctr"/>
              <a:endParaRPr lang="vi-VN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C0C0"/>
                </a:solidFill>
                <a:cs typeface="Times New Roman" panose="02020603050405020304" pitchFamily="18" charset="0"/>
              </a:endParaRPr>
            </a:p>
            <a:p>
              <a:pPr algn="ctr"/>
              <a:r>
                <a:rPr lang="vi-VN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C0C0C0"/>
                  </a:solidFill>
                  <a:cs typeface="Times New Roman" panose="02020603050405020304" pitchFamily="18" charset="0"/>
                </a:rPr>
                <a:t>25</a:t>
              </a:r>
            </a:p>
            <a:p>
              <a:pPr algn="ctr"/>
              <a:r>
                <a:rPr lang="vi-VN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C0C0C0"/>
                  </a:solidFill>
                  <a:cs typeface="Times New Roman" panose="02020603050405020304" pitchFamily="18" charset="0"/>
                </a:rPr>
                <a:t>35</a:t>
              </a:r>
            </a:p>
            <a:p>
              <a:pPr algn="ctr"/>
              <a:endParaRPr lang="vi-VN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C0C0"/>
                </a:solidFill>
                <a:cs typeface="Times New Roman" panose="02020603050405020304" pitchFamily="18" charset="0"/>
              </a:endParaRPr>
            </a:p>
            <a:p>
              <a:pPr algn="ctr"/>
              <a:r>
                <a:rPr lang="vi-VN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C0C0C0"/>
                  </a:solidFill>
                  <a:cs typeface="Times New Roman" panose="02020603050405020304" pitchFamily="18" charset="0"/>
                </a:rPr>
                <a:t>39</a:t>
              </a:r>
            </a:p>
            <a:p>
              <a:pPr algn="ctr"/>
              <a:r>
                <a:rPr lang="vi-VN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C0C0C0"/>
                  </a:solidFill>
                  <a:cs typeface="Times New Roman" panose="02020603050405020304" pitchFamily="18" charset="0"/>
                </a:rPr>
                <a:t>54</a:t>
              </a:r>
            </a:p>
          </p:txBody>
        </p:sp>
        <p:sp>
          <p:nvSpPr>
            <p:cNvPr id="5162" name="WordArt 8">
              <a:extLst>
                <a:ext uri="{FF2B5EF4-FFF2-40B4-BE49-F238E27FC236}">
                  <a16:creationId xmlns:a16="http://schemas.microsoft.com/office/drawing/2014/main" xmlns="" id="{1A1C97AC-9FC5-69C2-2040-CCA7CCBD8804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 flipV="1">
              <a:off x="1248" y="1801"/>
              <a:ext cx="471" cy="5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C0C0C0"/>
                  </a:solidFill>
                  <a:cs typeface="Times New Roman" panose="02020603050405020304" pitchFamily="18" charset="0"/>
                </a:rPr>
                <a:t>-</a:t>
              </a:r>
            </a:p>
          </p:txBody>
        </p:sp>
        <p:sp>
          <p:nvSpPr>
            <p:cNvPr id="5163" name="WordArt 9">
              <a:extLst>
                <a:ext uri="{FF2B5EF4-FFF2-40B4-BE49-F238E27FC236}">
                  <a16:creationId xmlns:a16="http://schemas.microsoft.com/office/drawing/2014/main" xmlns="" id="{D06604B2-A606-B59E-6008-1566C6478DAF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 flipV="1">
              <a:off x="1326" y="3712"/>
              <a:ext cx="471" cy="5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C0C0C0"/>
                  </a:solidFill>
                  <a:cs typeface="Times New Roman" panose="02020603050405020304" pitchFamily="18" charset="0"/>
                </a:rPr>
                <a:t>-</a:t>
              </a:r>
            </a:p>
          </p:txBody>
        </p:sp>
        <p:sp>
          <p:nvSpPr>
            <p:cNvPr id="5164" name="WordArt 10">
              <a:extLst>
                <a:ext uri="{FF2B5EF4-FFF2-40B4-BE49-F238E27FC236}">
                  <a16:creationId xmlns:a16="http://schemas.microsoft.com/office/drawing/2014/main" xmlns="" id="{EC09C0CA-D05E-D43C-B825-0386639211E9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 flipV="1">
              <a:off x="1326" y="2757"/>
              <a:ext cx="471" cy="5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C0C0C0"/>
                  </a:solidFill>
                  <a:cs typeface="Times New Roman" panose="02020603050405020304" pitchFamily="18" charset="0"/>
                </a:rPr>
                <a:t>-</a:t>
              </a:r>
            </a:p>
          </p:txBody>
        </p:sp>
      </p:grpSp>
      <p:grpSp>
        <p:nvGrpSpPr>
          <p:cNvPr id="3" name="Group 11">
            <a:extLst>
              <a:ext uri="{FF2B5EF4-FFF2-40B4-BE49-F238E27FC236}">
                <a16:creationId xmlns:a16="http://schemas.microsoft.com/office/drawing/2014/main" xmlns="" id="{D65460DA-F924-9653-8567-9072E257E07B}"/>
              </a:ext>
            </a:extLst>
          </p:cNvPr>
          <p:cNvGrpSpPr>
            <a:grpSpLocks/>
          </p:cNvGrpSpPr>
          <p:nvPr/>
        </p:nvGrpSpPr>
        <p:grpSpPr bwMode="auto">
          <a:xfrm>
            <a:off x="2978150" y="2438400"/>
            <a:ext cx="2116138" cy="947738"/>
            <a:chOff x="1876" y="1536"/>
            <a:chExt cx="1333" cy="597"/>
          </a:xfrm>
        </p:grpSpPr>
        <p:sp>
          <p:nvSpPr>
            <p:cNvPr id="5156" name="WordArt 12">
              <a:extLst>
                <a:ext uri="{FF2B5EF4-FFF2-40B4-BE49-F238E27FC236}">
                  <a16:creationId xmlns:a16="http://schemas.microsoft.com/office/drawing/2014/main" xmlns="" id="{0529248B-8742-80FE-4A84-1F03A44B9726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 flipV="1">
              <a:off x="2268" y="1801"/>
              <a:ext cx="941" cy="5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C0C0C0"/>
                  </a:solidFill>
                  <a:cs typeface="Times New Roman" panose="02020603050405020304" pitchFamily="18" charset="0"/>
                </a:rPr>
                <a:t>-</a:t>
              </a:r>
            </a:p>
          </p:txBody>
        </p:sp>
        <p:grpSp>
          <p:nvGrpSpPr>
            <p:cNvPr id="5157" name="Group 13">
              <a:extLst>
                <a:ext uri="{FF2B5EF4-FFF2-40B4-BE49-F238E27FC236}">
                  <a16:creationId xmlns:a16="http://schemas.microsoft.com/office/drawing/2014/main" xmlns="" id="{22344FD8-EBE1-5BF8-06B2-2CE4436501F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76" y="1801"/>
              <a:ext cx="235" cy="107"/>
              <a:chOff x="1104" y="1776"/>
              <a:chExt cx="288" cy="144"/>
            </a:xfrm>
          </p:grpSpPr>
          <p:sp>
            <p:nvSpPr>
              <p:cNvPr id="5159" name="WordArt 14">
                <a:extLst>
                  <a:ext uri="{FF2B5EF4-FFF2-40B4-BE49-F238E27FC236}">
                    <a16:creationId xmlns:a16="http://schemas.microsoft.com/office/drawing/2014/main" xmlns="" id="{B14DFF32-23AD-ADE9-4BFD-8D0D83AA3362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auto">
              <a:xfrm flipV="1">
                <a:off x="1104" y="1872"/>
                <a:ext cx="288" cy="48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vi-VN" sz="3600" kern="10"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solidFill>
                      <a:srgbClr val="C0C0C0"/>
                    </a:solidFill>
                    <a:cs typeface="Times New Roman" panose="02020603050405020304" pitchFamily="18" charset="0"/>
                  </a:rPr>
                  <a:t>-</a:t>
                </a:r>
              </a:p>
            </p:txBody>
          </p:sp>
          <p:sp>
            <p:nvSpPr>
              <p:cNvPr id="5160" name="WordArt 15">
                <a:extLst>
                  <a:ext uri="{FF2B5EF4-FFF2-40B4-BE49-F238E27FC236}">
                    <a16:creationId xmlns:a16="http://schemas.microsoft.com/office/drawing/2014/main" xmlns="" id="{0CB6E8FE-7AC1-6FEB-63E0-7BC84F49F69B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auto">
              <a:xfrm flipV="1">
                <a:off x="1104" y="1776"/>
                <a:ext cx="288" cy="48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vi-VN" sz="3600" kern="10"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solidFill>
                      <a:srgbClr val="C0C0C0"/>
                    </a:solidFill>
                    <a:cs typeface="Times New Roman" panose="02020603050405020304" pitchFamily="18" charset="0"/>
                  </a:rPr>
                  <a:t>-</a:t>
                </a:r>
              </a:p>
            </p:txBody>
          </p:sp>
        </p:grpSp>
        <p:sp>
          <p:nvSpPr>
            <p:cNvPr id="5158" name="WordArt 16">
              <a:extLst>
                <a:ext uri="{FF2B5EF4-FFF2-40B4-BE49-F238E27FC236}">
                  <a16:creationId xmlns:a16="http://schemas.microsoft.com/office/drawing/2014/main" xmlns="" id="{015F54F7-1AE8-9EEC-A59F-3320EF52E82E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2425" y="1536"/>
              <a:ext cx="735" cy="59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C0C0C0"/>
                  </a:solidFill>
                  <a:cs typeface="Times New Roman" panose="02020603050405020304" pitchFamily="18" charset="0"/>
                </a:rPr>
                <a:t>3 : 3</a:t>
              </a:r>
            </a:p>
            <a:p>
              <a:pPr algn="ctr"/>
              <a:r>
                <a:rPr lang="vi-VN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C0C0C0"/>
                  </a:solidFill>
                  <a:cs typeface="Times New Roman" panose="02020603050405020304" pitchFamily="18" charset="0"/>
                </a:rPr>
                <a:t>9 : 3</a:t>
              </a:r>
            </a:p>
          </p:txBody>
        </p:sp>
      </p:grpSp>
      <p:grpSp>
        <p:nvGrpSpPr>
          <p:cNvPr id="5" name="Group 17">
            <a:extLst>
              <a:ext uri="{FF2B5EF4-FFF2-40B4-BE49-F238E27FC236}">
                <a16:creationId xmlns:a16="http://schemas.microsoft.com/office/drawing/2014/main" xmlns="" id="{29C30F1F-4730-FF6E-32CA-50039A207467}"/>
              </a:ext>
            </a:extLst>
          </p:cNvPr>
          <p:cNvGrpSpPr>
            <a:grpSpLocks/>
          </p:cNvGrpSpPr>
          <p:nvPr/>
        </p:nvGrpSpPr>
        <p:grpSpPr bwMode="auto">
          <a:xfrm>
            <a:off x="2978150" y="3954463"/>
            <a:ext cx="2116138" cy="949325"/>
            <a:chOff x="1876" y="2491"/>
            <a:chExt cx="1333" cy="598"/>
          </a:xfrm>
        </p:grpSpPr>
        <p:sp>
          <p:nvSpPr>
            <p:cNvPr id="5151" name="WordArt 18">
              <a:extLst>
                <a:ext uri="{FF2B5EF4-FFF2-40B4-BE49-F238E27FC236}">
                  <a16:creationId xmlns:a16="http://schemas.microsoft.com/office/drawing/2014/main" xmlns="" id="{FAD52A93-0F16-1546-29BC-4CCA94655007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 flipV="1">
              <a:off x="2268" y="2757"/>
              <a:ext cx="941" cy="5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C0C0C0"/>
                  </a:solidFill>
                  <a:cs typeface="Times New Roman" panose="02020603050405020304" pitchFamily="18" charset="0"/>
                </a:rPr>
                <a:t>-</a:t>
              </a:r>
            </a:p>
          </p:txBody>
        </p:sp>
        <p:grpSp>
          <p:nvGrpSpPr>
            <p:cNvPr id="5152" name="Group 19">
              <a:extLst>
                <a:ext uri="{FF2B5EF4-FFF2-40B4-BE49-F238E27FC236}">
                  <a16:creationId xmlns:a16="http://schemas.microsoft.com/office/drawing/2014/main" xmlns="" id="{69D02E57-4BD9-792C-91CF-FA4C4C24C5E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76" y="2757"/>
              <a:ext cx="235" cy="106"/>
              <a:chOff x="1104" y="1776"/>
              <a:chExt cx="288" cy="144"/>
            </a:xfrm>
          </p:grpSpPr>
          <p:sp>
            <p:nvSpPr>
              <p:cNvPr id="5154" name="WordArt 20">
                <a:extLst>
                  <a:ext uri="{FF2B5EF4-FFF2-40B4-BE49-F238E27FC236}">
                    <a16:creationId xmlns:a16="http://schemas.microsoft.com/office/drawing/2014/main" xmlns="" id="{7C2B91B3-5C4F-E56E-0EA9-47AA5A159EEE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auto">
              <a:xfrm flipV="1">
                <a:off x="1104" y="1872"/>
                <a:ext cx="288" cy="48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vi-VN" sz="3600" kern="10"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solidFill>
                      <a:srgbClr val="C0C0C0"/>
                    </a:solidFill>
                    <a:cs typeface="Times New Roman" panose="02020603050405020304" pitchFamily="18" charset="0"/>
                  </a:rPr>
                  <a:t>-</a:t>
                </a:r>
              </a:p>
            </p:txBody>
          </p:sp>
          <p:sp>
            <p:nvSpPr>
              <p:cNvPr id="5155" name="WordArt 21">
                <a:extLst>
                  <a:ext uri="{FF2B5EF4-FFF2-40B4-BE49-F238E27FC236}">
                    <a16:creationId xmlns:a16="http://schemas.microsoft.com/office/drawing/2014/main" xmlns="" id="{32B244CD-E683-30C8-DE3D-0891D08093AF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auto">
              <a:xfrm flipV="1">
                <a:off x="1104" y="1776"/>
                <a:ext cx="288" cy="48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vi-VN" sz="3600" kern="10"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solidFill>
                      <a:srgbClr val="C0C0C0"/>
                    </a:solidFill>
                    <a:cs typeface="Times New Roman" panose="02020603050405020304" pitchFamily="18" charset="0"/>
                  </a:rPr>
                  <a:t>-</a:t>
                </a:r>
              </a:p>
            </p:txBody>
          </p:sp>
        </p:grpSp>
        <p:sp>
          <p:nvSpPr>
            <p:cNvPr id="5153" name="WordArt 22">
              <a:extLst>
                <a:ext uri="{FF2B5EF4-FFF2-40B4-BE49-F238E27FC236}">
                  <a16:creationId xmlns:a16="http://schemas.microsoft.com/office/drawing/2014/main" xmlns="" id="{3716905D-2416-A4D6-5797-0351D46C4713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2268" y="2491"/>
              <a:ext cx="941" cy="59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C0C0C0"/>
                  </a:solidFill>
                  <a:cs typeface="Times New Roman" panose="02020603050405020304" pitchFamily="18" charset="0"/>
                </a:rPr>
                <a:t>25 : 5</a:t>
              </a:r>
            </a:p>
            <a:p>
              <a:pPr algn="ctr"/>
              <a:r>
                <a:rPr lang="vi-VN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C0C0C0"/>
                  </a:solidFill>
                  <a:cs typeface="Times New Roman" panose="02020603050405020304" pitchFamily="18" charset="0"/>
                </a:rPr>
                <a:t>35 : 5</a:t>
              </a:r>
            </a:p>
          </p:txBody>
        </p:sp>
      </p:grpSp>
      <p:grpSp>
        <p:nvGrpSpPr>
          <p:cNvPr id="7" name="Group 23">
            <a:extLst>
              <a:ext uri="{FF2B5EF4-FFF2-40B4-BE49-F238E27FC236}">
                <a16:creationId xmlns:a16="http://schemas.microsoft.com/office/drawing/2014/main" xmlns="" id="{6CC3A2E4-959A-2F3E-9C62-486ECAAB5098}"/>
              </a:ext>
            </a:extLst>
          </p:cNvPr>
          <p:cNvGrpSpPr>
            <a:grpSpLocks/>
          </p:cNvGrpSpPr>
          <p:nvPr/>
        </p:nvGrpSpPr>
        <p:grpSpPr bwMode="auto">
          <a:xfrm>
            <a:off x="2978150" y="5472113"/>
            <a:ext cx="2116138" cy="947737"/>
            <a:chOff x="1876" y="3447"/>
            <a:chExt cx="1333" cy="597"/>
          </a:xfrm>
        </p:grpSpPr>
        <p:sp>
          <p:nvSpPr>
            <p:cNvPr id="5146" name="WordArt 24">
              <a:extLst>
                <a:ext uri="{FF2B5EF4-FFF2-40B4-BE49-F238E27FC236}">
                  <a16:creationId xmlns:a16="http://schemas.microsoft.com/office/drawing/2014/main" xmlns="" id="{9482550B-C773-2957-373D-F9EF5452EE4C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2268" y="3712"/>
              <a:ext cx="941" cy="5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C0C0C0"/>
                  </a:solidFill>
                  <a:cs typeface="Times New Roman" panose="02020603050405020304" pitchFamily="18" charset="0"/>
                </a:rPr>
                <a:t>-</a:t>
              </a:r>
            </a:p>
          </p:txBody>
        </p:sp>
        <p:grpSp>
          <p:nvGrpSpPr>
            <p:cNvPr id="5147" name="Group 25">
              <a:extLst>
                <a:ext uri="{FF2B5EF4-FFF2-40B4-BE49-F238E27FC236}">
                  <a16:creationId xmlns:a16="http://schemas.microsoft.com/office/drawing/2014/main" xmlns="" id="{9C0DE0E9-C89A-1747-437F-8743F50E7CB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76" y="3712"/>
              <a:ext cx="235" cy="106"/>
              <a:chOff x="1104" y="1776"/>
              <a:chExt cx="288" cy="144"/>
            </a:xfrm>
          </p:grpSpPr>
          <p:sp>
            <p:nvSpPr>
              <p:cNvPr id="5149" name="WordArt 26">
                <a:extLst>
                  <a:ext uri="{FF2B5EF4-FFF2-40B4-BE49-F238E27FC236}">
                    <a16:creationId xmlns:a16="http://schemas.microsoft.com/office/drawing/2014/main" xmlns="" id="{ACA4A056-20DE-779D-22BA-2A4A1520CEAA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auto">
              <a:xfrm flipV="1">
                <a:off x="1104" y="1872"/>
                <a:ext cx="288" cy="48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vi-VN" sz="3600" kern="10"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solidFill>
                      <a:srgbClr val="C0C0C0"/>
                    </a:solidFill>
                    <a:cs typeface="Times New Roman" panose="02020603050405020304" pitchFamily="18" charset="0"/>
                  </a:rPr>
                  <a:t>-</a:t>
                </a:r>
              </a:p>
            </p:txBody>
          </p:sp>
          <p:sp>
            <p:nvSpPr>
              <p:cNvPr id="5150" name="WordArt 27">
                <a:extLst>
                  <a:ext uri="{FF2B5EF4-FFF2-40B4-BE49-F238E27FC236}">
                    <a16:creationId xmlns:a16="http://schemas.microsoft.com/office/drawing/2014/main" xmlns="" id="{CF8A7093-2DB3-9489-D0BC-3DBEAD3F260C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auto">
              <a:xfrm flipV="1">
                <a:off x="1104" y="1776"/>
                <a:ext cx="288" cy="48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vi-VN" sz="3600" kern="10"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solidFill>
                      <a:srgbClr val="C0C0C0"/>
                    </a:solidFill>
                    <a:cs typeface="Times New Roman" panose="02020603050405020304" pitchFamily="18" charset="0"/>
                  </a:rPr>
                  <a:t>-</a:t>
                </a:r>
              </a:p>
            </p:txBody>
          </p:sp>
        </p:grpSp>
        <p:sp>
          <p:nvSpPr>
            <p:cNvPr id="5148" name="WordArt 28">
              <a:extLst>
                <a:ext uri="{FF2B5EF4-FFF2-40B4-BE49-F238E27FC236}">
                  <a16:creationId xmlns:a16="http://schemas.microsoft.com/office/drawing/2014/main" xmlns="" id="{3883E7E2-CF2D-790F-5AA5-5251C568C1F7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2268" y="3447"/>
              <a:ext cx="941" cy="59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C0C0C0"/>
                  </a:solidFill>
                  <a:cs typeface="Times New Roman" panose="02020603050405020304" pitchFamily="18" charset="0"/>
                </a:rPr>
                <a:t>39 : 3</a:t>
              </a:r>
            </a:p>
            <a:p>
              <a:pPr algn="ctr"/>
              <a:r>
                <a:rPr lang="vi-VN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C0C0C0"/>
                  </a:solidFill>
                  <a:cs typeface="Times New Roman" panose="02020603050405020304" pitchFamily="18" charset="0"/>
                </a:rPr>
                <a:t>54 : 3</a:t>
              </a:r>
            </a:p>
          </p:txBody>
        </p:sp>
      </p:grpSp>
      <p:grpSp>
        <p:nvGrpSpPr>
          <p:cNvPr id="9" name="Group 29">
            <a:extLst>
              <a:ext uri="{FF2B5EF4-FFF2-40B4-BE49-F238E27FC236}">
                <a16:creationId xmlns:a16="http://schemas.microsoft.com/office/drawing/2014/main" xmlns="" id="{7AB4BD76-F217-76DD-A4C7-901D1BD0A0AA}"/>
              </a:ext>
            </a:extLst>
          </p:cNvPr>
          <p:cNvGrpSpPr>
            <a:grpSpLocks/>
          </p:cNvGrpSpPr>
          <p:nvPr/>
        </p:nvGrpSpPr>
        <p:grpSpPr bwMode="auto">
          <a:xfrm>
            <a:off x="5467350" y="2522538"/>
            <a:ext cx="1619250" cy="947737"/>
            <a:chOff x="3444" y="1589"/>
            <a:chExt cx="1020" cy="597"/>
          </a:xfrm>
        </p:grpSpPr>
        <p:grpSp>
          <p:nvGrpSpPr>
            <p:cNvPr id="5141" name="Group 30">
              <a:extLst>
                <a:ext uri="{FF2B5EF4-FFF2-40B4-BE49-F238E27FC236}">
                  <a16:creationId xmlns:a16="http://schemas.microsoft.com/office/drawing/2014/main" xmlns="" id="{EEB9FE7F-AD3E-05BD-DE76-6D6F9E142E2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44" y="1801"/>
              <a:ext cx="236" cy="107"/>
              <a:chOff x="1104" y="1776"/>
              <a:chExt cx="288" cy="144"/>
            </a:xfrm>
          </p:grpSpPr>
          <p:sp>
            <p:nvSpPr>
              <p:cNvPr id="5144" name="WordArt 31">
                <a:extLst>
                  <a:ext uri="{FF2B5EF4-FFF2-40B4-BE49-F238E27FC236}">
                    <a16:creationId xmlns:a16="http://schemas.microsoft.com/office/drawing/2014/main" xmlns="" id="{01A29900-08EE-BABD-3326-9D308009C2CD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auto">
              <a:xfrm flipV="1">
                <a:off x="1104" y="1872"/>
                <a:ext cx="288" cy="48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vi-VN" sz="3600" kern="10"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solidFill>
                      <a:srgbClr val="C0C0C0"/>
                    </a:solidFill>
                    <a:cs typeface="Times New Roman" panose="02020603050405020304" pitchFamily="18" charset="0"/>
                  </a:rPr>
                  <a:t>-</a:t>
                </a:r>
              </a:p>
            </p:txBody>
          </p:sp>
          <p:sp>
            <p:nvSpPr>
              <p:cNvPr id="5145" name="WordArt 32">
                <a:extLst>
                  <a:ext uri="{FF2B5EF4-FFF2-40B4-BE49-F238E27FC236}">
                    <a16:creationId xmlns:a16="http://schemas.microsoft.com/office/drawing/2014/main" xmlns="" id="{98E27E0A-33A9-8758-78AF-3830624ECA0D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auto">
              <a:xfrm flipV="1">
                <a:off x="1104" y="1776"/>
                <a:ext cx="288" cy="48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vi-VN" sz="3600" kern="10"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solidFill>
                      <a:srgbClr val="C0C0C0"/>
                    </a:solidFill>
                    <a:cs typeface="Times New Roman" panose="02020603050405020304" pitchFamily="18" charset="0"/>
                  </a:rPr>
                  <a:t>-</a:t>
                </a:r>
              </a:p>
            </p:txBody>
          </p:sp>
        </p:grpSp>
        <p:sp>
          <p:nvSpPr>
            <p:cNvPr id="5142" name="WordArt 33">
              <a:extLst>
                <a:ext uri="{FF2B5EF4-FFF2-40B4-BE49-F238E27FC236}">
                  <a16:creationId xmlns:a16="http://schemas.microsoft.com/office/drawing/2014/main" xmlns="" id="{B3299434-577C-2304-7F50-21478C8DE43B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4072" y="1589"/>
              <a:ext cx="206" cy="59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C0C0C0"/>
                  </a:solidFill>
                  <a:cs typeface="Times New Roman" panose="02020603050405020304" pitchFamily="18" charset="0"/>
                </a:rPr>
                <a:t>1</a:t>
              </a:r>
            </a:p>
            <a:p>
              <a:pPr algn="ctr"/>
              <a:r>
                <a:rPr lang="vi-VN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C0C0C0"/>
                  </a:solidFill>
                  <a:cs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5143" name="WordArt 34">
              <a:extLst>
                <a:ext uri="{FF2B5EF4-FFF2-40B4-BE49-F238E27FC236}">
                  <a16:creationId xmlns:a16="http://schemas.microsoft.com/office/drawing/2014/main" xmlns="" id="{8A87F4F2-8E9B-ED78-CE40-F7E3E983002C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 flipV="1">
              <a:off x="3993" y="1854"/>
              <a:ext cx="471" cy="5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C0C0C0"/>
                  </a:solidFill>
                  <a:cs typeface="Times New Roman" panose="02020603050405020304" pitchFamily="18" charset="0"/>
                </a:rPr>
                <a:t>-</a:t>
              </a:r>
            </a:p>
          </p:txBody>
        </p:sp>
      </p:grpSp>
      <p:grpSp>
        <p:nvGrpSpPr>
          <p:cNvPr id="11" name="Group 35">
            <a:extLst>
              <a:ext uri="{FF2B5EF4-FFF2-40B4-BE49-F238E27FC236}">
                <a16:creationId xmlns:a16="http://schemas.microsoft.com/office/drawing/2014/main" xmlns="" id="{6E47ED83-E4E3-DE6A-1E59-2141857F0172}"/>
              </a:ext>
            </a:extLst>
          </p:cNvPr>
          <p:cNvGrpSpPr>
            <a:grpSpLocks/>
          </p:cNvGrpSpPr>
          <p:nvPr/>
        </p:nvGrpSpPr>
        <p:grpSpPr bwMode="auto">
          <a:xfrm>
            <a:off x="5467350" y="3954463"/>
            <a:ext cx="1495425" cy="949325"/>
            <a:chOff x="3444" y="2491"/>
            <a:chExt cx="942" cy="598"/>
          </a:xfrm>
        </p:grpSpPr>
        <p:grpSp>
          <p:nvGrpSpPr>
            <p:cNvPr id="5136" name="Group 36">
              <a:extLst>
                <a:ext uri="{FF2B5EF4-FFF2-40B4-BE49-F238E27FC236}">
                  <a16:creationId xmlns:a16="http://schemas.microsoft.com/office/drawing/2014/main" xmlns="" id="{601D6218-1BE6-827F-1DB2-035164CCBCA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44" y="2757"/>
              <a:ext cx="236" cy="106"/>
              <a:chOff x="1104" y="1776"/>
              <a:chExt cx="288" cy="144"/>
            </a:xfrm>
          </p:grpSpPr>
          <p:sp>
            <p:nvSpPr>
              <p:cNvPr id="5139" name="WordArt 37">
                <a:extLst>
                  <a:ext uri="{FF2B5EF4-FFF2-40B4-BE49-F238E27FC236}">
                    <a16:creationId xmlns:a16="http://schemas.microsoft.com/office/drawing/2014/main" xmlns="" id="{3FCBE2B9-08E3-871B-1C1E-6EA04EDFEE7D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auto">
              <a:xfrm flipV="1">
                <a:off x="1104" y="1872"/>
                <a:ext cx="288" cy="48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vi-VN" sz="3600" kern="10"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solidFill>
                      <a:srgbClr val="C0C0C0"/>
                    </a:solidFill>
                    <a:cs typeface="Times New Roman" panose="02020603050405020304" pitchFamily="18" charset="0"/>
                  </a:rPr>
                  <a:t>-</a:t>
                </a:r>
              </a:p>
            </p:txBody>
          </p:sp>
          <p:sp>
            <p:nvSpPr>
              <p:cNvPr id="5140" name="WordArt 38">
                <a:extLst>
                  <a:ext uri="{FF2B5EF4-FFF2-40B4-BE49-F238E27FC236}">
                    <a16:creationId xmlns:a16="http://schemas.microsoft.com/office/drawing/2014/main" xmlns="" id="{94CB58C0-FD6A-EECD-5BF1-F44EB7D59181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auto">
              <a:xfrm flipV="1">
                <a:off x="1104" y="1776"/>
                <a:ext cx="288" cy="48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vi-VN" sz="3600" kern="10"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solidFill>
                      <a:srgbClr val="C0C0C0"/>
                    </a:solidFill>
                    <a:cs typeface="Times New Roman" panose="02020603050405020304" pitchFamily="18" charset="0"/>
                  </a:rPr>
                  <a:t>-</a:t>
                </a:r>
              </a:p>
            </p:txBody>
          </p:sp>
        </p:grpSp>
        <p:sp>
          <p:nvSpPr>
            <p:cNvPr id="5137" name="WordArt 39">
              <a:extLst>
                <a:ext uri="{FF2B5EF4-FFF2-40B4-BE49-F238E27FC236}">
                  <a16:creationId xmlns:a16="http://schemas.microsoft.com/office/drawing/2014/main" xmlns="" id="{060B6ACB-A61D-14B7-DA6A-362E6824F2B1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4072" y="2491"/>
              <a:ext cx="206" cy="59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C0C0C0"/>
                  </a:solidFill>
                  <a:cs typeface="Times New Roman" panose="02020603050405020304" pitchFamily="18" charset="0"/>
                </a:rPr>
                <a:t>5</a:t>
              </a:r>
            </a:p>
            <a:p>
              <a:pPr algn="ctr"/>
              <a:r>
                <a:rPr lang="vi-VN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C0C0C0"/>
                  </a:solidFill>
                  <a:cs typeface="Times New Roman" panose="02020603050405020304" pitchFamily="18" charset="0"/>
                </a:rPr>
                <a:t>7</a:t>
              </a:r>
            </a:p>
          </p:txBody>
        </p:sp>
        <p:sp>
          <p:nvSpPr>
            <p:cNvPr id="5138" name="WordArt 40">
              <a:extLst>
                <a:ext uri="{FF2B5EF4-FFF2-40B4-BE49-F238E27FC236}">
                  <a16:creationId xmlns:a16="http://schemas.microsoft.com/office/drawing/2014/main" xmlns="" id="{59DA22CE-D8B7-86D7-5CFA-94C7CCA8A1FA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 flipV="1">
              <a:off x="3915" y="2757"/>
              <a:ext cx="471" cy="5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C0C0C0"/>
                  </a:solidFill>
                  <a:cs typeface="Times New Roman" panose="02020603050405020304" pitchFamily="18" charset="0"/>
                </a:rPr>
                <a:t>-</a:t>
              </a:r>
            </a:p>
          </p:txBody>
        </p:sp>
      </p:grpSp>
      <p:grpSp>
        <p:nvGrpSpPr>
          <p:cNvPr id="13" name="Group 41">
            <a:extLst>
              <a:ext uri="{FF2B5EF4-FFF2-40B4-BE49-F238E27FC236}">
                <a16:creationId xmlns:a16="http://schemas.microsoft.com/office/drawing/2014/main" xmlns="" id="{1899C112-F545-5A93-2791-6002226C1238}"/>
              </a:ext>
            </a:extLst>
          </p:cNvPr>
          <p:cNvGrpSpPr>
            <a:grpSpLocks/>
          </p:cNvGrpSpPr>
          <p:nvPr/>
        </p:nvGrpSpPr>
        <p:grpSpPr bwMode="auto">
          <a:xfrm>
            <a:off x="5343525" y="5472113"/>
            <a:ext cx="1525588" cy="947737"/>
            <a:chOff x="3366" y="3447"/>
            <a:chExt cx="961" cy="597"/>
          </a:xfrm>
        </p:grpSpPr>
        <p:grpSp>
          <p:nvGrpSpPr>
            <p:cNvPr id="5131" name="Group 42">
              <a:extLst>
                <a:ext uri="{FF2B5EF4-FFF2-40B4-BE49-F238E27FC236}">
                  <a16:creationId xmlns:a16="http://schemas.microsoft.com/office/drawing/2014/main" xmlns="" id="{48E0ED41-CA2E-9298-B920-9CB37E51599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66" y="3712"/>
              <a:ext cx="235" cy="106"/>
              <a:chOff x="1104" y="1776"/>
              <a:chExt cx="288" cy="144"/>
            </a:xfrm>
          </p:grpSpPr>
          <p:sp>
            <p:nvSpPr>
              <p:cNvPr id="5134" name="WordArt 43">
                <a:extLst>
                  <a:ext uri="{FF2B5EF4-FFF2-40B4-BE49-F238E27FC236}">
                    <a16:creationId xmlns:a16="http://schemas.microsoft.com/office/drawing/2014/main" xmlns="" id="{2B005043-D014-27DD-BB0A-7A03D96238EF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auto">
              <a:xfrm flipV="1">
                <a:off x="1104" y="1872"/>
                <a:ext cx="288" cy="48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vi-VN" sz="3600" kern="10"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solidFill>
                      <a:srgbClr val="C0C0C0"/>
                    </a:solidFill>
                    <a:cs typeface="Times New Roman" panose="02020603050405020304" pitchFamily="18" charset="0"/>
                  </a:rPr>
                  <a:t>-</a:t>
                </a:r>
              </a:p>
            </p:txBody>
          </p:sp>
          <p:sp>
            <p:nvSpPr>
              <p:cNvPr id="5135" name="WordArt 44">
                <a:extLst>
                  <a:ext uri="{FF2B5EF4-FFF2-40B4-BE49-F238E27FC236}">
                    <a16:creationId xmlns:a16="http://schemas.microsoft.com/office/drawing/2014/main" xmlns="" id="{4F5DC8DC-E787-2756-6191-95D9C5ED4C7C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auto">
              <a:xfrm flipV="1">
                <a:off x="1104" y="1776"/>
                <a:ext cx="288" cy="48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vi-VN" sz="3600" kern="10"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solidFill>
                      <a:srgbClr val="C0C0C0"/>
                    </a:solidFill>
                    <a:cs typeface="Times New Roman" panose="02020603050405020304" pitchFamily="18" charset="0"/>
                  </a:rPr>
                  <a:t>-</a:t>
                </a:r>
              </a:p>
            </p:txBody>
          </p:sp>
        </p:grpSp>
        <p:sp>
          <p:nvSpPr>
            <p:cNvPr id="5132" name="WordArt 45">
              <a:extLst>
                <a:ext uri="{FF2B5EF4-FFF2-40B4-BE49-F238E27FC236}">
                  <a16:creationId xmlns:a16="http://schemas.microsoft.com/office/drawing/2014/main" xmlns="" id="{8C4BC1F9-010F-4B46-2ED6-FDFFE75C7875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3915" y="3447"/>
              <a:ext cx="412" cy="59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C0C0C0"/>
                  </a:solidFill>
                  <a:cs typeface="Times New Roman" panose="02020603050405020304" pitchFamily="18" charset="0"/>
                </a:rPr>
                <a:t>13</a:t>
              </a:r>
            </a:p>
            <a:p>
              <a:pPr algn="ctr"/>
              <a:r>
                <a:rPr lang="vi-VN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C0C0C0"/>
                  </a:solidFill>
                  <a:cs typeface="Times New Roman" panose="02020603050405020304" pitchFamily="18" charset="0"/>
                </a:rPr>
                <a:t>18</a:t>
              </a:r>
            </a:p>
          </p:txBody>
        </p:sp>
        <p:sp>
          <p:nvSpPr>
            <p:cNvPr id="5133" name="WordArt 46">
              <a:extLst>
                <a:ext uri="{FF2B5EF4-FFF2-40B4-BE49-F238E27FC236}">
                  <a16:creationId xmlns:a16="http://schemas.microsoft.com/office/drawing/2014/main" xmlns="" id="{0BE86290-4A79-4C60-9734-30861D248681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 flipV="1">
              <a:off x="3836" y="3712"/>
              <a:ext cx="471" cy="5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C0C0C0"/>
                  </a:solidFill>
                  <a:cs typeface="Times New Roman" panose="02020603050405020304" pitchFamily="18" charset="0"/>
                </a:rPr>
                <a:t>-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 descr="A picture containing text, device, gauge&#10;&#10;Description automatically generated">
            <a:extLst>
              <a:ext uri="{FF2B5EF4-FFF2-40B4-BE49-F238E27FC236}">
                <a16:creationId xmlns:a16="http://schemas.microsoft.com/office/drawing/2014/main" xmlns="" id="{9874F9D3-2650-9569-4BD6-CF2F5A0159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609600"/>
            <a:ext cx="243681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1" name="Group 50">
            <a:extLst>
              <a:ext uri="{FF2B5EF4-FFF2-40B4-BE49-F238E27FC236}">
                <a16:creationId xmlns:a16="http://schemas.microsoft.com/office/drawing/2014/main" xmlns="" id="{68AADD97-A5B9-4471-BADE-2EB98BF6315D}"/>
              </a:ext>
            </a:extLst>
          </p:cNvPr>
          <p:cNvGrpSpPr>
            <a:grpSpLocks/>
          </p:cNvGrpSpPr>
          <p:nvPr/>
        </p:nvGrpSpPr>
        <p:grpSpPr bwMode="auto">
          <a:xfrm>
            <a:off x="1430338" y="1752600"/>
            <a:ext cx="2073275" cy="809625"/>
            <a:chOff x="485990" y="4040983"/>
            <a:chExt cx="2765468" cy="1036625"/>
          </a:xfrm>
        </p:grpSpPr>
        <p:sp>
          <p:nvSpPr>
            <p:cNvPr id="24597" name="Text Box 52">
              <a:extLst>
                <a:ext uri="{FF2B5EF4-FFF2-40B4-BE49-F238E27FC236}">
                  <a16:creationId xmlns:a16="http://schemas.microsoft.com/office/drawing/2014/main" xmlns="" id="{3A0565EE-01A7-C83D-5F53-821E4FA19C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65657" y="4242811"/>
              <a:ext cx="685801" cy="5908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4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US" altLang="en-US" sz="2400" b="1">
                <a:solidFill>
                  <a:srgbClr val="FF0000"/>
                </a:solidFill>
                <a:latin typeface="VNI-Times" pitchFamily="2" charset="0"/>
              </a:endParaRPr>
            </a:p>
          </p:txBody>
        </p:sp>
        <p:grpSp>
          <p:nvGrpSpPr>
            <p:cNvPr id="24598" name="Group 4">
              <a:extLst>
                <a:ext uri="{FF2B5EF4-FFF2-40B4-BE49-F238E27FC236}">
                  <a16:creationId xmlns:a16="http://schemas.microsoft.com/office/drawing/2014/main" xmlns="" id="{E95328B0-E733-574D-0977-65DF996ED37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5990" y="4040983"/>
              <a:ext cx="1981200" cy="1036625"/>
              <a:chOff x="914400" y="3124201"/>
              <a:chExt cx="1981200" cy="1036625"/>
            </a:xfrm>
          </p:grpSpPr>
          <p:sp>
            <p:nvSpPr>
              <p:cNvPr id="24599" name="Text Box 46">
                <a:extLst>
                  <a:ext uri="{FF2B5EF4-FFF2-40B4-BE49-F238E27FC236}">
                    <a16:creationId xmlns:a16="http://schemas.microsoft.com/office/drawing/2014/main" xmlns="" id="{A92BB0ED-D323-C5A1-D896-CD0520F5004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14400" y="3267075"/>
                <a:ext cx="762000" cy="6157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en-US" alt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Vì </a:t>
                </a:r>
                <a:endParaRPr lang="en-US" altLang="en-US" sz="2400">
                  <a:latin typeface="VNI-Times" pitchFamily="2" charset="0"/>
                </a:endParaRPr>
              </a:p>
            </p:txBody>
          </p:sp>
          <p:sp>
            <p:nvSpPr>
              <p:cNvPr id="24600" name="Text Box 47">
                <a:extLst>
                  <a:ext uri="{FF2B5EF4-FFF2-40B4-BE49-F238E27FC236}">
                    <a16:creationId xmlns:a16="http://schemas.microsoft.com/office/drawing/2014/main" xmlns="" id="{5559254C-648B-3742-6E2C-C1B66876913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52600" y="3124201"/>
                <a:ext cx="762000" cy="59086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en-US" alt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 </a:t>
                </a:r>
                <a:endParaRPr lang="en-US" altLang="en-US" sz="2400">
                  <a:latin typeface="VNI-Times" pitchFamily="2" charset="0"/>
                </a:endParaRPr>
              </a:p>
            </p:txBody>
          </p:sp>
          <p:sp>
            <p:nvSpPr>
              <p:cNvPr id="24601" name="Text Box 48">
                <a:extLst>
                  <a:ext uri="{FF2B5EF4-FFF2-40B4-BE49-F238E27FC236}">
                    <a16:creationId xmlns:a16="http://schemas.microsoft.com/office/drawing/2014/main" xmlns="" id="{6E7F9044-D0FB-9D6C-C061-91D6D2B4B29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36283" y="3569962"/>
                <a:ext cx="762000" cy="59086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en-US" alt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 </a:t>
                </a:r>
                <a:endParaRPr lang="en-US" altLang="en-US" sz="2400">
                  <a:latin typeface="VNI-Times" pitchFamily="2" charset="0"/>
                </a:endParaRPr>
              </a:p>
            </p:txBody>
          </p:sp>
          <p:sp>
            <p:nvSpPr>
              <p:cNvPr id="24602" name="Line 50">
                <a:extLst>
                  <a:ext uri="{FF2B5EF4-FFF2-40B4-BE49-F238E27FC236}">
                    <a16:creationId xmlns:a16="http://schemas.microsoft.com/office/drawing/2014/main" xmlns="" id="{D16157C1-8868-9EE0-1D75-F75B8C70EA8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52600" y="3657600"/>
                <a:ext cx="4572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603" name="Text Box 51">
                <a:extLst>
                  <a:ext uri="{FF2B5EF4-FFF2-40B4-BE49-F238E27FC236}">
                    <a16:creationId xmlns:a16="http://schemas.microsoft.com/office/drawing/2014/main" xmlns="" id="{8BAC7DFD-6689-21E2-85AF-3D18EDD1788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62200" y="3352799"/>
                <a:ext cx="533400" cy="5910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en-US" alt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&lt; </a:t>
                </a:r>
                <a:endParaRPr lang="en-US" altLang="en-US" sz="2400">
                  <a:latin typeface="VNI-Times" pitchFamily="2" charset="0"/>
                </a:endParaRPr>
              </a:p>
            </p:txBody>
          </p:sp>
        </p:grpSp>
      </p:grpSp>
      <p:sp>
        <p:nvSpPr>
          <p:cNvPr id="61" name="Text Box 59">
            <a:extLst>
              <a:ext uri="{FF2B5EF4-FFF2-40B4-BE49-F238E27FC236}">
                <a16:creationId xmlns:a16="http://schemas.microsoft.com/office/drawing/2014/main" xmlns="" id="{55D8769E-2448-A471-C123-BD37B26A76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4638" y="3125788"/>
            <a:ext cx="685800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endParaRPr lang="en-US" altLang="en-US" sz="2400">
              <a:latin typeface="VNI-Times" pitchFamily="2" charset="0"/>
            </a:endParaRP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xmlns="" id="{C287B6CF-CD16-B3E3-660F-5D24DA46126B}"/>
              </a:ext>
            </a:extLst>
          </p:cNvPr>
          <p:cNvGrpSpPr>
            <a:grpSpLocks/>
          </p:cNvGrpSpPr>
          <p:nvPr/>
        </p:nvGrpSpPr>
        <p:grpSpPr bwMode="auto">
          <a:xfrm>
            <a:off x="3503613" y="2771775"/>
            <a:ext cx="1336675" cy="1076325"/>
            <a:chOff x="6151105" y="3002192"/>
            <a:chExt cx="1781082" cy="1434856"/>
          </a:xfrm>
        </p:grpSpPr>
        <p:sp>
          <p:nvSpPr>
            <p:cNvPr id="24590" name="Text Box 60">
              <a:extLst>
                <a:ext uri="{FF2B5EF4-FFF2-40B4-BE49-F238E27FC236}">
                  <a16:creationId xmlns:a16="http://schemas.microsoft.com/office/drawing/2014/main" xmlns="" id="{8B1BA87F-A41F-2763-44A3-5543DCD642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51105" y="3002192"/>
              <a:ext cx="457200" cy="7794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en-US" altLang="en-US">
                <a:solidFill>
                  <a:srgbClr val="FF0000"/>
                </a:solidFill>
                <a:latin typeface="VNI-Times" pitchFamily="2" charset="0"/>
              </a:endParaRPr>
            </a:p>
          </p:txBody>
        </p:sp>
        <p:sp>
          <p:nvSpPr>
            <p:cNvPr id="24591" name="Text Box 61">
              <a:extLst>
                <a:ext uri="{FF2B5EF4-FFF2-40B4-BE49-F238E27FC236}">
                  <a16:creationId xmlns:a16="http://schemas.microsoft.com/office/drawing/2014/main" xmlns="" id="{F2E24E05-C124-38C2-156C-A1E7F61B80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72200" y="3657600"/>
              <a:ext cx="457200" cy="7794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>
                  <a:solidFill>
                    <a:srgbClr val="FF0000"/>
                  </a:solidFill>
                  <a:latin typeface="VNI-Times" pitchFamily="2" charset="0"/>
                </a:rPr>
                <a:t>8</a:t>
              </a:r>
            </a:p>
          </p:txBody>
        </p:sp>
        <p:sp>
          <p:nvSpPr>
            <p:cNvPr id="24592" name="Line 62">
              <a:extLst>
                <a:ext uri="{FF2B5EF4-FFF2-40B4-BE49-F238E27FC236}">
                  <a16:creationId xmlns:a16="http://schemas.microsoft.com/office/drawing/2014/main" xmlns="" id="{0552BB57-8E5F-926A-A922-1D8FF26776B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72200" y="3733800"/>
              <a:ext cx="38100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4593" name="Text Box 63">
              <a:extLst>
                <a:ext uri="{FF2B5EF4-FFF2-40B4-BE49-F238E27FC236}">
                  <a16:creationId xmlns:a16="http://schemas.microsoft.com/office/drawing/2014/main" xmlns="" id="{5F689A2F-D403-067C-6AD3-486DCCE737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81800" y="3428999"/>
              <a:ext cx="457200" cy="7794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>
                  <a:solidFill>
                    <a:srgbClr val="FF0000"/>
                  </a:solidFill>
                  <a:latin typeface="VNI-Times" pitchFamily="2" charset="0"/>
                </a:rPr>
                <a:t>&lt;</a:t>
              </a:r>
            </a:p>
          </p:txBody>
        </p:sp>
        <p:sp>
          <p:nvSpPr>
            <p:cNvPr id="24594" name="Text Box 64">
              <a:extLst>
                <a:ext uri="{FF2B5EF4-FFF2-40B4-BE49-F238E27FC236}">
                  <a16:creationId xmlns:a16="http://schemas.microsoft.com/office/drawing/2014/main" xmlns="" id="{A0D586CE-BA6A-F43B-0D74-0CBB58CCAAF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74987" y="3002192"/>
              <a:ext cx="457200" cy="7794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>
                  <a:solidFill>
                    <a:srgbClr val="FF0000"/>
                  </a:solidFill>
                  <a:latin typeface="VNI-Times" pitchFamily="2" charset="0"/>
                </a:rPr>
                <a:t>8</a:t>
              </a:r>
            </a:p>
          </p:txBody>
        </p:sp>
        <p:sp>
          <p:nvSpPr>
            <p:cNvPr id="24595" name="Text Box 65">
              <a:extLst>
                <a:ext uri="{FF2B5EF4-FFF2-40B4-BE49-F238E27FC236}">
                  <a16:creationId xmlns:a16="http://schemas.microsoft.com/office/drawing/2014/main" xmlns="" id="{6D6F2865-C918-24AB-B7BC-323DB6CF32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67600" y="3657600"/>
              <a:ext cx="457200" cy="7794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>
                  <a:solidFill>
                    <a:srgbClr val="FF0000"/>
                  </a:solidFill>
                  <a:latin typeface="VNI-Times" pitchFamily="2" charset="0"/>
                </a:rPr>
                <a:t>5</a:t>
              </a:r>
            </a:p>
          </p:txBody>
        </p:sp>
        <p:sp>
          <p:nvSpPr>
            <p:cNvPr id="24596" name="Line 66">
              <a:extLst>
                <a:ext uri="{FF2B5EF4-FFF2-40B4-BE49-F238E27FC236}">
                  <a16:creationId xmlns:a16="http://schemas.microsoft.com/office/drawing/2014/main" xmlns="" id="{36D70601-091F-7509-C7E6-6D84401DB5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67600" y="3733800"/>
              <a:ext cx="45720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xmlns="" id="{3D5469C6-C933-BD71-AA42-5545064C8F84}"/>
              </a:ext>
            </a:extLst>
          </p:cNvPr>
          <p:cNvGrpSpPr>
            <a:grpSpLocks/>
          </p:cNvGrpSpPr>
          <p:nvPr/>
        </p:nvGrpSpPr>
        <p:grpSpPr bwMode="auto">
          <a:xfrm>
            <a:off x="3994150" y="1763713"/>
            <a:ext cx="1457325" cy="811212"/>
            <a:chOff x="1307873" y="4040983"/>
            <a:chExt cx="1943585" cy="1036625"/>
          </a:xfrm>
        </p:grpSpPr>
        <p:sp>
          <p:nvSpPr>
            <p:cNvPr id="24584" name="Text Box 52">
              <a:extLst>
                <a:ext uri="{FF2B5EF4-FFF2-40B4-BE49-F238E27FC236}">
                  <a16:creationId xmlns:a16="http://schemas.microsoft.com/office/drawing/2014/main" xmlns="" id="{03724047-E672-ADA2-AF59-FC358CF6385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65657" y="4242811"/>
              <a:ext cx="685801" cy="5908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4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US" altLang="en-US" sz="2400" b="1">
                <a:solidFill>
                  <a:srgbClr val="FF0000"/>
                </a:solidFill>
                <a:latin typeface="VNI-Times" pitchFamily="2" charset="0"/>
              </a:endParaRPr>
            </a:p>
          </p:txBody>
        </p:sp>
        <p:grpSp>
          <p:nvGrpSpPr>
            <p:cNvPr id="24585" name="Group 4">
              <a:extLst>
                <a:ext uri="{FF2B5EF4-FFF2-40B4-BE49-F238E27FC236}">
                  <a16:creationId xmlns:a16="http://schemas.microsoft.com/office/drawing/2014/main" xmlns="" id="{99831282-AF22-7EA5-6B31-F7A65966C8C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07873" y="4040983"/>
              <a:ext cx="1159317" cy="1036625"/>
              <a:chOff x="1736283" y="3124201"/>
              <a:chExt cx="1159317" cy="1036625"/>
            </a:xfrm>
          </p:grpSpPr>
          <p:sp>
            <p:nvSpPr>
              <p:cNvPr id="24586" name="Text Box 47">
                <a:extLst>
                  <a:ext uri="{FF2B5EF4-FFF2-40B4-BE49-F238E27FC236}">
                    <a16:creationId xmlns:a16="http://schemas.microsoft.com/office/drawing/2014/main" xmlns="" id="{0D771221-7D22-5A58-04F6-3444654018A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52600" y="3124201"/>
                <a:ext cx="762000" cy="59086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en-US" alt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 </a:t>
                </a:r>
                <a:endParaRPr lang="en-US" altLang="en-US" sz="2400">
                  <a:latin typeface="VNI-Times" pitchFamily="2" charset="0"/>
                </a:endParaRPr>
              </a:p>
            </p:txBody>
          </p:sp>
          <p:sp>
            <p:nvSpPr>
              <p:cNvPr id="24587" name="Text Box 48">
                <a:extLst>
                  <a:ext uri="{FF2B5EF4-FFF2-40B4-BE49-F238E27FC236}">
                    <a16:creationId xmlns:a16="http://schemas.microsoft.com/office/drawing/2014/main" xmlns="" id="{BC8968A9-C4B3-85FF-3B1F-9B3EDBEA11C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36283" y="3569962"/>
                <a:ext cx="762000" cy="59086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en-US" alt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 </a:t>
                </a:r>
                <a:endParaRPr lang="en-US" altLang="en-US" sz="2400">
                  <a:latin typeface="VNI-Times" pitchFamily="2" charset="0"/>
                </a:endParaRPr>
              </a:p>
            </p:txBody>
          </p:sp>
          <p:sp>
            <p:nvSpPr>
              <p:cNvPr id="24588" name="Line 50">
                <a:extLst>
                  <a:ext uri="{FF2B5EF4-FFF2-40B4-BE49-F238E27FC236}">
                    <a16:creationId xmlns:a16="http://schemas.microsoft.com/office/drawing/2014/main" xmlns="" id="{228F6BE2-5FF8-FA89-EB72-172560F3040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52600" y="3657600"/>
                <a:ext cx="4572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589" name="Text Box 51">
                <a:extLst>
                  <a:ext uri="{FF2B5EF4-FFF2-40B4-BE49-F238E27FC236}">
                    <a16:creationId xmlns:a16="http://schemas.microsoft.com/office/drawing/2014/main" xmlns="" id="{FF8A7482-3FFB-87AC-9E0C-3C208720C9E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62200" y="3352799"/>
                <a:ext cx="533400" cy="5910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en-US" alt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&gt; </a:t>
                </a:r>
                <a:endParaRPr lang="en-US" altLang="en-US" sz="2400">
                  <a:latin typeface="VNI-Times" pitchFamily="2" charset="0"/>
                </a:endParaRPr>
              </a:p>
            </p:txBody>
          </p:sp>
        </p:grpSp>
      </p:grpSp>
      <p:sp>
        <p:nvSpPr>
          <p:cNvPr id="24583" name="TextBox 77">
            <a:extLst>
              <a:ext uri="{FF2B5EF4-FFF2-40B4-BE49-F238E27FC236}">
                <a16:creationId xmlns:a16="http://schemas.microsoft.com/office/drawing/2014/main" xmlns="" id="{4D26CE88-DD20-06F0-EC41-2FE8DAA34B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4075" y="1863725"/>
            <a:ext cx="1952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vi-VN"/>
              <a:t>;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546F595-47BD-E7AC-B415-512D195DC6D3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62000" y="797511"/>
            <a:ext cx="8077200" cy="1684179"/>
          </a:xfrm>
          <a:prstGeom prst="rect">
            <a:avLst/>
          </a:prstGeom>
          <a:blipFill>
            <a:blip r:embed="rId2"/>
            <a:stretch>
              <a:fillRect l="-1132" r="-1208"/>
            </a:stretch>
          </a:blipFill>
        </p:spPr>
        <p:txBody>
          <a:bodyPr/>
          <a:lstStyle/>
          <a:p>
            <a:r>
              <a:rPr lang="en-US">
                <a:noFill/>
              </a:rPr>
              <a:t> </a:t>
            </a:r>
          </a:p>
        </p:txBody>
      </p:sp>
      <p:sp>
        <p:nvSpPr>
          <p:cNvPr id="25603" name="TextBox 5">
            <a:extLst>
              <a:ext uri="{FF2B5EF4-FFF2-40B4-BE49-F238E27FC236}">
                <a16:creationId xmlns:a16="http://schemas.microsoft.com/office/drawing/2014/main" xmlns="" id="{28C96E2B-C892-5A90-12C4-DE2287FF7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2054225"/>
            <a:ext cx="2667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vi-VN" b="1" u="sng">
                <a:solidFill>
                  <a:srgbClr val="FF0000"/>
                </a:solidFill>
              </a:rPr>
              <a:t>Bài giải</a:t>
            </a:r>
          </a:p>
        </p:txBody>
      </p:sp>
      <p:sp>
        <p:nvSpPr>
          <p:cNvPr id="25604" name="TextBox 9">
            <a:extLst>
              <a:ext uri="{FF2B5EF4-FFF2-40B4-BE49-F238E27FC236}">
                <a16:creationId xmlns:a16="http://schemas.microsoft.com/office/drawing/2014/main" xmlns="" id="{2684D7D3-A22D-1E56-B08D-3AEBB8C1CB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063" y="2671763"/>
            <a:ext cx="53419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vi-VN" b="1">
                <a:solidFill>
                  <a:srgbClr val="FF0000"/>
                </a:solidFill>
              </a:rPr>
              <a:t>Quy đồng mẫu số hai phân số ta có: 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D2246D25-642A-C5D6-A3A0-AD73CD135DF2}"/>
              </a:ext>
            </a:extLst>
          </p:cNvPr>
          <p:cNvGrpSpPr>
            <a:grpSpLocks/>
          </p:cNvGrpSpPr>
          <p:nvPr/>
        </p:nvGrpSpPr>
        <p:grpSpPr bwMode="auto">
          <a:xfrm>
            <a:off x="1143000" y="3133725"/>
            <a:ext cx="5667375" cy="954088"/>
            <a:chOff x="757238" y="1595655"/>
            <a:chExt cx="7557585" cy="1274037"/>
          </a:xfrm>
        </p:grpSpPr>
        <p:sp>
          <p:nvSpPr>
            <p:cNvPr id="25626" name="Text Box 36">
              <a:extLst>
                <a:ext uri="{FF2B5EF4-FFF2-40B4-BE49-F238E27FC236}">
                  <a16:creationId xmlns:a16="http://schemas.microsoft.com/office/drawing/2014/main" xmlns="" id="{6F2EDEBC-DB2C-D294-ADB9-402C7E0683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34200" y="2027598"/>
              <a:ext cx="609600" cy="6155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=</a:t>
              </a:r>
              <a:endParaRPr lang="en-US" altLang="en-US" sz="2400">
                <a:solidFill>
                  <a:srgbClr val="FF0000"/>
                </a:solidFill>
                <a:latin typeface="VNI-Times" pitchFamily="2" charset="0"/>
              </a:endParaRPr>
            </a:p>
          </p:txBody>
        </p:sp>
        <p:grpSp>
          <p:nvGrpSpPr>
            <p:cNvPr id="25627" name="Group 2">
              <a:extLst>
                <a:ext uri="{FF2B5EF4-FFF2-40B4-BE49-F238E27FC236}">
                  <a16:creationId xmlns:a16="http://schemas.microsoft.com/office/drawing/2014/main" xmlns="" id="{25E64B32-F755-3B67-4B05-037C0F4D486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7238" y="1595655"/>
              <a:ext cx="7557585" cy="1274037"/>
              <a:chOff x="757238" y="1595655"/>
              <a:chExt cx="7557585" cy="1274037"/>
            </a:xfrm>
          </p:grpSpPr>
          <p:sp>
            <p:nvSpPr>
              <p:cNvPr id="25628" name="Line 30">
                <a:extLst>
                  <a:ext uri="{FF2B5EF4-FFF2-40B4-BE49-F238E27FC236}">
                    <a16:creationId xmlns:a16="http://schemas.microsoft.com/office/drawing/2014/main" xmlns="" id="{61040291-5D6B-20E3-21DB-0489C6B96A3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53000" y="2283909"/>
                <a:ext cx="4572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grpSp>
            <p:nvGrpSpPr>
              <p:cNvPr id="25629" name="Group 1">
                <a:extLst>
                  <a:ext uri="{FF2B5EF4-FFF2-40B4-BE49-F238E27FC236}">
                    <a16:creationId xmlns:a16="http://schemas.microsoft.com/office/drawing/2014/main" xmlns="" id="{4A7A88E8-1877-8FF6-ABFF-75400FC8CA5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57238" y="1595655"/>
                <a:ext cx="7557585" cy="1274037"/>
                <a:chOff x="757238" y="1752600"/>
                <a:chExt cx="7557585" cy="1274037"/>
              </a:xfrm>
            </p:grpSpPr>
            <p:sp>
              <p:nvSpPr>
                <p:cNvPr id="25630" name="Text Box 18">
                  <a:extLst>
                    <a:ext uri="{FF2B5EF4-FFF2-40B4-BE49-F238E27FC236}">
                      <a16:creationId xmlns:a16="http://schemas.microsoft.com/office/drawing/2014/main" xmlns="" id="{20D3FCBD-2EDE-01EF-FAA7-C119035E7D05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62001" y="1752600"/>
                  <a:ext cx="609600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</a:t>
                  </a:r>
                  <a:endParaRPr lang="en-US" altLang="en-US" sz="2400">
                    <a:solidFill>
                      <a:srgbClr val="FF0000"/>
                    </a:solidFill>
                    <a:latin typeface="VNI-Times" pitchFamily="2" charset="0"/>
                  </a:endParaRPr>
                </a:p>
              </p:txBody>
            </p:sp>
            <p:sp>
              <p:nvSpPr>
                <p:cNvPr id="25631" name="Text Box 19">
                  <a:extLst>
                    <a:ext uri="{FF2B5EF4-FFF2-40B4-BE49-F238E27FC236}">
                      <a16:creationId xmlns:a16="http://schemas.microsoft.com/office/drawing/2014/main" xmlns="" id="{D4387CCB-3B09-3E91-55DB-359AC0B5CA4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62001" y="2305051"/>
                  <a:ext cx="609600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solidFill>
                        <a:srgbClr val="FF0000"/>
                      </a:solidFill>
                      <a:latin typeface="VNI-Times" pitchFamily="2" charset="0"/>
                    </a:rPr>
                    <a:t>3</a:t>
                  </a:r>
                </a:p>
              </p:txBody>
            </p:sp>
            <p:sp>
              <p:nvSpPr>
                <p:cNvPr id="25632" name="Line 20">
                  <a:extLst>
                    <a:ext uri="{FF2B5EF4-FFF2-40B4-BE49-F238E27FC236}">
                      <a16:creationId xmlns:a16="http://schemas.microsoft.com/office/drawing/2014/main" xmlns="" id="{6299EAE8-AE89-6ED6-3B6D-F363B737DC8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57238" y="2333625"/>
                  <a:ext cx="38100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vi-VN"/>
                </a:p>
              </p:txBody>
            </p:sp>
            <p:sp>
              <p:nvSpPr>
                <p:cNvPr id="25633" name="Text Box 21">
                  <a:extLst>
                    <a:ext uri="{FF2B5EF4-FFF2-40B4-BE49-F238E27FC236}">
                      <a16:creationId xmlns:a16="http://schemas.microsoft.com/office/drawing/2014/main" xmlns="" id="{600D3A2D-0B7B-E809-DA8F-10A8C103889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295401" y="2057400"/>
                  <a:ext cx="609600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=</a:t>
                  </a:r>
                  <a:endParaRPr lang="en-US" altLang="en-US" sz="2400">
                    <a:solidFill>
                      <a:srgbClr val="FF0000"/>
                    </a:solidFill>
                    <a:latin typeface="VNI-Times" pitchFamily="2" charset="0"/>
                  </a:endParaRPr>
                </a:p>
              </p:txBody>
            </p:sp>
            <p:sp>
              <p:nvSpPr>
                <p:cNvPr id="25634" name="Text Box 22">
                  <a:extLst>
                    <a:ext uri="{FF2B5EF4-FFF2-40B4-BE49-F238E27FC236}">
                      <a16:creationId xmlns:a16="http://schemas.microsoft.com/office/drawing/2014/main" xmlns="" id="{7120E8E8-3F57-D8D8-D930-1FFB96FB789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905001" y="1771650"/>
                  <a:ext cx="1066800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 x 5</a:t>
                  </a:r>
                  <a:endParaRPr lang="en-US" altLang="en-US" sz="2400">
                    <a:solidFill>
                      <a:srgbClr val="FF0000"/>
                    </a:solidFill>
                    <a:latin typeface="VNI-Times" pitchFamily="2" charset="0"/>
                  </a:endParaRPr>
                </a:p>
              </p:txBody>
            </p:sp>
            <p:sp>
              <p:nvSpPr>
                <p:cNvPr id="25635" name="Text Box 23">
                  <a:extLst>
                    <a:ext uri="{FF2B5EF4-FFF2-40B4-BE49-F238E27FC236}">
                      <a16:creationId xmlns:a16="http://schemas.microsoft.com/office/drawing/2014/main" xmlns="" id="{9F47030B-3FE6-2080-F37A-71DCF6ACCF6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828801" y="2316163"/>
                  <a:ext cx="1066800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 x 5</a:t>
                  </a:r>
                  <a:endParaRPr lang="en-US" altLang="en-US" sz="2400">
                    <a:solidFill>
                      <a:srgbClr val="FF0000"/>
                    </a:solidFill>
                    <a:latin typeface="VNI-Times" pitchFamily="2" charset="0"/>
                  </a:endParaRPr>
                </a:p>
              </p:txBody>
            </p:sp>
            <p:sp>
              <p:nvSpPr>
                <p:cNvPr id="25636" name="Line 24">
                  <a:extLst>
                    <a:ext uri="{FF2B5EF4-FFF2-40B4-BE49-F238E27FC236}">
                      <a16:creationId xmlns:a16="http://schemas.microsoft.com/office/drawing/2014/main" xmlns="" id="{06113471-3D9C-31E8-A6AD-F49EFF53E73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28800" y="2366963"/>
                  <a:ext cx="106680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vi-VN"/>
                </a:p>
              </p:txBody>
            </p:sp>
            <p:sp>
              <p:nvSpPr>
                <p:cNvPr id="25637" name="Text Box 25">
                  <a:extLst>
                    <a:ext uri="{FF2B5EF4-FFF2-40B4-BE49-F238E27FC236}">
                      <a16:creationId xmlns:a16="http://schemas.microsoft.com/office/drawing/2014/main" xmlns="" id="{DB3D718F-AAF0-32C0-DF42-44CF123FAE9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048001" y="2090738"/>
                  <a:ext cx="609600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=</a:t>
                  </a:r>
                  <a:endParaRPr lang="en-US" altLang="en-US" sz="2400">
                    <a:solidFill>
                      <a:srgbClr val="FF0000"/>
                    </a:solidFill>
                    <a:latin typeface="VNI-Times" pitchFamily="2" charset="0"/>
                  </a:endParaRPr>
                </a:p>
              </p:txBody>
            </p:sp>
            <p:sp>
              <p:nvSpPr>
                <p:cNvPr id="25638" name="Text Box 26">
                  <a:extLst>
                    <a:ext uri="{FF2B5EF4-FFF2-40B4-BE49-F238E27FC236}">
                      <a16:creationId xmlns:a16="http://schemas.microsoft.com/office/drawing/2014/main" xmlns="" id="{8606FB34-2B2B-1153-7603-74A6BA3CC2B5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532907" y="1806214"/>
                  <a:ext cx="1457404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5</a:t>
                  </a:r>
                  <a:endParaRPr lang="en-US" altLang="en-US" sz="2400">
                    <a:solidFill>
                      <a:srgbClr val="FF0000"/>
                    </a:solidFill>
                    <a:latin typeface="VNI-Times" pitchFamily="2" charset="0"/>
                  </a:endParaRPr>
                </a:p>
              </p:txBody>
            </p:sp>
            <p:sp>
              <p:nvSpPr>
                <p:cNvPr id="25639" name="Text Box 27">
                  <a:extLst>
                    <a:ext uri="{FF2B5EF4-FFF2-40B4-BE49-F238E27FC236}">
                      <a16:creationId xmlns:a16="http://schemas.microsoft.com/office/drawing/2014/main" xmlns="" id="{481C587B-F4E6-7BE1-A84E-C7638E29F2D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467100" y="2411051"/>
                  <a:ext cx="1092123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15</a:t>
                  </a:r>
                  <a:endParaRPr lang="en-US" altLang="en-US" sz="2400">
                    <a:solidFill>
                      <a:srgbClr val="FF0000"/>
                    </a:solidFill>
                    <a:latin typeface="VNI-Times" pitchFamily="2" charset="0"/>
                  </a:endParaRPr>
                </a:p>
              </p:txBody>
            </p:sp>
            <p:sp>
              <p:nvSpPr>
                <p:cNvPr id="25640" name="Line 28">
                  <a:extLst>
                    <a:ext uri="{FF2B5EF4-FFF2-40B4-BE49-F238E27FC236}">
                      <a16:creationId xmlns:a16="http://schemas.microsoft.com/office/drawing/2014/main" xmlns="" id="{044C1DFF-E44A-C1F8-284A-5384573A63B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567545" y="2399290"/>
                  <a:ext cx="60960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vi-VN"/>
                </a:p>
              </p:txBody>
            </p:sp>
            <p:sp>
              <p:nvSpPr>
                <p:cNvPr id="25641" name="Text Box 29">
                  <a:extLst>
                    <a:ext uri="{FF2B5EF4-FFF2-40B4-BE49-F238E27FC236}">
                      <a16:creationId xmlns:a16="http://schemas.microsoft.com/office/drawing/2014/main" xmlns="" id="{D4FE839D-C130-6481-F94C-F5A2ABBCDD6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029200" y="1905000"/>
                  <a:ext cx="609600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</a:t>
                  </a:r>
                  <a:endParaRPr lang="en-US" altLang="en-US" sz="2400">
                    <a:solidFill>
                      <a:srgbClr val="FF0000"/>
                    </a:solidFill>
                    <a:latin typeface="VNI-Times" pitchFamily="2" charset="0"/>
                  </a:endParaRPr>
                </a:p>
              </p:txBody>
            </p:sp>
            <p:sp>
              <p:nvSpPr>
                <p:cNvPr id="25642" name="Text Box 31">
                  <a:extLst>
                    <a:ext uri="{FF2B5EF4-FFF2-40B4-BE49-F238E27FC236}">
                      <a16:creationId xmlns:a16="http://schemas.microsoft.com/office/drawing/2014/main" xmlns="" id="{EEC9923E-4397-BBC8-7BC1-9009E3017A5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009284" y="2378740"/>
                  <a:ext cx="457200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solidFill>
                        <a:srgbClr val="FF0000"/>
                      </a:solidFill>
                      <a:latin typeface="VNI-Times" pitchFamily="2" charset="0"/>
                    </a:rPr>
                    <a:t>5</a:t>
                  </a:r>
                </a:p>
              </p:txBody>
            </p:sp>
            <p:sp>
              <p:nvSpPr>
                <p:cNvPr id="25643" name="Text Box 32">
                  <a:extLst>
                    <a:ext uri="{FF2B5EF4-FFF2-40B4-BE49-F238E27FC236}">
                      <a16:creationId xmlns:a16="http://schemas.microsoft.com/office/drawing/2014/main" xmlns="" id="{FD00672C-7177-28A6-06E4-BBFDA9E0087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562600" y="2133600"/>
                  <a:ext cx="609600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=</a:t>
                  </a:r>
                  <a:endParaRPr lang="en-US" altLang="en-US" sz="2400">
                    <a:solidFill>
                      <a:srgbClr val="FF0000"/>
                    </a:solidFill>
                    <a:latin typeface="VNI-Times" pitchFamily="2" charset="0"/>
                  </a:endParaRPr>
                </a:p>
              </p:txBody>
            </p:sp>
            <p:sp>
              <p:nvSpPr>
                <p:cNvPr id="25644" name="Text Box 33">
                  <a:extLst>
                    <a:ext uri="{FF2B5EF4-FFF2-40B4-BE49-F238E27FC236}">
                      <a16:creationId xmlns:a16="http://schemas.microsoft.com/office/drawing/2014/main" xmlns="" id="{FB8B9072-6DF8-FFA0-E231-E9125B5CFB2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943600" y="1905000"/>
                  <a:ext cx="1219200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 x 3</a:t>
                  </a:r>
                  <a:endParaRPr lang="en-US" altLang="en-US" sz="2400">
                    <a:solidFill>
                      <a:srgbClr val="FF0000"/>
                    </a:solidFill>
                    <a:latin typeface="VNI-Times" pitchFamily="2" charset="0"/>
                  </a:endParaRPr>
                </a:p>
              </p:txBody>
            </p:sp>
            <p:sp>
              <p:nvSpPr>
                <p:cNvPr id="25645" name="Text Box 34">
                  <a:extLst>
                    <a:ext uri="{FF2B5EF4-FFF2-40B4-BE49-F238E27FC236}">
                      <a16:creationId xmlns:a16="http://schemas.microsoft.com/office/drawing/2014/main" xmlns="" id="{063A5735-3699-71EC-2F7D-B5694ECE58C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943600" y="2338389"/>
                  <a:ext cx="1219200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5 x 3</a:t>
                  </a:r>
                  <a:endParaRPr lang="en-US" altLang="en-US" sz="2400">
                    <a:solidFill>
                      <a:srgbClr val="FF0000"/>
                    </a:solidFill>
                    <a:latin typeface="VNI-Times" pitchFamily="2" charset="0"/>
                  </a:endParaRPr>
                </a:p>
              </p:txBody>
            </p:sp>
            <p:sp>
              <p:nvSpPr>
                <p:cNvPr id="25646" name="Line 35">
                  <a:extLst>
                    <a:ext uri="{FF2B5EF4-FFF2-40B4-BE49-F238E27FC236}">
                      <a16:creationId xmlns:a16="http://schemas.microsoft.com/office/drawing/2014/main" xmlns="" id="{7F22BDAE-0FEE-B1BB-C399-0F1A5E36066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019800" y="2438400"/>
                  <a:ext cx="83820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vi-VN"/>
                </a:p>
              </p:txBody>
            </p:sp>
            <p:sp>
              <p:nvSpPr>
                <p:cNvPr id="25647" name="Text Box 37">
                  <a:extLst>
                    <a:ext uri="{FF2B5EF4-FFF2-40B4-BE49-F238E27FC236}">
                      <a16:creationId xmlns:a16="http://schemas.microsoft.com/office/drawing/2014/main" xmlns="" id="{D5CACE03-1B0B-F58D-BE0C-1999EE814EB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363112" y="1870456"/>
                  <a:ext cx="951711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</a:t>
                  </a:r>
                  <a:endParaRPr lang="en-US" altLang="en-US" sz="2400">
                    <a:solidFill>
                      <a:srgbClr val="FF0000"/>
                    </a:solidFill>
                    <a:latin typeface="VNI-Times" pitchFamily="2" charset="0"/>
                  </a:endParaRPr>
                </a:p>
              </p:txBody>
            </p:sp>
            <p:sp>
              <p:nvSpPr>
                <p:cNvPr id="25648" name="Text Box 38">
                  <a:extLst>
                    <a:ext uri="{FF2B5EF4-FFF2-40B4-BE49-F238E27FC236}">
                      <a16:creationId xmlns:a16="http://schemas.microsoft.com/office/drawing/2014/main" xmlns="" id="{B3CB610A-363C-25F7-36D8-BA455CAA100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292571" y="2369460"/>
                  <a:ext cx="844188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15</a:t>
                  </a:r>
                  <a:endParaRPr lang="en-US" altLang="en-US" sz="2400">
                    <a:solidFill>
                      <a:srgbClr val="FF0000"/>
                    </a:solidFill>
                    <a:latin typeface="VNI-Times" pitchFamily="2" charset="0"/>
                  </a:endParaRPr>
                </a:p>
              </p:txBody>
            </p:sp>
            <p:sp>
              <p:nvSpPr>
                <p:cNvPr id="25649" name="Line 39">
                  <a:extLst>
                    <a:ext uri="{FF2B5EF4-FFF2-40B4-BE49-F238E27FC236}">
                      <a16:creationId xmlns:a16="http://schemas.microsoft.com/office/drawing/2014/main" xmlns="" id="{38D62208-661D-4C14-50DC-9450790B002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15200" y="2424113"/>
                  <a:ext cx="60960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vi-VN"/>
                </a:p>
              </p:txBody>
            </p:sp>
            <p:sp>
              <p:nvSpPr>
                <p:cNvPr id="25650" name="Text Box 40">
                  <a:extLst>
                    <a:ext uri="{FF2B5EF4-FFF2-40B4-BE49-F238E27FC236}">
                      <a16:creationId xmlns:a16="http://schemas.microsoft.com/office/drawing/2014/main" xmlns="" id="{D775D138-2806-67A7-A1F2-0796A7F3E4D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419600" y="2062163"/>
                  <a:ext cx="609600" cy="615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40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;</a:t>
                  </a:r>
                  <a:endParaRPr lang="en-US" altLang="en-US" sz="2400">
                    <a:solidFill>
                      <a:srgbClr val="FF0000"/>
                    </a:solidFill>
                    <a:latin typeface="VNI-Times" pitchFamily="2" charset="0"/>
                  </a:endParaRPr>
                </a:p>
              </p:txBody>
            </p:sp>
          </p:grpSp>
        </p:grp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4823B1E5-A8FE-C17E-8922-8C60F6EE14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1088" y="5200650"/>
            <a:ext cx="60737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vi-VN" altLang="vi-VN" b="1">
                <a:solidFill>
                  <a:srgbClr val="FF0000"/>
                </a:solidFill>
              </a:rPr>
              <a:t>Vậy em được mẹ cho nhiều quýt hơn.</a:t>
            </a:r>
          </a:p>
          <a:p>
            <a:endParaRPr lang="vi-VN" altLang="vi-VN" b="1">
              <a:solidFill>
                <a:srgbClr val="FF0000"/>
              </a:solidFill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xmlns="" id="{25CF9242-EDA1-06FE-C379-60921D1D8FFF}"/>
              </a:ext>
            </a:extLst>
          </p:cNvPr>
          <p:cNvGrpSpPr>
            <a:grpSpLocks/>
          </p:cNvGrpSpPr>
          <p:nvPr/>
        </p:nvGrpSpPr>
        <p:grpSpPr bwMode="auto">
          <a:xfrm>
            <a:off x="966788" y="4171950"/>
            <a:ext cx="2073275" cy="868363"/>
            <a:chOff x="485990" y="4040983"/>
            <a:chExt cx="2765468" cy="1111235"/>
          </a:xfrm>
        </p:grpSpPr>
        <p:sp>
          <p:nvSpPr>
            <p:cNvPr id="25617" name="Text Box 52">
              <a:extLst>
                <a:ext uri="{FF2B5EF4-FFF2-40B4-BE49-F238E27FC236}">
                  <a16:creationId xmlns:a16="http://schemas.microsoft.com/office/drawing/2014/main" xmlns="" id="{FE8F3933-126E-0C1F-A444-EC0DECF63A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65657" y="4049610"/>
              <a:ext cx="685801" cy="5908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endParaRPr lang="en-US" altLang="en-US" sz="2400">
                <a:solidFill>
                  <a:srgbClr val="FF0000"/>
                </a:solidFill>
                <a:latin typeface="VNI-Times" pitchFamily="2" charset="0"/>
              </a:endParaRPr>
            </a:p>
          </p:txBody>
        </p:sp>
        <p:sp>
          <p:nvSpPr>
            <p:cNvPr id="25618" name="Line 53">
              <a:extLst>
                <a:ext uri="{FF2B5EF4-FFF2-40B4-BE49-F238E27FC236}">
                  <a16:creationId xmlns:a16="http://schemas.microsoft.com/office/drawing/2014/main" xmlns="" id="{13D387FF-6C56-5A9E-3B26-985DBDA651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87335" y="4606926"/>
              <a:ext cx="533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grpSp>
          <p:nvGrpSpPr>
            <p:cNvPr id="25619" name="Group 4">
              <a:extLst>
                <a:ext uri="{FF2B5EF4-FFF2-40B4-BE49-F238E27FC236}">
                  <a16:creationId xmlns:a16="http://schemas.microsoft.com/office/drawing/2014/main" xmlns="" id="{9A19BD0A-F66F-2BD7-7922-627977AE2AF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5990" y="4040983"/>
              <a:ext cx="2739637" cy="1111235"/>
              <a:chOff x="914400" y="3124201"/>
              <a:chExt cx="2739637" cy="1111235"/>
            </a:xfrm>
          </p:grpSpPr>
          <p:sp>
            <p:nvSpPr>
              <p:cNvPr id="25620" name="Text Box 46">
                <a:extLst>
                  <a:ext uri="{FF2B5EF4-FFF2-40B4-BE49-F238E27FC236}">
                    <a16:creationId xmlns:a16="http://schemas.microsoft.com/office/drawing/2014/main" xmlns="" id="{A5BF0472-2E50-6CC8-B1E3-962C762E29C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14400" y="3267075"/>
                <a:ext cx="762000" cy="5910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en-US" altLang="en-US" sz="240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Vì </a:t>
                </a:r>
                <a:endParaRPr lang="en-US" altLang="en-US" sz="2400">
                  <a:solidFill>
                    <a:srgbClr val="FF0000"/>
                  </a:solidFill>
                  <a:latin typeface="VNI-Times" pitchFamily="2" charset="0"/>
                </a:endParaRPr>
              </a:p>
            </p:txBody>
          </p:sp>
          <p:sp>
            <p:nvSpPr>
              <p:cNvPr id="25621" name="Text Box 47">
                <a:extLst>
                  <a:ext uri="{FF2B5EF4-FFF2-40B4-BE49-F238E27FC236}">
                    <a16:creationId xmlns:a16="http://schemas.microsoft.com/office/drawing/2014/main" xmlns="" id="{A3AAEF5E-3C6B-C48C-DC11-DCF97F728DA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52600" y="3124201"/>
                <a:ext cx="762000" cy="59086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en-US" altLang="en-US" sz="240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 </a:t>
                </a:r>
                <a:endParaRPr lang="en-US" altLang="en-US" sz="2400">
                  <a:solidFill>
                    <a:srgbClr val="FF0000"/>
                  </a:solidFill>
                  <a:latin typeface="VNI-Times" pitchFamily="2" charset="0"/>
                </a:endParaRPr>
              </a:p>
            </p:txBody>
          </p:sp>
          <p:sp>
            <p:nvSpPr>
              <p:cNvPr id="25622" name="Text Box 48">
                <a:extLst>
                  <a:ext uri="{FF2B5EF4-FFF2-40B4-BE49-F238E27FC236}">
                    <a16:creationId xmlns:a16="http://schemas.microsoft.com/office/drawing/2014/main" xmlns="" id="{1BC25BE1-B5B4-F582-03F2-BE73D84B3B5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36283" y="3569962"/>
                <a:ext cx="762000" cy="59086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en-US" altLang="en-US" sz="240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 </a:t>
                </a:r>
                <a:endParaRPr lang="en-US" altLang="en-US" sz="2400">
                  <a:solidFill>
                    <a:srgbClr val="FF0000"/>
                  </a:solidFill>
                  <a:latin typeface="VNI-Times" pitchFamily="2" charset="0"/>
                </a:endParaRPr>
              </a:p>
            </p:txBody>
          </p:sp>
          <p:sp>
            <p:nvSpPr>
              <p:cNvPr id="25623" name="Line 50">
                <a:extLst>
                  <a:ext uri="{FF2B5EF4-FFF2-40B4-BE49-F238E27FC236}">
                    <a16:creationId xmlns:a16="http://schemas.microsoft.com/office/drawing/2014/main" xmlns="" id="{CE4FECB2-8DC9-885E-E73A-242502553A4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52600" y="3657600"/>
                <a:ext cx="4572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5624" name="Text Box 51">
                <a:extLst>
                  <a:ext uri="{FF2B5EF4-FFF2-40B4-BE49-F238E27FC236}">
                    <a16:creationId xmlns:a16="http://schemas.microsoft.com/office/drawing/2014/main" xmlns="" id="{4CD1628C-AB80-AB46-399D-36AB7AD5842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62200" y="3352799"/>
                <a:ext cx="533400" cy="5910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en-US" altLang="en-US" sz="240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&lt; </a:t>
                </a:r>
                <a:endParaRPr lang="en-US" altLang="en-US" sz="2400">
                  <a:solidFill>
                    <a:srgbClr val="FF0000"/>
                  </a:solidFill>
                  <a:latin typeface="VNI-Times" pitchFamily="2" charset="0"/>
                </a:endParaRPr>
              </a:p>
            </p:txBody>
          </p:sp>
          <p:sp>
            <p:nvSpPr>
              <p:cNvPr id="25625" name="Text Box 54">
                <a:extLst>
                  <a:ext uri="{FF2B5EF4-FFF2-40B4-BE49-F238E27FC236}">
                    <a16:creationId xmlns:a16="http://schemas.microsoft.com/office/drawing/2014/main" xmlns="" id="{FD522B07-5FE5-17A0-28F8-5F4611FA136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68238" y="3644573"/>
                <a:ext cx="685799" cy="5908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en-US" altLang="en-US" sz="240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</a:t>
                </a:r>
                <a:endParaRPr lang="en-US" altLang="en-US" sz="2400">
                  <a:solidFill>
                    <a:srgbClr val="FF0000"/>
                  </a:solidFill>
                  <a:latin typeface="VNI-Times" pitchFamily="2" charset="0"/>
                </a:endParaRPr>
              </a:p>
            </p:txBody>
          </p:sp>
        </p:grpSp>
      </p:grpSp>
      <p:sp>
        <p:nvSpPr>
          <p:cNvPr id="51" name="Text Box 59">
            <a:extLst>
              <a:ext uri="{FF2B5EF4-FFF2-40B4-BE49-F238E27FC236}">
                <a16:creationId xmlns:a16="http://schemas.microsoft.com/office/drawing/2014/main" xmlns="" id="{89E4E7D3-AC0A-595F-1638-6D735800E1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4324350"/>
            <a:ext cx="6858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endParaRPr lang="en-US" altLang="en-US" sz="2400">
              <a:solidFill>
                <a:srgbClr val="FF0000"/>
              </a:solidFill>
              <a:latin typeface="VNI-Times" pitchFamily="2" charset="0"/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xmlns="" id="{BF7641A4-5DBD-0233-FEEB-78ABD29CBB59}"/>
              </a:ext>
            </a:extLst>
          </p:cNvPr>
          <p:cNvGrpSpPr>
            <a:grpSpLocks/>
          </p:cNvGrpSpPr>
          <p:nvPr/>
        </p:nvGrpSpPr>
        <p:grpSpPr bwMode="auto">
          <a:xfrm>
            <a:off x="5065713" y="4165600"/>
            <a:ext cx="1314450" cy="804863"/>
            <a:chOff x="6172200" y="3200400"/>
            <a:chExt cx="1752600" cy="1072753"/>
          </a:xfrm>
        </p:grpSpPr>
        <p:sp>
          <p:nvSpPr>
            <p:cNvPr id="25610" name="Text Box 60">
              <a:extLst>
                <a:ext uri="{FF2B5EF4-FFF2-40B4-BE49-F238E27FC236}">
                  <a16:creationId xmlns:a16="http://schemas.microsoft.com/office/drawing/2014/main" xmlns="" id="{EFFDF897-EA32-DB9A-97E9-D8FA5EB931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72200" y="3200400"/>
              <a:ext cx="457200" cy="6155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solidFill>
                    <a:srgbClr val="FF0000"/>
                  </a:solidFill>
                  <a:latin typeface="VNI-Times" pitchFamily="2" charset="0"/>
                </a:rPr>
                <a:t>1</a:t>
              </a:r>
            </a:p>
          </p:txBody>
        </p:sp>
        <p:sp>
          <p:nvSpPr>
            <p:cNvPr id="25611" name="Text Box 61">
              <a:extLst>
                <a:ext uri="{FF2B5EF4-FFF2-40B4-BE49-F238E27FC236}">
                  <a16:creationId xmlns:a16="http://schemas.microsoft.com/office/drawing/2014/main" xmlns="" id="{F5C8A9C4-82FF-F0DE-A69D-FF2AC52F192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72200" y="3657600"/>
              <a:ext cx="457200" cy="6155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solidFill>
                    <a:srgbClr val="FF0000"/>
                  </a:solidFill>
                  <a:latin typeface="VNI-Times" pitchFamily="2" charset="0"/>
                </a:rPr>
                <a:t>3</a:t>
              </a:r>
            </a:p>
          </p:txBody>
        </p:sp>
        <p:sp>
          <p:nvSpPr>
            <p:cNvPr id="25612" name="Line 62">
              <a:extLst>
                <a:ext uri="{FF2B5EF4-FFF2-40B4-BE49-F238E27FC236}">
                  <a16:creationId xmlns:a16="http://schemas.microsoft.com/office/drawing/2014/main" xmlns="" id="{7D05501E-DB8A-B161-EA35-127D615F83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72200" y="3733800"/>
              <a:ext cx="38100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5613" name="Text Box 63">
              <a:extLst>
                <a:ext uri="{FF2B5EF4-FFF2-40B4-BE49-F238E27FC236}">
                  <a16:creationId xmlns:a16="http://schemas.microsoft.com/office/drawing/2014/main" xmlns="" id="{F1337623-B95B-0098-1A0A-3C1D10EBD6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81800" y="3429000"/>
              <a:ext cx="457200" cy="6155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solidFill>
                    <a:srgbClr val="FF0000"/>
                  </a:solidFill>
                  <a:latin typeface="VNI-Times" pitchFamily="2" charset="0"/>
                </a:rPr>
                <a:t>&lt;</a:t>
              </a:r>
            </a:p>
          </p:txBody>
        </p:sp>
        <p:sp>
          <p:nvSpPr>
            <p:cNvPr id="25614" name="Text Box 64">
              <a:extLst>
                <a:ext uri="{FF2B5EF4-FFF2-40B4-BE49-F238E27FC236}">
                  <a16:creationId xmlns:a16="http://schemas.microsoft.com/office/drawing/2014/main" xmlns="" id="{65162251-7393-C9E8-FAFA-3ED26E8084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67600" y="3200400"/>
              <a:ext cx="457200" cy="6155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solidFill>
                    <a:srgbClr val="FF0000"/>
                  </a:solidFill>
                  <a:latin typeface="VNI-Times" pitchFamily="2" charset="0"/>
                </a:rPr>
                <a:t>2</a:t>
              </a:r>
            </a:p>
          </p:txBody>
        </p:sp>
        <p:sp>
          <p:nvSpPr>
            <p:cNvPr id="25615" name="Text Box 65">
              <a:extLst>
                <a:ext uri="{FF2B5EF4-FFF2-40B4-BE49-F238E27FC236}">
                  <a16:creationId xmlns:a16="http://schemas.microsoft.com/office/drawing/2014/main" xmlns="" id="{70184DCA-212A-D4C9-A482-DCA5F5AC93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67600" y="3657600"/>
              <a:ext cx="457200" cy="6155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solidFill>
                    <a:srgbClr val="FF0000"/>
                  </a:solidFill>
                  <a:latin typeface="VNI-Times" pitchFamily="2" charset="0"/>
                </a:rPr>
                <a:t>5</a:t>
              </a:r>
            </a:p>
          </p:txBody>
        </p:sp>
        <p:sp>
          <p:nvSpPr>
            <p:cNvPr id="25616" name="Line 66">
              <a:extLst>
                <a:ext uri="{FF2B5EF4-FFF2-40B4-BE49-F238E27FC236}">
                  <a16:creationId xmlns:a16="http://schemas.microsoft.com/office/drawing/2014/main" xmlns="" id="{5069B3EC-5BFD-BBC2-332E-CC356D8793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67600" y="3733800"/>
              <a:ext cx="45720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5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4">
            <a:extLst>
              <a:ext uri="{FF2B5EF4-FFF2-40B4-BE49-F238E27FC236}">
                <a16:creationId xmlns:a16="http://schemas.microsoft.com/office/drawing/2014/main" xmlns="" id="{BDF5AF78-9EB5-49EF-5500-ED027EC138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1963" y="844550"/>
            <a:ext cx="6019800" cy="862013"/>
          </a:xfrm>
          <a:prstGeom prst="cloudCallout">
            <a:avLst>
              <a:gd name="adj1" fmla="val -43750"/>
              <a:gd name="adj2" fmla="val 70000"/>
            </a:avLst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>
            <a:lvl1pPr marL="571500" indent="-5715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Char char="v"/>
              <a:defRPr/>
            </a:pPr>
            <a:r>
              <a:rPr lang="en-US" sz="3131">
                <a:solidFill>
                  <a:srgbClr val="FF0000"/>
                </a:solidFill>
                <a:latin typeface="Times New Roman" panose="02020603050405020304" pitchFamily="18" charset="0"/>
              </a:rPr>
              <a:t>Củng cố:</a:t>
            </a:r>
          </a:p>
        </p:txBody>
      </p:sp>
      <p:sp>
        <p:nvSpPr>
          <p:cNvPr id="8197" name="Text Box 5">
            <a:extLst>
              <a:ext uri="{FF2B5EF4-FFF2-40B4-BE49-F238E27FC236}">
                <a16:creationId xmlns:a16="http://schemas.microsoft.com/office/drawing/2014/main" xmlns="" id="{501D16C2-C69F-E7B7-0103-93FACB9073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2236788"/>
            <a:ext cx="7162800" cy="5207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>
              <a:defRPr/>
            </a:pPr>
            <a:r>
              <a:rPr lang="en-US" sz="2783">
                <a:solidFill>
                  <a:srgbClr val="FF3300"/>
                </a:solidFill>
                <a:latin typeface="Times New Roman" panose="02020603050405020304" pitchFamily="18" charset="0"/>
              </a:rPr>
              <a:t>* Nêu </a:t>
            </a:r>
            <a:r>
              <a:rPr lang="vi-VN" sz="2783">
                <a:solidFill>
                  <a:srgbClr val="FF3300"/>
                </a:solidFill>
                <a:latin typeface="Times New Roman" panose="02020603050405020304" pitchFamily="18" charset="0"/>
              </a:rPr>
              <a:t>đ</a:t>
            </a:r>
            <a:r>
              <a:rPr lang="en-US" sz="2783">
                <a:solidFill>
                  <a:srgbClr val="FF3300"/>
                </a:solidFill>
                <a:latin typeface="Times New Roman" panose="02020603050405020304" pitchFamily="18" charset="0"/>
              </a:rPr>
              <a:t>ặc </a:t>
            </a:r>
            <a:r>
              <a:rPr lang="vi-VN" sz="2783">
                <a:solidFill>
                  <a:srgbClr val="FF3300"/>
                </a:solidFill>
                <a:latin typeface="Times New Roman" panose="02020603050405020304" pitchFamily="18" charset="0"/>
              </a:rPr>
              <a:t>đ</a:t>
            </a:r>
            <a:r>
              <a:rPr lang="en-US" sz="2783">
                <a:solidFill>
                  <a:srgbClr val="FF3300"/>
                </a:solidFill>
                <a:latin typeface="Times New Roman" panose="02020603050405020304" pitchFamily="18" charset="0"/>
              </a:rPr>
              <a:t>iểm của phân số </a:t>
            </a:r>
            <a:r>
              <a:rPr lang="en-US" sz="2783">
                <a:solidFill>
                  <a:srgbClr val="0F09C8"/>
                </a:solidFill>
                <a:latin typeface="Times New Roman" panose="02020603050405020304" pitchFamily="18" charset="0"/>
              </a:rPr>
              <a:t>bé h</a:t>
            </a:r>
            <a:r>
              <a:rPr lang="vi-VN" sz="2783">
                <a:solidFill>
                  <a:srgbClr val="0F09C8"/>
                </a:solidFill>
                <a:latin typeface="Times New Roman" panose="02020603050405020304" pitchFamily="18" charset="0"/>
              </a:rPr>
              <a:t>ơ</a:t>
            </a:r>
            <a:r>
              <a:rPr lang="en-US" sz="2783">
                <a:solidFill>
                  <a:srgbClr val="0F09C8"/>
                </a:solidFill>
                <a:latin typeface="Times New Roman" panose="02020603050405020304" pitchFamily="18" charset="0"/>
              </a:rPr>
              <a:t>n 1?</a:t>
            </a:r>
            <a:r>
              <a:rPr lang="en-US" sz="2783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8198" name="Text Box 6">
            <a:extLst>
              <a:ext uri="{FF2B5EF4-FFF2-40B4-BE49-F238E27FC236}">
                <a16:creationId xmlns:a16="http://schemas.microsoft.com/office/drawing/2014/main" xmlns="" id="{1AC4EEB4-CCB0-7F14-A617-F97E07D96F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3097213"/>
            <a:ext cx="7162800" cy="5207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>
              <a:defRPr/>
            </a:pPr>
            <a:r>
              <a:rPr lang="en-US" sz="2783">
                <a:solidFill>
                  <a:srgbClr val="FF3300"/>
                </a:solidFill>
                <a:latin typeface="Times New Roman" panose="02020603050405020304" pitchFamily="18" charset="0"/>
              </a:rPr>
              <a:t>* </a:t>
            </a:r>
            <a:r>
              <a:rPr lang="en-US" sz="2783">
                <a:solidFill>
                  <a:srgbClr val="0F09C8"/>
                </a:solidFill>
                <a:latin typeface="Times New Roman" panose="02020603050405020304" pitchFamily="18" charset="0"/>
              </a:rPr>
              <a:t>Nêu </a:t>
            </a:r>
            <a:r>
              <a:rPr lang="vi-VN" sz="2783">
                <a:solidFill>
                  <a:srgbClr val="0F09C8"/>
                </a:solidFill>
                <a:latin typeface="Times New Roman" panose="02020603050405020304" pitchFamily="18" charset="0"/>
              </a:rPr>
              <a:t>đ</a:t>
            </a:r>
            <a:r>
              <a:rPr lang="en-US" sz="2783">
                <a:solidFill>
                  <a:srgbClr val="0F09C8"/>
                </a:solidFill>
                <a:latin typeface="Times New Roman" panose="02020603050405020304" pitchFamily="18" charset="0"/>
              </a:rPr>
              <a:t>ặc </a:t>
            </a:r>
            <a:r>
              <a:rPr lang="vi-VN" sz="2783">
                <a:solidFill>
                  <a:srgbClr val="0F09C8"/>
                </a:solidFill>
                <a:latin typeface="Times New Roman" panose="02020603050405020304" pitchFamily="18" charset="0"/>
              </a:rPr>
              <a:t>đ</a:t>
            </a:r>
            <a:r>
              <a:rPr lang="en-US" sz="2783">
                <a:solidFill>
                  <a:srgbClr val="0F09C8"/>
                </a:solidFill>
                <a:latin typeface="Times New Roman" panose="02020603050405020304" pitchFamily="18" charset="0"/>
              </a:rPr>
              <a:t>iểm của phân </a:t>
            </a:r>
            <a:r>
              <a:rPr lang="en-US" sz="2783">
                <a:solidFill>
                  <a:srgbClr val="FF0000"/>
                </a:solidFill>
                <a:latin typeface="Times New Roman" panose="02020603050405020304" pitchFamily="18" charset="0"/>
              </a:rPr>
              <a:t>số lớn h</a:t>
            </a:r>
            <a:r>
              <a:rPr lang="vi-VN" sz="2783">
                <a:solidFill>
                  <a:srgbClr val="FF0000"/>
                </a:solidFill>
                <a:latin typeface="Times New Roman" panose="02020603050405020304" pitchFamily="18" charset="0"/>
              </a:rPr>
              <a:t>ơ</a:t>
            </a:r>
            <a:r>
              <a:rPr lang="en-US" sz="2783">
                <a:solidFill>
                  <a:srgbClr val="FF0000"/>
                </a:solidFill>
                <a:latin typeface="Times New Roman" panose="02020603050405020304" pitchFamily="18" charset="0"/>
              </a:rPr>
              <a:t>n 1? </a:t>
            </a:r>
          </a:p>
        </p:txBody>
      </p:sp>
      <p:sp>
        <p:nvSpPr>
          <p:cNvPr id="8199" name="Text Box 7">
            <a:extLst>
              <a:ext uri="{FF2B5EF4-FFF2-40B4-BE49-F238E27FC236}">
                <a16:creationId xmlns:a16="http://schemas.microsoft.com/office/drawing/2014/main" xmlns="" id="{E4504CF9-419B-3E23-3241-654026DF4F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3959225"/>
            <a:ext cx="6705600" cy="5207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>
              <a:defRPr/>
            </a:pPr>
            <a:r>
              <a:rPr lang="en-US" sz="2783">
                <a:solidFill>
                  <a:srgbClr val="FF3300"/>
                </a:solidFill>
                <a:latin typeface="Times New Roman" panose="02020603050405020304" pitchFamily="18" charset="0"/>
              </a:rPr>
              <a:t>* Nêu </a:t>
            </a:r>
            <a:r>
              <a:rPr lang="vi-VN" sz="2783">
                <a:solidFill>
                  <a:srgbClr val="FF3300"/>
                </a:solidFill>
                <a:latin typeface="Times New Roman" panose="02020603050405020304" pitchFamily="18" charset="0"/>
              </a:rPr>
              <a:t>đ</a:t>
            </a:r>
            <a:r>
              <a:rPr lang="en-US" sz="2783">
                <a:solidFill>
                  <a:srgbClr val="FF3300"/>
                </a:solidFill>
                <a:latin typeface="Times New Roman" panose="02020603050405020304" pitchFamily="18" charset="0"/>
              </a:rPr>
              <a:t>ặc </a:t>
            </a:r>
            <a:r>
              <a:rPr lang="vi-VN" sz="2783">
                <a:solidFill>
                  <a:srgbClr val="FF3300"/>
                </a:solidFill>
                <a:latin typeface="Times New Roman" panose="02020603050405020304" pitchFamily="18" charset="0"/>
              </a:rPr>
              <a:t>đ</a:t>
            </a:r>
            <a:r>
              <a:rPr lang="en-US" sz="2783">
                <a:solidFill>
                  <a:srgbClr val="FF3300"/>
                </a:solidFill>
                <a:latin typeface="Times New Roman" panose="02020603050405020304" pitchFamily="18" charset="0"/>
              </a:rPr>
              <a:t>iểm của phân số </a:t>
            </a:r>
            <a:r>
              <a:rPr lang="en-US" sz="2783">
                <a:solidFill>
                  <a:srgbClr val="0F09C8"/>
                </a:solidFill>
                <a:latin typeface="Times New Roman" panose="02020603050405020304" pitchFamily="18" charset="0"/>
              </a:rPr>
              <a:t>bằng 1?</a:t>
            </a:r>
          </a:p>
        </p:txBody>
      </p:sp>
      <p:sp>
        <p:nvSpPr>
          <p:cNvPr id="8200" name="Text Box 8">
            <a:extLst>
              <a:ext uri="{FF2B5EF4-FFF2-40B4-BE49-F238E27FC236}">
                <a16:creationId xmlns:a16="http://schemas.microsoft.com/office/drawing/2014/main" xmlns="" id="{3244BED4-298F-66C9-B433-45F45952B2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4648200"/>
            <a:ext cx="8534400" cy="5207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>
              <a:defRPr/>
            </a:pPr>
            <a:r>
              <a:rPr lang="en-US" sz="2783">
                <a:solidFill>
                  <a:srgbClr val="0F09C8"/>
                </a:solidFill>
                <a:latin typeface="Times New Roman" panose="02020603050405020304" pitchFamily="18" charset="0"/>
              </a:rPr>
              <a:t>* Nêu cách so sánh </a:t>
            </a:r>
            <a:r>
              <a:rPr lang="en-US" sz="2783" u="sng">
                <a:solidFill>
                  <a:srgbClr val="FF0000"/>
                </a:solidFill>
                <a:latin typeface="Times New Roman" panose="02020603050405020304" pitchFamily="18" charset="0"/>
              </a:rPr>
              <a:t>hai phân số có cùng tử số</a:t>
            </a:r>
            <a:r>
              <a:rPr lang="en-US" sz="2783">
                <a:solidFill>
                  <a:srgbClr val="FF0000"/>
                </a:solidFill>
                <a:latin typeface="Times New Roman" panose="02020603050405020304" pitchFamily="18" charset="0"/>
              </a:rPr>
              <a:t>?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7" grpId="0"/>
      <p:bldP spid="8198" grpId="0"/>
      <p:bldP spid="8199" grpId="0"/>
      <p:bldP spid="820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Text Box 5">
            <a:extLst>
              <a:ext uri="{FF2B5EF4-FFF2-40B4-BE49-F238E27FC236}">
                <a16:creationId xmlns:a16="http://schemas.microsoft.com/office/drawing/2014/main" xmlns="" id="{991E582D-B9FC-E679-AA9B-3F7E2D340B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8900" y="2336800"/>
            <a:ext cx="7115175" cy="1055688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marL="571500" indent="-5715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marL="457200" indent="-457200" algn="ctr" eaLnBrk="1" hangingPunct="1">
              <a:buFontTx/>
              <a:buChar char="-"/>
              <a:defRPr/>
            </a:pPr>
            <a:r>
              <a:rPr lang="en-US" sz="3131">
                <a:solidFill>
                  <a:srgbClr val="FF0000"/>
                </a:solidFill>
                <a:latin typeface="Times New Roman" panose="02020603050405020304" pitchFamily="18" charset="0"/>
              </a:rPr>
              <a:t>Đọc trước bài sau: </a:t>
            </a:r>
            <a:r>
              <a:rPr lang="en-US" sz="3131">
                <a:solidFill>
                  <a:srgbClr val="0F09C8"/>
                </a:solidFill>
                <a:latin typeface="Times New Roman" panose="02020603050405020304" pitchFamily="18" charset="0"/>
              </a:rPr>
              <a:t>Phân số thập phân</a:t>
            </a:r>
          </a:p>
          <a:p>
            <a:pPr marL="457200" indent="-457200" eaLnBrk="1" hangingPunct="1">
              <a:buFontTx/>
              <a:buChar char="-"/>
              <a:defRPr/>
            </a:pPr>
            <a:r>
              <a:rPr lang="en-US" sz="3131">
                <a:solidFill>
                  <a:srgbClr val="0F09C8"/>
                </a:solidFill>
                <a:latin typeface="Times New Roman" panose="02020603050405020304" pitchFamily="18" charset="0"/>
              </a:rPr>
              <a:t>VBT trang 6</a:t>
            </a:r>
          </a:p>
        </p:txBody>
      </p:sp>
      <p:sp>
        <p:nvSpPr>
          <p:cNvPr id="9220" name="AutoShape 8">
            <a:extLst>
              <a:ext uri="{FF2B5EF4-FFF2-40B4-BE49-F238E27FC236}">
                <a16:creationId xmlns:a16="http://schemas.microsoft.com/office/drawing/2014/main" xmlns="" id="{6BC626A0-79B7-3445-9290-50964E8A33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706563"/>
            <a:ext cx="4876800" cy="661987"/>
          </a:xfrm>
          <a:prstGeom prst="cloudCallout">
            <a:avLst>
              <a:gd name="adj1" fmla="val -44954"/>
              <a:gd name="adj2" fmla="val 70662"/>
            </a:avLst>
          </a:prstGeom>
          <a:noFill/>
          <a:ln>
            <a:noFill/>
          </a:ln>
        </p:spPr>
        <p:txBody>
          <a:bodyPr/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Char char="v"/>
              <a:defRPr/>
            </a:pPr>
            <a:r>
              <a:rPr lang="en-US" sz="3131">
                <a:solidFill>
                  <a:srgbClr val="FF0000"/>
                </a:solidFill>
                <a:latin typeface="Times New Roman" panose="02020603050405020304" pitchFamily="18" charset="0"/>
              </a:rPr>
              <a:t>Dặn dò:</a:t>
            </a:r>
          </a:p>
        </p:txBody>
      </p:sp>
      <p:pic>
        <p:nvPicPr>
          <p:cNvPr id="27652" name="Picture 11" descr="sun14[1]">
            <a:extLst>
              <a:ext uri="{FF2B5EF4-FFF2-40B4-BE49-F238E27FC236}">
                <a16:creationId xmlns:a16="http://schemas.microsoft.com/office/drawing/2014/main" xmlns="" id="{9DDE2EBE-B388-6B1E-FD76-F15606D2742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5588" y="495300"/>
            <a:ext cx="1219200" cy="106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11" descr="sun14[1]">
            <a:extLst>
              <a:ext uri="{FF2B5EF4-FFF2-40B4-BE49-F238E27FC236}">
                <a16:creationId xmlns:a16="http://schemas.microsoft.com/office/drawing/2014/main" xmlns="" id="{21D863CF-693B-5DAE-242E-8CEE6DEC4C9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3" y="495300"/>
            <a:ext cx="1219200" cy="106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WordArt 44">
            <a:extLst>
              <a:ext uri="{FF2B5EF4-FFF2-40B4-BE49-F238E27FC236}">
                <a16:creationId xmlns:a16="http://schemas.microsoft.com/office/drawing/2014/main" xmlns="" id="{DF74F0C8-C1BD-574F-F96B-F66DE11126B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733800" y="838200"/>
            <a:ext cx="14478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cs typeface="Times New Roman" panose="02020603050405020304" pitchFamily="18" charset="0"/>
              </a:rPr>
              <a:t>TOÁN</a:t>
            </a:r>
          </a:p>
        </p:txBody>
      </p:sp>
      <p:sp>
        <p:nvSpPr>
          <p:cNvPr id="6147" name="WordArt 45">
            <a:extLst>
              <a:ext uri="{FF2B5EF4-FFF2-40B4-BE49-F238E27FC236}">
                <a16:creationId xmlns:a16="http://schemas.microsoft.com/office/drawing/2014/main" xmlns="" id="{7036AF24-1B01-BB66-C087-1BD705C0A1F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838200" y="1828800"/>
            <a:ext cx="7543800" cy="2590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kern="1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008000"/>
                </a:solidFill>
                <a:latin typeface="Arial Unicode MS"/>
              </a:rPr>
              <a:t>ÔN TẬP</a:t>
            </a:r>
          </a:p>
          <a:p>
            <a:pPr algn="ctr"/>
            <a:r>
              <a:rPr lang="vi-VN" sz="3600" kern="1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008000"/>
                </a:solidFill>
                <a:latin typeface="Arial Unicode MS"/>
              </a:rPr>
              <a:t>SO SÁNH HAI PHÂN SỐ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Callout 1">
            <a:extLst>
              <a:ext uri="{FF2B5EF4-FFF2-40B4-BE49-F238E27FC236}">
                <a16:creationId xmlns:a16="http://schemas.microsoft.com/office/drawing/2014/main" xmlns="" id="{0AB5EB82-5C0E-1F8D-9C0D-4D92CB84DE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9600" y="2895600"/>
            <a:ext cx="3962400" cy="2133600"/>
          </a:xfrm>
          <a:prstGeom prst="cloudCallout">
            <a:avLst>
              <a:gd name="adj1" fmla="val -20833"/>
              <a:gd name="adj2" fmla="val 62500"/>
            </a:avLst>
          </a:prstGeom>
          <a:solidFill>
            <a:srgbClr val="FFFFCC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vi-VN" altLang="en-US" sz="2400">
              <a:latin typeface="Times New Roman" panose="02020603050405020304" pitchFamily="18" charset="0"/>
            </a:endParaRPr>
          </a:p>
        </p:txBody>
      </p:sp>
      <p:sp>
        <p:nvSpPr>
          <p:cNvPr id="190511" name="WordArt 47">
            <a:extLst>
              <a:ext uri="{FF2B5EF4-FFF2-40B4-BE49-F238E27FC236}">
                <a16:creationId xmlns:a16="http://schemas.microsoft.com/office/drawing/2014/main" xmlns="" id="{D3D2FEA9-373E-C209-90F8-75FDBF8D78A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181600" y="3276600"/>
            <a:ext cx="2675906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1" hangingPunct="1">
              <a:defRPr/>
            </a:pPr>
            <a:r>
              <a:rPr lang="en-US" sz="3600" kern="10" dirty="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kern="10" dirty="0" err="1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Khi</a:t>
            </a:r>
            <a:r>
              <a:rPr lang="en-US" sz="3600" kern="10" dirty="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kern="10" dirty="0" err="1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hai</a:t>
            </a:r>
            <a:r>
              <a:rPr lang="en-US" sz="3600" kern="10" dirty="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kern="10" dirty="0" err="1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phân</a:t>
            </a:r>
            <a:r>
              <a:rPr lang="en-US" sz="3600" kern="10" dirty="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kern="10" dirty="0" err="1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số</a:t>
            </a:r>
            <a:r>
              <a:rPr lang="en-US" sz="3600" kern="10" dirty="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kern="10" dirty="0" err="1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có</a:t>
            </a:r>
            <a:r>
              <a:rPr lang="en-US" sz="3600" kern="10" dirty="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kern="10" dirty="0" err="1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cùng</a:t>
            </a:r>
            <a:r>
              <a:rPr lang="en-US" sz="3600" kern="10" dirty="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kern="10" dirty="0" err="1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mẫu</a:t>
            </a:r>
            <a:r>
              <a:rPr lang="en-US" sz="3600" kern="10" dirty="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kern="10" dirty="0" err="1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số</a:t>
            </a:r>
            <a:endParaRPr lang="en-US" sz="3600" kern="10" dirty="0">
              <a:ln w="9525">
                <a:noFill/>
                <a:round/>
                <a:headEnd/>
                <a:tailEnd/>
              </a:ln>
              <a:solidFill>
                <a:srgbClr val="0000FF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 eaLnBrk="1" hangingPunct="1">
              <a:defRPr/>
            </a:pPr>
            <a:r>
              <a:rPr lang="en-US" sz="3600" kern="10" dirty="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ta so </a:t>
            </a:r>
            <a:r>
              <a:rPr lang="en-US" sz="3600" kern="10" dirty="0" err="1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sánh</a:t>
            </a:r>
            <a:r>
              <a:rPr lang="en-US" sz="3600" kern="10" dirty="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kern="10" dirty="0" err="1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như</a:t>
            </a:r>
            <a:r>
              <a:rPr lang="en-US" sz="3600" kern="10" dirty="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kern="10" dirty="0" err="1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thế</a:t>
            </a:r>
            <a:r>
              <a:rPr lang="en-US" sz="3600" kern="10" dirty="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kern="10" dirty="0" err="1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nào</a:t>
            </a:r>
            <a:r>
              <a:rPr lang="en-US" sz="3600" kern="10" dirty="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?</a:t>
            </a:r>
            <a:r>
              <a:rPr lang="en-US" sz="3600" kern="10" dirty="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:</a:t>
            </a:r>
          </a:p>
        </p:txBody>
      </p:sp>
      <p:grpSp>
        <p:nvGrpSpPr>
          <p:cNvPr id="3" name="Group 52">
            <a:extLst>
              <a:ext uri="{FF2B5EF4-FFF2-40B4-BE49-F238E27FC236}">
                <a16:creationId xmlns:a16="http://schemas.microsoft.com/office/drawing/2014/main" xmlns="" id="{0DB29418-6943-14CE-A815-56125302535C}"/>
              </a:ext>
            </a:extLst>
          </p:cNvPr>
          <p:cNvGrpSpPr>
            <a:grpSpLocks/>
          </p:cNvGrpSpPr>
          <p:nvPr/>
        </p:nvGrpSpPr>
        <p:grpSpPr bwMode="auto">
          <a:xfrm>
            <a:off x="1008063" y="1343025"/>
            <a:ext cx="4554537" cy="1295400"/>
            <a:chOff x="960" y="3216"/>
            <a:chExt cx="3840" cy="864"/>
          </a:xfrm>
        </p:grpSpPr>
        <p:sp>
          <p:nvSpPr>
            <p:cNvPr id="7175" name="WordArt 53">
              <a:extLst>
                <a:ext uri="{FF2B5EF4-FFF2-40B4-BE49-F238E27FC236}">
                  <a16:creationId xmlns:a16="http://schemas.microsoft.com/office/drawing/2014/main" xmlns="" id="{4656028E-CBE8-8076-3984-F6406FDBA494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1056" y="3264"/>
              <a:ext cx="192" cy="81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sz="3600" kern="10">
                  <a:ln w="9525">
                    <a:solidFill>
                      <a:srgbClr val="993300"/>
                    </a:solidFill>
                    <a:round/>
                    <a:headEnd/>
                    <a:tailEnd/>
                  </a:ln>
                  <a:solidFill>
                    <a:schemeClr val="folHlink"/>
                  </a:solidFill>
                  <a:cs typeface="Times New Roman" panose="02020603050405020304" pitchFamily="18" charset="0"/>
                </a:rPr>
                <a:t>2</a:t>
              </a:r>
            </a:p>
            <a:p>
              <a:pPr algn="ctr"/>
              <a:r>
                <a:rPr lang="vi-VN" sz="3600" kern="10">
                  <a:ln w="9525">
                    <a:solidFill>
                      <a:srgbClr val="993300"/>
                    </a:solidFill>
                    <a:round/>
                    <a:headEnd/>
                    <a:tailEnd/>
                  </a:ln>
                  <a:solidFill>
                    <a:schemeClr val="folHlink"/>
                  </a:solidFill>
                  <a:cs typeface="Times New Roman" panose="02020603050405020304" pitchFamily="18" charset="0"/>
                </a:rPr>
                <a:t>5</a:t>
              </a:r>
            </a:p>
          </p:txBody>
        </p:sp>
        <p:sp>
          <p:nvSpPr>
            <p:cNvPr id="7176" name="WordArt 54">
              <a:extLst>
                <a:ext uri="{FF2B5EF4-FFF2-40B4-BE49-F238E27FC236}">
                  <a16:creationId xmlns:a16="http://schemas.microsoft.com/office/drawing/2014/main" xmlns="" id="{0B3BAB33-C4DA-9B40-C888-C5B68B2342AF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4608" y="3216"/>
              <a:ext cx="192" cy="81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sz="3600" kern="10">
                  <a:ln w="9525">
                    <a:solidFill>
                      <a:srgbClr val="993300"/>
                    </a:solidFill>
                    <a:round/>
                    <a:headEnd/>
                    <a:tailEnd/>
                  </a:ln>
                  <a:solidFill>
                    <a:schemeClr val="folHlink"/>
                  </a:solidFill>
                  <a:cs typeface="Times New Roman" panose="02020603050405020304" pitchFamily="18" charset="0"/>
                </a:rPr>
                <a:t>5</a:t>
              </a:r>
            </a:p>
            <a:p>
              <a:pPr algn="ctr"/>
              <a:r>
                <a:rPr lang="vi-VN" sz="3600" kern="10">
                  <a:ln w="9525">
                    <a:solidFill>
                      <a:srgbClr val="993300"/>
                    </a:solidFill>
                    <a:round/>
                    <a:headEnd/>
                    <a:tailEnd/>
                  </a:ln>
                  <a:solidFill>
                    <a:schemeClr val="folHlink"/>
                  </a:solidFill>
                  <a:cs typeface="Times New Roman" panose="02020603050405020304" pitchFamily="18" charset="0"/>
                </a:rPr>
                <a:t>8</a:t>
              </a:r>
            </a:p>
          </p:txBody>
        </p:sp>
        <p:sp>
          <p:nvSpPr>
            <p:cNvPr id="7177" name="WordArt 55">
              <a:extLst>
                <a:ext uri="{FF2B5EF4-FFF2-40B4-BE49-F238E27FC236}">
                  <a16:creationId xmlns:a16="http://schemas.microsoft.com/office/drawing/2014/main" xmlns="" id="{0B5EACFA-BF8E-BA7C-0829-F0CD59AA1A7D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1776" y="3264"/>
              <a:ext cx="192" cy="81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sz="3600" kern="10">
                  <a:ln w="9525">
                    <a:solidFill>
                      <a:srgbClr val="993300"/>
                    </a:solidFill>
                    <a:round/>
                    <a:headEnd/>
                    <a:tailEnd/>
                  </a:ln>
                  <a:solidFill>
                    <a:schemeClr val="folHlink"/>
                  </a:solidFill>
                  <a:cs typeface="Times New Roman" panose="02020603050405020304" pitchFamily="18" charset="0"/>
                </a:rPr>
                <a:t>3</a:t>
              </a:r>
            </a:p>
            <a:p>
              <a:pPr algn="ctr"/>
              <a:r>
                <a:rPr lang="vi-VN" sz="3600" kern="10">
                  <a:ln w="9525">
                    <a:solidFill>
                      <a:srgbClr val="993300"/>
                    </a:solidFill>
                    <a:round/>
                    <a:headEnd/>
                    <a:tailEnd/>
                  </a:ln>
                  <a:solidFill>
                    <a:schemeClr val="folHlink"/>
                  </a:solidFill>
                  <a:cs typeface="Times New Roman" panose="02020603050405020304" pitchFamily="18" charset="0"/>
                </a:rPr>
                <a:t>5</a:t>
              </a:r>
            </a:p>
          </p:txBody>
        </p:sp>
        <p:sp>
          <p:nvSpPr>
            <p:cNvPr id="7178" name="WordArt 56">
              <a:extLst>
                <a:ext uri="{FF2B5EF4-FFF2-40B4-BE49-F238E27FC236}">
                  <a16:creationId xmlns:a16="http://schemas.microsoft.com/office/drawing/2014/main" xmlns="" id="{5D513F23-5358-24FA-A8F8-7277B5A9986C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3936" y="3216"/>
              <a:ext cx="192" cy="81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sz="3600" kern="10">
                  <a:ln w="9525">
                    <a:solidFill>
                      <a:srgbClr val="993300"/>
                    </a:solidFill>
                    <a:round/>
                    <a:headEnd/>
                    <a:tailEnd/>
                  </a:ln>
                  <a:solidFill>
                    <a:schemeClr val="folHlink"/>
                  </a:solidFill>
                  <a:cs typeface="Times New Roman" panose="02020603050405020304" pitchFamily="18" charset="0"/>
                </a:rPr>
                <a:t>7</a:t>
              </a:r>
            </a:p>
            <a:p>
              <a:pPr algn="ctr"/>
              <a:r>
                <a:rPr lang="vi-VN" sz="3600" kern="10">
                  <a:ln w="9525">
                    <a:solidFill>
                      <a:srgbClr val="993300"/>
                    </a:solidFill>
                    <a:round/>
                    <a:headEnd/>
                    <a:tailEnd/>
                  </a:ln>
                  <a:solidFill>
                    <a:schemeClr val="folHlink"/>
                  </a:solidFill>
                  <a:cs typeface="Times New Roman" panose="02020603050405020304" pitchFamily="18" charset="0"/>
                </a:rPr>
                <a:t>8</a:t>
              </a:r>
            </a:p>
          </p:txBody>
        </p:sp>
        <p:sp>
          <p:nvSpPr>
            <p:cNvPr id="7179" name="WordArt 58">
              <a:extLst>
                <a:ext uri="{FF2B5EF4-FFF2-40B4-BE49-F238E27FC236}">
                  <a16:creationId xmlns:a16="http://schemas.microsoft.com/office/drawing/2014/main" xmlns="" id="{BAD8775F-46FF-FD47-DF80-5F9CC4C643D8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1392" y="3600"/>
              <a:ext cx="192" cy="21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endParaRPr lang="vi-VN" sz="3600" kern="10">
                <a:ln w="9525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chemeClr val="folHlink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7180" name="WordArt 59">
              <a:extLst>
                <a:ext uri="{FF2B5EF4-FFF2-40B4-BE49-F238E27FC236}">
                  <a16:creationId xmlns:a16="http://schemas.microsoft.com/office/drawing/2014/main" xmlns="" id="{2EE55A4A-B8E4-3BC9-6A6A-A826E94D56DD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 flipH="1" flipV="1">
              <a:off x="960" y="3648"/>
              <a:ext cx="288" cy="4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sz="3600" kern="10">
                  <a:ln w="9525">
                    <a:solidFill>
                      <a:srgbClr val="993300"/>
                    </a:solidFill>
                    <a:round/>
                    <a:headEnd/>
                    <a:tailEnd/>
                  </a:ln>
                  <a:solidFill>
                    <a:schemeClr val="folHlink"/>
                  </a:solidFill>
                  <a:cs typeface="Times New Roman" panose="02020603050405020304" pitchFamily="18" charset="0"/>
                </a:rPr>
                <a:t>-</a:t>
              </a:r>
            </a:p>
          </p:txBody>
        </p:sp>
        <p:sp>
          <p:nvSpPr>
            <p:cNvPr id="7181" name="WordArt 60">
              <a:extLst>
                <a:ext uri="{FF2B5EF4-FFF2-40B4-BE49-F238E27FC236}">
                  <a16:creationId xmlns:a16="http://schemas.microsoft.com/office/drawing/2014/main" xmlns="" id="{86A6666D-8613-88D5-AA63-FCAF79D7F84E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 flipH="1" flipV="1">
              <a:off x="4512" y="3600"/>
              <a:ext cx="288" cy="4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sz="3600" kern="10">
                  <a:ln w="9525">
                    <a:solidFill>
                      <a:srgbClr val="993300"/>
                    </a:solidFill>
                    <a:round/>
                    <a:headEnd/>
                    <a:tailEnd/>
                  </a:ln>
                  <a:solidFill>
                    <a:schemeClr val="folHlink"/>
                  </a:solidFill>
                  <a:cs typeface="Times New Roman" panose="02020603050405020304" pitchFamily="18" charset="0"/>
                </a:rPr>
                <a:t>-</a:t>
              </a:r>
            </a:p>
          </p:txBody>
        </p:sp>
        <p:sp>
          <p:nvSpPr>
            <p:cNvPr id="7182" name="WordArt 61">
              <a:extLst>
                <a:ext uri="{FF2B5EF4-FFF2-40B4-BE49-F238E27FC236}">
                  <a16:creationId xmlns:a16="http://schemas.microsoft.com/office/drawing/2014/main" xmlns="" id="{93596749-1854-2A4F-54CF-AEC1CA66672F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 flipH="1" flipV="1">
              <a:off x="3840" y="3600"/>
              <a:ext cx="288" cy="4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sz="3600" kern="10">
                  <a:ln w="9525">
                    <a:solidFill>
                      <a:srgbClr val="993300"/>
                    </a:solidFill>
                    <a:round/>
                    <a:headEnd/>
                    <a:tailEnd/>
                  </a:ln>
                  <a:solidFill>
                    <a:schemeClr val="folHlink"/>
                  </a:solidFill>
                  <a:cs typeface="Times New Roman" panose="02020603050405020304" pitchFamily="18" charset="0"/>
                </a:rPr>
                <a:t>-</a:t>
              </a:r>
            </a:p>
          </p:txBody>
        </p:sp>
        <p:sp>
          <p:nvSpPr>
            <p:cNvPr id="7183" name="WordArt 62">
              <a:extLst>
                <a:ext uri="{FF2B5EF4-FFF2-40B4-BE49-F238E27FC236}">
                  <a16:creationId xmlns:a16="http://schemas.microsoft.com/office/drawing/2014/main" xmlns="" id="{D0BA9420-F2A3-CFA6-1D7B-40A8C6B1D13B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 flipH="1" flipV="1">
              <a:off x="1728" y="3648"/>
              <a:ext cx="288" cy="4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sz="3600" kern="10">
                  <a:ln w="9525">
                    <a:solidFill>
                      <a:srgbClr val="993300"/>
                    </a:solidFill>
                    <a:round/>
                    <a:headEnd/>
                    <a:tailEnd/>
                  </a:ln>
                  <a:solidFill>
                    <a:schemeClr val="folHlink"/>
                  </a:solidFill>
                  <a:cs typeface="Times New Roman" panose="02020603050405020304" pitchFamily="18" charset="0"/>
                </a:rPr>
                <a:t>-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94A62D3-D324-0045-0ECF-424B4A38CB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0975" y="1685925"/>
            <a:ext cx="3667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</a:rPr>
              <a:t>&lt;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4C6CBBA0-9024-4875-BCE8-B332C70FDD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14888" y="1657350"/>
            <a:ext cx="3667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</a:rPr>
              <a:t>&gt;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90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511" name="WordArt 47">
            <a:extLst>
              <a:ext uri="{FF2B5EF4-FFF2-40B4-BE49-F238E27FC236}">
                <a16:creationId xmlns:a16="http://schemas.microsoft.com/office/drawing/2014/main" xmlns="" id="{5FFC5EE2-D64E-1143-BBB9-B626BF7CAE9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52525" y="533400"/>
            <a:ext cx="68199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1" hangingPunct="1">
              <a:defRPr/>
            </a:pPr>
            <a:r>
              <a:rPr lang="en-US" sz="3600" kern="10" dirty="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a) </a:t>
            </a:r>
            <a:r>
              <a:rPr lang="en-US" sz="3600" kern="10" dirty="0" err="1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Trong</a:t>
            </a:r>
            <a:r>
              <a:rPr lang="en-US" sz="3600" kern="10" dirty="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kern="10" dirty="0" err="1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hai</a:t>
            </a:r>
            <a:r>
              <a:rPr lang="en-US" sz="3600" kern="10" dirty="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kern="10" dirty="0" err="1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phân</a:t>
            </a:r>
            <a:r>
              <a:rPr lang="en-US" sz="3600" kern="10" dirty="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kern="10" dirty="0" err="1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số</a:t>
            </a:r>
            <a:r>
              <a:rPr lang="en-US" sz="3600" kern="10" dirty="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kern="10" dirty="0" err="1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cùng</a:t>
            </a:r>
            <a:r>
              <a:rPr lang="en-US" sz="3600" kern="10" dirty="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kern="10" dirty="0" err="1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mẫu</a:t>
            </a:r>
            <a:r>
              <a:rPr lang="en-US" sz="3600" kern="10" dirty="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kern="10" dirty="0" err="1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số</a:t>
            </a:r>
            <a:r>
              <a:rPr lang="en-US" sz="3600" kern="10" dirty="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:</a:t>
            </a:r>
          </a:p>
        </p:txBody>
      </p:sp>
      <p:sp>
        <p:nvSpPr>
          <p:cNvPr id="190512" name="WordArt 48">
            <a:extLst>
              <a:ext uri="{FF2B5EF4-FFF2-40B4-BE49-F238E27FC236}">
                <a16:creationId xmlns:a16="http://schemas.microsoft.com/office/drawing/2014/main" xmlns="" id="{C0161839-1707-2FB1-0F47-4DE58BBB012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776288" y="1371600"/>
            <a:ext cx="7572375" cy="6762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kern="10"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cs typeface="Times New Roman" panose="02020603050405020304" pitchFamily="18" charset="0"/>
              </a:rPr>
              <a:t>*Phân số nào có tử số bé hơn thì bé hơn.</a:t>
            </a:r>
          </a:p>
        </p:txBody>
      </p:sp>
      <p:sp>
        <p:nvSpPr>
          <p:cNvPr id="190513" name="WordArt 49">
            <a:extLst>
              <a:ext uri="{FF2B5EF4-FFF2-40B4-BE49-F238E27FC236}">
                <a16:creationId xmlns:a16="http://schemas.microsoft.com/office/drawing/2014/main" xmlns="" id="{F26F4662-DAB5-7D81-6433-1BCEF98CE96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762000" y="2438400"/>
            <a:ext cx="7572375" cy="6762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kern="10"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cs typeface="Times New Roman" panose="02020603050405020304" pitchFamily="18" charset="0"/>
              </a:rPr>
              <a:t>*Phân số nào có tử số lớn hơn thì lớn hơn.</a:t>
            </a:r>
          </a:p>
        </p:txBody>
      </p:sp>
      <p:sp>
        <p:nvSpPr>
          <p:cNvPr id="190514" name="WordArt 50">
            <a:extLst>
              <a:ext uri="{FF2B5EF4-FFF2-40B4-BE49-F238E27FC236}">
                <a16:creationId xmlns:a16="http://schemas.microsoft.com/office/drawing/2014/main" xmlns="" id="{9E00AB41-E4FA-ECBD-1F08-F8697374735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85800" y="3352800"/>
            <a:ext cx="7772400" cy="13716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kern="10"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cs typeface="Times New Roman" panose="02020603050405020304" pitchFamily="18" charset="0"/>
              </a:rPr>
              <a:t>*Nếu tử số bằng nhau thì hai phân số đó</a:t>
            </a:r>
          </a:p>
          <a:p>
            <a:pPr algn="ctr"/>
            <a:r>
              <a:rPr lang="vi-VN" sz="3600" kern="10"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cs typeface="Times New Roman" panose="02020603050405020304" pitchFamily="18" charset="0"/>
              </a:rPr>
              <a:t> bằng nhau.</a:t>
            </a:r>
          </a:p>
        </p:txBody>
      </p:sp>
      <p:sp>
        <p:nvSpPr>
          <p:cNvPr id="190515" name="WordArt 51">
            <a:extLst>
              <a:ext uri="{FF2B5EF4-FFF2-40B4-BE49-F238E27FC236}">
                <a16:creationId xmlns:a16="http://schemas.microsoft.com/office/drawing/2014/main" xmlns="" id="{4DA659A8-CDDE-12DF-1177-A6E611423D6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762000" y="4724400"/>
            <a:ext cx="1143000" cy="9715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kern="10">
                <a:ln w="9525">
                  <a:solidFill>
                    <a:srgbClr val="000080"/>
                  </a:solidFill>
                  <a:round/>
                  <a:headEnd/>
                  <a:tailEnd/>
                </a:ln>
                <a:solidFill>
                  <a:schemeClr val="hlink"/>
                </a:solidFill>
                <a:latin typeface="Arial Unicode MS"/>
              </a:rPr>
              <a:t>Ví dụ:</a:t>
            </a:r>
          </a:p>
          <a:p>
            <a:pPr algn="ctr"/>
            <a:r>
              <a:rPr lang="vi-VN" kern="10">
                <a:ln w="9525">
                  <a:solidFill>
                    <a:srgbClr val="000080"/>
                  </a:solidFill>
                  <a:round/>
                  <a:headEnd/>
                  <a:tailEnd/>
                </a:ln>
                <a:solidFill>
                  <a:schemeClr val="hlink"/>
                </a:solidFill>
                <a:latin typeface="Arial Unicode MS"/>
              </a:rPr>
              <a:t>  </a:t>
            </a:r>
          </a:p>
        </p:txBody>
      </p:sp>
      <p:grpSp>
        <p:nvGrpSpPr>
          <p:cNvPr id="2" name="Group 52">
            <a:extLst>
              <a:ext uri="{FF2B5EF4-FFF2-40B4-BE49-F238E27FC236}">
                <a16:creationId xmlns:a16="http://schemas.microsoft.com/office/drawing/2014/main" xmlns="" id="{63CDB46B-22D2-420B-2FFB-5949F13F2AAD}"/>
              </a:ext>
            </a:extLst>
          </p:cNvPr>
          <p:cNvGrpSpPr>
            <a:grpSpLocks/>
          </p:cNvGrpSpPr>
          <p:nvPr/>
        </p:nvGrpSpPr>
        <p:grpSpPr bwMode="auto">
          <a:xfrm>
            <a:off x="2743200" y="4724400"/>
            <a:ext cx="4191000" cy="1295400"/>
            <a:chOff x="960" y="3216"/>
            <a:chExt cx="3840" cy="864"/>
          </a:xfrm>
        </p:grpSpPr>
        <p:sp>
          <p:nvSpPr>
            <p:cNvPr id="8200" name="WordArt 53">
              <a:extLst>
                <a:ext uri="{FF2B5EF4-FFF2-40B4-BE49-F238E27FC236}">
                  <a16:creationId xmlns:a16="http://schemas.microsoft.com/office/drawing/2014/main" xmlns="" id="{4EAA6201-5105-EE83-1A5C-D4BF41E6D44C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1056" y="3264"/>
              <a:ext cx="192" cy="81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sz="3600" kern="10">
                  <a:ln w="9525">
                    <a:solidFill>
                      <a:srgbClr val="993300"/>
                    </a:solidFill>
                    <a:round/>
                    <a:headEnd/>
                    <a:tailEnd/>
                  </a:ln>
                  <a:solidFill>
                    <a:schemeClr val="folHlink"/>
                  </a:solidFill>
                  <a:cs typeface="Times New Roman" panose="02020603050405020304" pitchFamily="18" charset="0"/>
                </a:rPr>
                <a:t>2</a:t>
              </a:r>
            </a:p>
            <a:p>
              <a:pPr algn="ctr"/>
              <a:r>
                <a:rPr lang="vi-VN" sz="3600" kern="10">
                  <a:ln w="9525">
                    <a:solidFill>
                      <a:srgbClr val="993300"/>
                    </a:solidFill>
                    <a:round/>
                    <a:headEnd/>
                    <a:tailEnd/>
                  </a:ln>
                  <a:solidFill>
                    <a:schemeClr val="folHlink"/>
                  </a:solidFill>
                  <a:cs typeface="Times New Roman" panose="02020603050405020304" pitchFamily="18" charset="0"/>
                </a:rPr>
                <a:t>7</a:t>
              </a:r>
            </a:p>
          </p:txBody>
        </p:sp>
        <p:sp>
          <p:nvSpPr>
            <p:cNvPr id="8201" name="WordArt 54">
              <a:extLst>
                <a:ext uri="{FF2B5EF4-FFF2-40B4-BE49-F238E27FC236}">
                  <a16:creationId xmlns:a16="http://schemas.microsoft.com/office/drawing/2014/main" xmlns="" id="{91FF636A-75F1-228D-D260-E2B00CCF9736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4608" y="3216"/>
              <a:ext cx="192" cy="81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sz="3600" kern="10">
                  <a:ln w="9525">
                    <a:solidFill>
                      <a:srgbClr val="993300"/>
                    </a:solidFill>
                    <a:round/>
                    <a:headEnd/>
                    <a:tailEnd/>
                  </a:ln>
                  <a:solidFill>
                    <a:schemeClr val="folHlink"/>
                  </a:solidFill>
                  <a:cs typeface="Times New Roman" panose="02020603050405020304" pitchFamily="18" charset="0"/>
                </a:rPr>
                <a:t>2</a:t>
              </a:r>
            </a:p>
            <a:p>
              <a:pPr algn="ctr"/>
              <a:r>
                <a:rPr lang="vi-VN" sz="3600" kern="10">
                  <a:ln w="9525">
                    <a:solidFill>
                      <a:srgbClr val="993300"/>
                    </a:solidFill>
                    <a:round/>
                    <a:headEnd/>
                    <a:tailEnd/>
                  </a:ln>
                  <a:solidFill>
                    <a:schemeClr val="folHlink"/>
                  </a:solidFill>
                  <a:cs typeface="Times New Roman" panose="02020603050405020304" pitchFamily="18" charset="0"/>
                </a:rPr>
                <a:t>7</a:t>
              </a:r>
            </a:p>
          </p:txBody>
        </p:sp>
        <p:sp>
          <p:nvSpPr>
            <p:cNvPr id="8202" name="WordArt 55">
              <a:extLst>
                <a:ext uri="{FF2B5EF4-FFF2-40B4-BE49-F238E27FC236}">
                  <a16:creationId xmlns:a16="http://schemas.microsoft.com/office/drawing/2014/main" xmlns="" id="{AB2B9524-9CA1-81B6-CBF0-DBBAD8180629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1776" y="3264"/>
              <a:ext cx="192" cy="81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sz="3600" kern="10">
                  <a:ln w="9525">
                    <a:solidFill>
                      <a:srgbClr val="993300"/>
                    </a:solidFill>
                    <a:round/>
                    <a:headEnd/>
                    <a:tailEnd/>
                  </a:ln>
                  <a:solidFill>
                    <a:schemeClr val="folHlink"/>
                  </a:solidFill>
                  <a:cs typeface="Times New Roman" panose="02020603050405020304" pitchFamily="18" charset="0"/>
                </a:rPr>
                <a:t>5</a:t>
              </a:r>
            </a:p>
            <a:p>
              <a:pPr algn="ctr"/>
              <a:r>
                <a:rPr lang="vi-VN" sz="3600" kern="10">
                  <a:ln w="9525">
                    <a:solidFill>
                      <a:srgbClr val="993300"/>
                    </a:solidFill>
                    <a:round/>
                    <a:headEnd/>
                    <a:tailEnd/>
                  </a:ln>
                  <a:solidFill>
                    <a:schemeClr val="folHlink"/>
                  </a:solidFill>
                  <a:cs typeface="Times New Roman" panose="02020603050405020304" pitchFamily="18" charset="0"/>
                </a:rPr>
                <a:t>7</a:t>
              </a:r>
            </a:p>
          </p:txBody>
        </p:sp>
        <p:sp>
          <p:nvSpPr>
            <p:cNvPr id="8203" name="WordArt 56">
              <a:extLst>
                <a:ext uri="{FF2B5EF4-FFF2-40B4-BE49-F238E27FC236}">
                  <a16:creationId xmlns:a16="http://schemas.microsoft.com/office/drawing/2014/main" xmlns="" id="{2930B3CB-B5BF-F0CC-8D37-83A8A33EC4BA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3936" y="3264"/>
              <a:ext cx="192" cy="81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sz="3600" kern="10">
                  <a:ln w="9525">
                    <a:solidFill>
                      <a:srgbClr val="993300"/>
                    </a:solidFill>
                    <a:round/>
                    <a:headEnd/>
                    <a:tailEnd/>
                  </a:ln>
                  <a:solidFill>
                    <a:schemeClr val="folHlink"/>
                  </a:solidFill>
                  <a:cs typeface="Times New Roman" panose="02020603050405020304" pitchFamily="18" charset="0"/>
                </a:rPr>
                <a:t>5</a:t>
              </a:r>
            </a:p>
            <a:p>
              <a:pPr algn="ctr"/>
              <a:r>
                <a:rPr lang="vi-VN" sz="3600" kern="10">
                  <a:ln w="9525">
                    <a:solidFill>
                      <a:srgbClr val="993300"/>
                    </a:solidFill>
                    <a:round/>
                    <a:headEnd/>
                    <a:tailEnd/>
                  </a:ln>
                  <a:solidFill>
                    <a:schemeClr val="folHlink"/>
                  </a:solidFill>
                  <a:cs typeface="Times New Roman" panose="02020603050405020304" pitchFamily="18" charset="0"/>
                </a:rPr>
                <a:t>7</a:t>
              </a:r>
            </a:p>
          </p:txBody>
        </p:sp>
        <p:sp>
          <p:nvSpPr>
            <p:cNvPr id="8204" name="WordArt 57">
              <a:extLst>
                <a:ext uri="{FF2B5EF4-FFF2-40B4-BE49-F238E27FC236}">
                  <a16:creationId xmlns:a16="http://schemas.microsoft.com/office/drawing/2014/main" xmlns="" id="{035D8FD1-C702-6EAB-EDDF-276848CCFA25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 rot="10800000">
              <a:off x="4224" y="3552"/>
              <a:ext cx="192" cy="21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sz="3600" kern="10">
                  <a:ln w="9525">
                    <a:solidFill>
                      <a:srgbClr val="993300"/>
                    </a:solidFill>
                    <a:round/>
                    <a:headEnd/>
                    <a:tailEnd/>
                  </a:ln>
                  <a:solidFill>
                    <a:schemeClr val="folHlink"/>
                  </a:solidFill>
                  <a:cs typeface="Times New Roman" panose="02020603050405020304" pitchFamily="18" charset="0"/>
                </a:rPr>
                <a:t>&lt;</a:t>
              </a:r>
            </a:p>
          </p:txBody>
        </p:sp>
        <p:sp>
          <p:nvSpPr>
            <p:cNvPr id="8205" name="WordArt 58">
              <a:extLst>
                <a:ext uri="{FF2B5EF4-FFF2-40B4-BE49-F238E27FC236}">
                  <a16:creationId xmlns:a16="http://schemas.microsoft.com/office/drawing/2014/main" xmlns="" id="{FDD2E060-EFE1-7662-0017-52EB3B852274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1392" y="3600"/>
              <a:ext cx="192" cy="21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sz="3600" kern="10">
                  <a:ln w="9525">
                    <a:solidFill>
                      <a:srgbClr val="993300"/>
                    </a:solidFill>
                    <a:round/>
                    <a:headEnd/>
                    <a:tailEnd/>
                  </a:ln>
                  <a:solidFill>
                    <a:schemeClr val="folHlink"/>
                  </a:solidFill>
                  <a:cs typeface="Times New Roman" panose="02020603050405020304" pitchFamily="18" charset="0"/>
                </a:rPr>
                <a:t>&lt;</a:t>
              </a:r>
            </a:p>
          </p:txBody>
        </p:sp>
        <p:sp>
          <p:nvSpPr>
            <p:cNvPr id="8206" name="WordArt 59">
              <a:extLst>
                <a:ext uri="{FF2B5EF4-FFF2-40B4-BE49-F238E27FC236}">
                  <a16:creationId xmlns:a16="http://schemas.microsoft.com/office/drawing/2014/main" xmlns="" id="{71A4E750-4218-C05F-24B2-BCB77D09801B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 flipH="1" flipV="1">
              <a:off x="960" y="3648"/>
              <a:ext cx="288" cy="4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sz="3600" kern="10">
                  <a:ln w="9525">
                    <a:solidFill>
                      <a:srgbClr val="993300"/>
                    </a:solidFill>
                    <a:round/>
                    <a:headEnd/>
                    <a:tailEnd/>
                  </a:ln>
                  <a:solidFill>
                    <a:schemeClr val="folHlink"/>
                  </a:solidFill>
                  <a:cs typeface="Times New Roman" panose="02020603050405020304" pitchFamily="18" charset="0"/>
                </a:rPr>
                <a:t>-</a:t>
              </a:r>
            </a:p>
          </p:txBody>
        </p:sp>
        <p:sp>
          <p:nvSpPr>
            <p:cNvPr id="8207" name="WordArt 60">
              <a:extLst>
                <a:ext uri="{FF2B5EF4-FFF2-40B4-BE49-F238E27FC236}">
                  <a16:creationId xmlns:a16="http://schemas.microsoft.com/office/drawing/2014/main" xmlns="" id="{B2B20303-890C-BD22-DEB5-46C0AB4198ED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 flipH="1" flipV="1">
              <a:off x="4512" y="3600"/>
              <a:ext cx="288" cy="4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sz="3600" kern="10">
                  <a:ln w="9525">
                    <a:solidFill>
                      <a:srgbClr val="993300"/>
                    </a:solidFill>
                    <a:round/>
                    <a:headEnd/>
                    <a:tailEnd/>
                  </a:ln>
                  <a:solidFill>
                    <a:schemeClr val="folHlink"/>
                  </a:solidFill>
                  <a:cs typeface="Times New Roman" panose="02020603050405020304" pitchFamily="18" charset="0"/>
                </a:rPr>
                <a:t>-</a:t>
              </a:r>
            </a:p>
          </p:txBody>
        </p:sp>
        <p:sp>
          <p:nvSpPr>
            <p:cNvPr id="8208" name="WordArt 61">
              <a:extLst>
                <a:ext uri="{FF2B5EF4-FFF2-40B4-BE49-F238E27FC236}">
                  <a16:creationId xmlns:a16="http://schemas.microsoft.com/office/drawing/2014/main" xmlns="" id="{AAAFCD33-F175-A6BE-7A4A-3D3E91CEB40B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 flipH="1" flipV="1">
              <a:off x="3840" y="3600"/>
              <a:ext cx="288" cy="4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sz="3600" kern="10">
                  <a:ln w="9525">
                    <a:solidFill>
                      <a:srgbClr val="993300"/>
                    </a:solidFill>
                    <a:round/>
                    <a:headEnd/>
                    <a:tailEnd/>
                  </a:ln>
                  <a:solidFill>
                    <a:schemeClr val="folHlink"/>
                  </a:solidFill>
                  <a:cs typeface="Times New Roman" panose="02020603050405020304" pitchFamily="18" charset="0"/>
                </a:rPr>
                <a:t>-</a:t>
              </a:r>
            </a:p>
          </p:txBody>
        </p:sp>
        <p:sp>
          <p:nvSpPr>
            <p:cNvPr id="8209" name="WordArt 62">
              <a:extLst>
                <a:ext uri="{FF2B5EF4-FFF2-40B4-BE49-F238E27FC236}">
                  <a16:creationId xmlns:a16="http://schemas.microsoft.com/office/drawing/2014/main" xmlns="" id="{004ADE88-D610-78E9-1145-EFCFDA178E68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 flipH="1" flipV="1">
              <a:off x="1728" y="3648"/>
              <a:ext cx="288" cy="4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sz="3600" kern="10">
                  <a:ln w="9525">
                    <a:solidFill>
                      <a:srgbClr val="993300"/>
                    </a:solidFill>
                    <a:round/>
                    <a:headEnd/>
                    <a:tailEnd/>
                  </a:ln>
                  <a:solidFill>
                    <a:schemeClr val="folHlink"/>
                  </a:solidFill>
                  <a:cs typeface="Times New Roman" panose="02020603050405020304" pitchFamily="18" charset="0"/>
                </a:rPr>
                <a:t>-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90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905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905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905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905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90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190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190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Callout 1">
            <a:extLst>
              <a:ext uri="{FF2B5EF4-FFF2-40B4-BE49-F238E27FC236}">
                <a16:creationId xmlns:a16="http://schemas.microsoft.com/office/drawing/2014/main" xmlns="" id="{369B5AC4-B6D3-E22E-6DEC-2052231B79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1575" y="1244600"/>
            <a:ext cx="5562600" cy="3937000"/>
          </a:xfrm>
          <a:prstGeom prst="cloudCallout">
            <a:avLst>
              <a:gd name="adj1" fmla="val -20833"/>
              <a:gd name="adj2" fmla="val 62500"/>
            </a:avLst>
          </a:prstGeom>
          <a:solidFill>
            <a:srgbClr val="FFFFCC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vi-VN" altLang="en-US" sz="2400">
              <a:latin typeface="Times New Roman" panose="02020603050405020304" pitchFamily="18" charset="0"/>
            </a:endParaRPr>
          </a:p>
        </p:txBody>
      </p:sp>
      <p:sp>
        <p:nvSpPr>
          <p:cNvPr id="190511" name="WordArt 47">
            <a:extLst>
              <a:ext uri="{FF2B5EF4-FFF2-40B4-BE49-F238E27FC236}">
                <a16:creationId xmlns:a16="http://schemas.microsoft.com/office/drawing/2014/main" xmlns="" id="{50B9A112-4F56-D53B-4244-CA178F34CA4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343275" y="1903413"/>
            <a:ext cx="3757613" cy="20351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kern="10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cs typeface="Times New Roman" panose="02020603050405020304" pitchFamily="18" charset="0"/>
              </a:rPr>
              <a:t> Khi hai phân số có khác mẫu số</a:t>
            </a:r>
          </a:p>
          <a:p>
            <a:pPr algn="ctr"/>
            <a:r>
              <a:rPr lang="vi-VN" sz="3600" kern="10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cs typeface="Times New Roman" panose="02020603050405020304" pitchFamily="18" charset="0"/>
              </a:rPr>
              <a:t> ta so sánh như thế nào?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0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535" name="WordArt 47">
            <a:extLst>
              <a:ext uri="{FF2B5EF4-FFF2-40B4-BE49-F238E27FC236}">
                <a16:creationId xmlns:a16="http://schemas.microsoft.com/office/drawing/2014/main" xmlns="" id="{F2C535B6-B9A4-0F9E-73BD-BFE66DEA251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09600" y="533400"/>
            <a:ext cx="8020050" cy="20574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kern="10"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cs typeface="Times New Roman" panose="02020603050405020304" pitchFamily="18" charset="0"/>
              </a:rPr>
              <a:t>b) Muốn so sánh hai phân số khác mẫu số,</a:t>
            </a:r>
          </a:p>
          <a:p>
            <a:pPr algn="ctr"/>
            <a:r>
              <a:rPr lang="vi-VN" sz="3600" kern="10"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cs typeface="Times New Roman" panose="02020603050405020304" pitchFamily="18" charset="0"/>
              </a:rPr>
              <a:t> ta có thể quy đồng mẫu số hai phân số đó</a:t>
            </a:r>
          </a:p>
          <a:p>
            <a:pPr algn="ctr"/>
            <a:r>
              <a:rPr lang="vi-VN" sz="3600" kern="10"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cs typeface="Times New Roman" panose="02020603050405020304" pitchFamily="18" charset="0"/>
              </a:rPr>
              <a:t> rồi so sánh các tử số của chúng.</a:t>
            </a:r>
          </a:p>
        </p:txBody>
      </p:sp>
      <p:sp>
        <p:nvSpPr>
          <p:cNvPr id="191536" name="WordArt 48">
            <a:extLst>
              <a:ext uri="{FF2B5EF4-FFF2-40B4-BE49-F238E27FC236}">
                <a16:creationId xmlns:a16="http://schemas.microsoft.com/office/drawing/2014/main" xmlns="" id="{DA2FF171-92A8-688F-B59D-D0829D2F652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09600" y="2590800"/>
            <a:ext cx="1219200" cy="1047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kern="10">
                <a:ln w="9525">
                  <a:solidFill>
                    <a:srgbClr val="000080"/>
                  </a:solidFill>
                  <a:round/>
                  <a:headEnd/>
                  <a:tailEnd/>
                </a:ln>
                <a:solidFill>
                  <a:schemeClr val="hlink"/>
                </a:solidFill>
                <a:latin typeface="Arial Unicode MS"/>
              </a:rPr>
              <a:t>Ví dụ:</a:t>
            </a:r>
          </a:p>
          <a:p>
            <a:pPr algn="ctr"/>
            <a:r>
              <a:rPr lang="vi-VN" kern="10">
                <a:ln w="9525">
                  <a:solidFill>
                    <a:srgbClr val="000080"/>
                  </a:solidFill>
                  <a:round/>
                  <a:headEnd/>
                  <a:tailEnd/>
                </a:ln>
                <a:solidFill>
                  <a:schemeClr val="hlink"/>
                </a:solidFill>
                <a:latin typeface="Arial Unicode MS"/>
              </a:rPr>
              <a:t>  </a:t>
            </a:r>
          </a:p>
        </p:txBody>
      </p:sp>
      <p:grpSp>
        <p:nvGrpSpPr>
          <p:cNvPr id="2" name="Group 49">
            <a:extLst>
              <a:ext uri="{FF2B5EF4-FFF2-40B4-BE49-F238E27FC236}">
                <a16:creationId xmlns:a16="http://schemas.microsoft.com/office/drawing/2014/main" xmlns="" id="{27AEAF91-C0E2-6A05-3368-02B7D51083A6}"/>
              </a:ext>
            </a:extLst>
          </p:cNvPr>
          <p:cNvGrpSpPr>
            <a:grpSpLocks/>
          </p:cNvGrpSpPr>
          <p:nvPr/>
        </p:nvGrpSpPr>
        <p:grpSpPr bwMode="auto">
          <a:xfrm>
            <a:off x="1828800" y="3698875"/>
            <a:ext cx="5441950" cy="1482725"/>
            <a:chOff x="1104" y="1872"/>
            <a:chExt cx="2809" cy="528"/>
          </a:xfrm>
        </p:grpSpPr>
        <p:sp>
          <p:nvSpPr>
            <p:cNvPr id="10245" name="WordArt 50">
              <a:extLst>
                <a:ext uri="{FF2B5EF4-FFF2-40B4-BE49-F238E27FC236}">
                  <a16:creationId xmlns:a16="http://schemas.microsoft.com/office/drawing/2014/main" xmlns="" id="{3C6FF6D6-5B23-A9C5-A780-053313E6CABA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1104" y="1872"/>
              <a:ext cx="2433" cy="35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kern="10"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latin typeface="Arial Unicode MS"/>
                </a:rPr>
                <a:t>So sánh hai phân số       và</a:t>
              </a:r>
            </a:p>
          </p:txBody>
        </p:sp>
        <p:grpSp>
          <p:nvGrpSpPr>
            <p:cNvPr id="10246" name="Group 51">
              <a:extLst>
                <a:ext uri="{FF2B5EF4-FFF2-40B4-BE49-F238E27FC236}">
                  <a16:creationId xmlns:a16="http://schemas.microsoft.com/office/drawing/2014/main" xmlns="" id="{8A081692-558B-1450-A174-F196964EAD9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24" y="1872"/>
              <a:ext cx="889" cy="528"/>
              <a:chOff x="3024" y="1872"/>
              <a:chExt cx="889" cy="528"/>
            </a:xfrm>
          </p:grpSpPr>
          <p:sp>
            <p:nvSpPr>
              <p:cNvPr id="10247" name="WordArt 52">
                <a:extLst>
                  <a:ext uri="{FF2B5EF4-FFF2-40B4-BE49-F238E27FC236}">
                    <a16:creationId xmlns:a16="http://schemas.microsoft.com/office/drawing/2014/main" xmlns="" id="{08CE7CC0-4380-C092-E2D9-C64718DCE06B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auto">
              <a:xfrm>
                <a:off x="3024" y="1872"/>
                <a:ext cx="769" cy="528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vi-VN" sz="3600" kern="10">
                    <a:ln w="9525">
                      <a:solidFill>
                        <a:srgbClr val="0000FF"/>
                      </a:solidFill>
                      <a:round/>
                      <a:headEnd/>
                      <a:tailEnd/>
                    </a:ln>
                    <a:solidFill>
                      <a:srgbClr val="0000FF"/>
                    </a:solidFill>
                    <a:cs typeface="Times New Roman" panose="02020603050405020304" pitchFamily="18" charset="0"/>
                  </a:rPr>
                  <a:t>3      5</a:t>
                </a:r>
              </a:p>
              <a:p>
                <a:pPr algn="ctr"/>
                <a:r>
                  <a:rPr lang="vi-VN" sz="3600" kern="10">
                    <a:ln w="9525">
                      <a:solidFill>
                        <a:srgbClr val="0000FF"/>
                      </a:solidFill>
                      <a:round/>
                      <a:headEnd/>
                      <a:tailEnd/>
                    </a:ln>
                    <a:solidFill>
                      <a:srgbClr val="0000FF"/>
                    </a:solidFill>
                    <a:cs typeface="Times New Roman" panose="02020603050405020304" pitchFamily="18" charset="0"/>
                  </a:rPr>
                  <a:t>4      7</a:t>
                </a:r>
              </a:p>
            </p:txBody>
          </p:sp>
          <p:sp>
            <p:nvSpPr>
              <p:cNvPr id="10248" name="Line 53">
                <a:extLst>
                  <a:ext uri="{FF2B5EF4-FFF2-40B4-BE49-F238E27FC236}">
                    <a16:creationId xmlns:a16="http://schemas.microsoft.com/office/drawing/2014/main" xmlns="" id="{20E40C42-7B17-3974-CFF1-4C3E514D1FA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24" y="2112"/>
                <a:ext cx="192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0249" name="Line 54">
                <a:extLst>
                  <a:ext uri="{FF2B5EF4-FFF2-40B4-BE49-F238E27FC236}">
                    <a16:creationId xmlns:a16="http://schemas.microsoft.com/office/drawing/2014/main" xmlns="" id="{102213E2-ED90-7D7E-11A6-4F4F8DB34BB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73" y="2112"/>
                <a:ext cx="240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91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91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7">
            <a:extLst>
              <a:ext uri="{FF2B5EF4-FFF2-40B4-BE49-F238E27FC236}">
                <a16:creationId xmlns:a16="http://schemas.microsoft.com/office/drawing/2014/main" xmlns="" id="{6E74B58E-2076-CCBB-8B16-42A4AB6D2CEE}"/>
              </a:ext>
            </a:extLst>
          </p:cNvPr>
          <p:cNvGrpSpPr>
            <a:grpSpLocks/>
          </p:cNvGrpSpPr>
          <p:nvPr/>
        </p:nvGrpSpPr>
        <p:grpSpPr bwMode="auto">
          <a:xfrm>
            <a:off x="1527175" y="574675"/>
            <a:ext cx="5922963" cy="1160463"/>
            <a:chOff x="1008" y="2856"/>
            <a:chExt cx="3495" cy="528"/>
          </a:xfrm>
        </p:grpSpPr>
        <p:grpSp>
          <p:nvGrpSpPr>
            <p:cNvPr id="11298" name="Group 48">
              <a:extLst>
                <a:ext uri="{FF2B5EF4-FFF2-40B4-BE49-F238E27FC236}">
                  <a16:creationId xmlns:a16="http://schemas.microsoft.com/office/drawing/2014/main" xmlns="" id="{6C02BFF8-73BC-AFC2-9DE9-E049B9A6482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48" y="2856"/>
              <a:ext cx="855" cy="528"/>
              <a:chOff x="3024" y="1800"/>
              <a:chExt cx="855" cy="528"/>
            </a:xfrm>
          </p:grpSpPr>
          <p:sp>
            <p:nvSpPr>
              <p:cNvPr id="11300" name="WordArt 49">
                <a:extLst>
                  <a:ext uri="{FF2B5EF4-FFF2-40B4-BE49-F238E27FC236}">
                    <a16:creationId xmlns:a16="http://schemas.microsoft.com/office/drawing/2014/main" xmlns="" id="{A707378A-AA63-7AE4-4FED-7FF71FDC8673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auto">
              <a:xfrm>
                <a:off x="3064" y="1800"/>
                <a:ext cx="752" cy="528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vi-VN" sz="3600" b="1" kern="10">
                    <a:ln w="9525">
                      <a:solidFill>
                        <a:srgbClr val="0000FF"/>
                      </a:solidFill>
                      <a:round/>
                      <a:headEnd/>
                      <a:tailEnd/>
                    </a:ln>
                    <a:solidFill>
                      <a:srgbClr val="0000FF"/>
                    </a:solidFill>
                    <a:cs typeface="Times New Roman" panose="02020603050405020304" pitchFamily="18" charset="0"/>
                  </a:rPr>
                  <a:t>3      5</a:t>
                </a:r>
              </a:p>
              <a:p>
                <a:pPr algn="ctr"/>
                <a:r>
                  <a:rPr lang="vi-VN" sz="3600" b="1" kern="10">
                    <a:ln w="9525">
                      <a:solidFill>
                        <a:srgbClr val="0000FF"/>
                      </a:solidFill>
                      <a:round/>
                      <a:headEnd/>
                      <a:tailEnd/>
                    </a:ln>
                    <a:solidFill>
                      <a:srgbClr val="0000FF"/>
                    </a:solidFill>
                    <a:cs typeface="Times New Roman" panose="02020603050405020304" pitchFamily="18" charset="0"/>
                  </a:rPr>
                  <a:t>4      7</a:t>
                </a:r>
              </a:p>
            </p:txBody>
          </p:sp>
          <p:sp>
            <p:nvSpPr>
              <p:cNvPr id="11301" name="Line 50">
                <a:extLst>
                  <a:ext uri="{FF2B5EF4-FFF2-40B4-BE49-F238E27FC236}">
                    <a16:creationId xmlns:a16="http://schemas.microsoft.com/office/drawing/2014/main" xmlns="" id="{00EEBEAB-3D7A-2FC7-333D-EC2B158866B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24" y="2112"/>
                <a:ext cx="192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1302" name="Line 51">
                <a:extLst>
                  <a:ext uri="{FF2B5EF4-FFF2-40B4-BE49-F238E27FC236}">
                    <a16:creationId xmlns:a16="http://schemas.microsoft.com/office/drawing/2014/main" xmlns="" id="{199A32D0-BF21-50A9-2044-B459283245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39" y="2064"/>
                <a:ext cx="240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</p:grpSp>
        <p:sp>
          <p:nvSpPr>
            <p:cNvPr id="11299" name="WordArt 52">
              <a:extLst>
                <a:ext uri="{FF2B5EF4-FFF2-40B4-BE49-F238E27FC236}">
                  <a16:creationId xmlns:a16="http://schemas.microsoft.com/office/drawing/2014/main" xmlns="" id="{F2BD852C-3D11-42AA-E94B-A450CC6FE1D9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1008" y="2928"/>
              <a:ext cx="3120" cy="38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sz="3600" b="1" kern="10"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cs typeface="Times New Roman" panose="02020603050405020304" pitchFamily="18" charset="0"/>
                </a:rPr>
                <a:t>Quy đồng mẫu số hai phân số      và</a:t>
              </a:r>
            </a:p>
          </p:txBody>
        </p:sp>
      </p:grpSp>
      <p:grpSp>
        <p:nvGrpSpPr>
          <p:cNvPr id="4" name="Group 53">
            <a:extLst>
              <a:ext uri="{FF2B5EF4-FFF2-40B4-BE49-F238E27FC236}">
                <a16:creationId xmlns:a16="http://schemas.microsoft.com/office/drawing/2014/main" xmlns="" id="{03F0557B-65D9-A8DA-AD45-32E161829CC8}"/>
              </a:ext>
            </a:extLst>
          </p:cNvPr>
          <p:cNvGrpSpPr>
            <a:grpSpLocks/>
          </p:cNvGrpSpPr>
          <p:nvPr/>
        </p:nvGrpSpPr>
        <p:grpSpPr bwMode="auto">
          <a:xfrm>
            <a:off x="1141413" y="2074863"/>
            <a:ext cx="6735762" cy="1676400"/>
            <a:chOff x="864" y="1632"/>
            <a:chExt cx="3870" cy="702"/>
          </a:xfrm>
        </p:grpSpPr>
        <p:sp>
          <p:nvSpPr>
            <p:cNvPr id="11278" name="WordArt 54">
              <a:extLst>
                <a:ext uri="{FF2B5EF4-FFF2-40B4-BE49-F238E27FC236}">
                  <a16:creationId xmlns:a16="http://schemas.microsoft.com/office/drawing/2014/main" xmlns="" id="{62CDDDE5-9FB7-562E-BDBD-A91770C25407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912" y="1632"/>
              <a:ext cx="3822" cy="27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kern="10"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solidFill>
                    <a:srgbClr val="99CCFF"/>
                  </a:solidFill>
                  <a:cs typeface="Times New Roman" panose="02020603050405020304" pitchFamily="18" charset="0"/>
                </a:rPr>
                <a:t>3     3 x 7     21           5     5 x 4     20</a:t>
              </a:r>
            </a:p>
          </p:txBody>
        </p:sp>
        <p:sp>
          <p:nvSpPr>
            <p:cNvPr id="11279" name="WordArt 55">
              <a:extLst>
                <a:ext uri="{FF2B5EF4-FFF2-40B4-BE49-F238E27FC236}">
                  <a16:creationId xmlns:a16="http://schemas.microsoft.com/office/drawing/2014/main" xmlns="" id="{535145E6-1798-5E59-9ED3-8D30B0086A73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912" y="2064"/>
              <a:ext cx="3822" cy="27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kern="10"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solidFill>
                    <a:srgbClr val="99CCFF"/>
                  </a:solidFill>
                  <a:cs typeface="Times New Roman" panose="02020603050405020304" pitchFamily="18" charset="0"/>
                </a:rPr>
                <a:t>4     4 x 7     28           7     7 x 4     28</a:t>
              </a:r>
            </a:p>
          </p:txBody>
        </p:sp>
        <p:sp>
          <p:nvSpPr>
            <p:cNvPr id="11280" name="WordArt 56">
              <a:extLst>
                <a:ext uri="{FF2B5EF4-FFF2-40B4-BE49-F238E27FC236}">
                  <a16:creationId xmlns:a16="http://schemas.microsoft.com/office/drawing/2014/main" xmlns="" id="{96DD4707-15FF-875F-F624-59AB26375AF2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864" y="1968"/>
              <a:ext cx="192" cy="4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sz="1400" kern="10"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solidFill>
                    <a:srgbClr val="99CCFF"/>
                  </a:solidFill>
                  <a:cs typeface="Times New Roman" panose="02020603050405020304" pitchFamily="18" charset="0"/>
                </a:rPr>
                <a:t>_</a:t>
              </a:r>
            </a:p>
          </p:txBody>
        </p:sp>
        <p:sp>
          <p:nvSpPr>
            <p:cNvPr id="11281" name="WordArt 57">
              <a:extLst>
                <a:ext uri="{FF2B5EF4-FFF2-40B4-BE49-F238E27FC236}">
                  <a16:creationId xmlns:a16="http://schemas.microsoft.com/office/drawing/2014/main" xmlns="" id="{BA9042FB-488B-7785-2C46-09FAC18D7129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2208" y="1968"/>
              <a:ext cx="240" cy="4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sz="1400" kern="10"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solidFill>
                    <a:srgbClr val="99CCFF"/>
                  </a:solidFill>
                  <a:cs typeface="Times New Roman" panose="02020603050405020304" pitchFamily="18" charset="0"/>
                </a:rPr>
                <a:t>_</a:t>
              </a:r>
            </a:p>
          </p:txBody>
        </p:sp>
        <p:grpSp>
          <p:nvGrpSpPr>
            <p:cNvPr id="11282" name="Group 58">
              <a:extLst>
                <a:ext uri="{FF2B5EF4-FFF2-40B4-BE49-F238E27FC236}">
                  <a16:creationId xmlns:a16="http://schemas.microsoft.com/office/drawing/2014/main" xmlns="" id="{7E9233ED-4698-2052-3365-A38F6A9A900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04" y="1920"/>
              <a:ext cx="144" cy="96"/>
              <a:chOff x="1056" y="2160"/>
              <a:chExt cx="192" cy="144"/>
            </a:xfrm>
          </p:grpSpPr>
          <p:sp>
            <p:nvSpPr>
              <p:cNvPr id="11296" name="WordArt 59">
                <a:extLst>
                  <a:ext uri="{FF2B5EF4-FFF2-40B4-BE49-F238E27FC236}">
                    <a16:creationId xmlns:a16="http://schemas.microsoft.com/office/drawing/2014/main" xmlns="" id="{10C4A225-9B4D-F79C-B34B-B848CDF44354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auto">
              <a:xfrm>
                <a:off x="1056" y="2160"/>
                <a:ext cx="192" cy="48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vi-VN" sz="1400" kern="10">
                    <a:ln w="9525">
                      <a:solidFill>
                        <a:srgbClr val="0000FF"/>
                      </a:solidFill>
                      <a:round/>
                      <a:headEnd/>
                      <a:tailEnd/>
                    </a:ln>
                    <a:solidFill>
                      <a:srgbClr val="99CCFF"/>
                    </a:solidFill>
                    <a:cs typeface="Times New Roman" panose="02020603050405020304" pitchFamily="18" charset="0"/>
                  </a:rPr>
                  <a:t>_</a:t>
                </a:r>
              </a:p>
            </p:txBody>
          </p:sp>
          <p:sp>
            <p:nvSpPr>
              <p:cNvPr id="11297" name="WordArt 60">
                <a:extLst>
                  <a:ext uri="{FF2B5EF4-FFF2-40B4-BE49-F238E27FC236}">
                    <a16:creationId xmlns:a16="http://schemas.microsoft.com/office/drawing/2014/main" xmlns="" id="{5EAC22C0-8FAB-3081-E449-4FDD3F0984AE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auto">
              <a:xfrm>
                <a:off x="1056" y="2256"/>
                <a:ext cx="192" cy="48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vi-VN" sz="1400" kern="10">
                    <a:ln w="9525">
                      <a:solidFill>
                        <a:srgbClr val="0000FF"/>
                      </a:solidFill>
                      <a:round/>
                      <a:headEnd/>
                      <a:tailEnd/>
                    </a:ln>
                    <a:solidFill>
                      <a:srgbClr val="99CCFF"/>
                    </a:solidFill>
                    <a:cs typeface="Times New Roman" panose="02020603050405020304" pitchFamily="18" charset="0"/>
                  </a:rPr>
                  <a:t>_</a:t>
                </a:r>
              </a:p>
            </p:txBody>
          </p:sp>
        </p:grpSp>
        <p:sp>
          <p:nvSpPr>
            <p:cNvPr id="11283" name="WordArt 61">
              <a:extLst>
                <a:ext uri="{FF2B5EF4-FFF2-40B4-BE49-F238E27FC236}">
                  <a16:creationId xmlns:a16="http://schemas.microsoft.com/office/drawing/2014/main" xmlns="" id="{6007CD66-C526-07E4-99B4-3D5802908D4F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3600" y="1968"/>
              <a:ext cx="576" cy="4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sz="1400" kern="10"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solidFill>
                    <a:srgbClr val="99CCFF"/>
                  </a:solidFill>
                  <a:cs typeface="Times New Roman" panose="02020603050405020304" pitchFamily="18" charset="0"/>
                </a:rPr>
                <a:t>_</a:t>
              </a:r>
            </a:p>
          </p:txBody>
        </p:sp>
        <p:sp>
          <p:nvSpPr>
            <p:cNvPr id="11284" name="WordArt 62">
              <a:extLst>
                <a:ext uri="{FF2B5EF4-FFF2-40B4-BE49-F238E27FC236}">
                  <a16:creationId xmlns:a16="http://schemas.microsoft.com/office/drawing/2014/main" xmlns="" id="{E4D1EA2C-0016-73A8-76C3-72F6171E0252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4464" y="1968"/>
              <a:ext cx="240" cy="4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sz="1400" kern="10"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solidFill>
                    <a:srgbClr val="99CCFF"/>
                  </a:solidFill>
                  <a:cs typeface="Times New Roman" panose="02020603050405020304" pitchFamily="18" charset="0"/>
                </a:rPr>
                <a:t>_</a:t>
              </a:r>
            </a:p>
          </p:txBody>
        </p:sp>
        <p:sp>
          <p:nvSpPr>
            <p:cNvPr id="11285" name="WordArt 63">
              <a:extLst>
                <a:ext uri="{FF2B5EF4-FFF2-40B4-BE49-F238E27FC236}">
                  <a16:creationId xmlns:a16="http://schemas.microsoft.com/office/drawing/2014/main" xmlns="" id="{B483F5ED-2F69-3625-F5A5-2C0401C866F3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3120" y="1968"/>
              <a:ext cx="192" cy="4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sz="1400" kern="10"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solidFill>
                    <a:srgbClr val="99CCFF"/>
                  </a:solidFill>
                  <a:cs typeface="Times New Roman" panose="02020603050405020304" pitchFamily="18" charset="0"/>
                </a:rPr>
                <a:t>_</a:t>
              </a:r>
            </a:p>
          </p:txBody>
        </p:sp>
        <p:sp>
          <p:nvSpPr>
            <p:cNvPr id="11286" name="WordArt 64">
              <a:extLst>
                <a:ext uri="{FF2B5EF4-FFF2-40B4-BE49-F238E27FC236}">
                  <a16:creationId xmlns:a16="http://schemas.microsoft.com/office/drawing/2014/main" xmlns="" id="{F92C392A-0F5C-00B4-8E2D-E7F0FAD9AED2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1344" y="1968"/>
              <a:ext cx="528" cy="4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sz="1400" kern="10"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solidFill>
                    <a:srgbClr val="99CCFF"/>
                  </a:solidFill>
                  <a:cs typeface="Times New Roman" panose="02020603050405020304" pitchFamily="18" charset="0"/>
                </a:rPr>
                <a:t>_</a:t>
              </a:r>
            </a:p>
          </p:txBody>
        </p:sp>
        <p:grpSp>
          <p:nvGrpSpPr>
            <p:cNvPr id="11287" name="Group 65">
              <a:extLst>
                <a:ext uri="{FF2B5EF4-FFF2-40B4-BE49-F238E27FC236}">
                  <a16:creationId xmlns:a16="http://schemas.microsoft.com/office/drawing/2014/main" xmlns="" id="{8F8D08D6-1E0C-DAAA-6B91-AD6CC8D7484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24" y="1920"/>
              <a:ext cx="144" cy="96"/>
              <a:chOff x="1056" y="2160"/>
              <a:chExt cx="192" cy="144"/>
            </a:xfrm>
          </p:grpSpPr>
          <p:sp>
            <p:nvSpPr>
              <p:cNvPr id="11294" name="WordArt 66">
                <a:extLst>
                  <a:ext uri="{FF2B5EF4-FFF2-40B4-BE49-F238E27FC236}">
                    <a16:creationId xmlns:a16="http://schemas.microsoft.com/office/drawing/2014/main" xmlns="" id="{5FF4A654-E524-0472-161C-E87C91CE6964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auto">
              <a:xfrm>
                <a:off x="1056" y="2160"/>
                <a:ext cx="192" cy="48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vi-VN" sz="1400" kern="10">
                    <a:ln w="9525">
                      <a:solidFill>
                        <a:srgbClr val="0000FF"/>
                      </a:solidFill>
                      <a:round/>
                      <a:headEnd/>
                      <a:tailEnd/>
                    </a:ln>
                    <a:solidFill>
                      <a:srgbClr val="99CCFF"/>
                    </a:solidFill>
                    <a:cs typeface="Times New Roman" panose="02020603050405020304" pitchFamily="18" charset="0"/>
                  </a:rPr>
                  <a:t>_</a:t>
                </a:r>
              </a:p>
            </p:txBody>
          </p:sp>
          <p:sp>
            <p:nvSpPr>
              <p:cNvPr id="11295" name="WordArt 67">
                <a:extLst>
                  <a:ext uri="{FF2B5EF4-FFF2-40B4-BE49-F238E27FC236}">
                    <a16:creationId xmlns:a16="http://schemas.microsoft.com/office/drawing/2014/main" xmlns="" id="{4948FA04-06F4-B797-A30D-8FDD15C4E625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auto">
              <a:xfrm>
                <a:off x="1056" y="2256"/>
                <a:ext cx="192" cy="48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vi-VN" sz="1400" kern="10">
                    <a:ln w="9525">
                      <a:solidFill>
                        <a:srgbClr val="0000FF"/>
                      </a:solidFill>
                      <a:round/>
                      <a:headEnd/>
                      <a:tailEnd/>
                    </a:ln>
                    <a:solidFill>
                      <a:srgbClr val="99CCFF"/>
                    </a:solidFill>
                    <a:cs typeface="Times New Roman" panose="02020603050405020304" pitchFamily="18" charset="0"/>
                  </a:rPr>
                  <a:t>_</a:t>
                </a:r>
              </a:p>
            </p:txBody>
          </p:sp>
        </p:grpSp>
        <p:grpSp>
          <p:nvGrpSpPr>
            <p:cNvPr id="11288" name="Group 68">
              <a:extLst>
                <a:ext uri="{FF2B5EF4-FFF2-40B4-BE49-F238E27FC236}">
                  <a16:creationId xmlns:a16="http://schemas.microsoft.com/office/drawing/2014/main" xmlns="" id="{D9E69529-5D4F-8001-E59A-91F0E97CA75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60" y="1920"/>
              <a:ext cx="144" cy="96"/>
              <a:chOff x="1056" y="2160"/>
              <a:chExt cx="192" cy="144"/>
            </a:xfrm>
          </p:grpSpPr>
          <p:sp>
            <p:nvSpPr>
              <p:cNvPr id="11292" name="WordArt 69">
                <a:extLst>
                  <a:ext uri="{FF2B5EF4-FFF2-40B4-BE49-F238E27FC236}">
                    <a16:creationId xmlns:a16="http://schemas.microsoft.com/office/drawing/2014/main" xmlns="" id="{D6B660DC-E15D-9785-2DE4-476E56788142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auto">
              <a:xfrm>
                <a:off x="1056" y="2160"/>
                <a:ext cx="192" cy="48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vi-VN" sz="1400" kern="10">
                    <a:ln w="9525">
                      <a:solidFill>
                        <a:srgbClr val="0000FF"/>
                      </a:solidFill>
                      <a:round/>
                      <a:headEnd/>
                      <a:tailEnd/>
                    </a:ln>
                    <a:solidFill>
                      <a:srgbClr val="99CCFF"/>
                    </a:solidFill>
                    <a:cs typeface="Times New Roman" panose="02020603050405020304" pitchFamily="18" charset="0"/>
                  </a:rPr>
                  <a:t>_</a:t>
                </a:r>
              </a:p>
            </p:txBody>
          </p:sp>
          <p:sp>
            <p:nvSpPr>
              <p:cNvPr id="11293" name="WordArt 70">
                <a:extLst>
                  <a:ext uri="{FF2B5EF4-FFF2-40B4-BE49-F238E27FC236}">
                    <a16:creationId xmlns:a16="http://schemas.microsoft.com/office/drawing/2014/main" xmlns="" id="{D5B6161D-C56A-4F6E-8E3A-15C5FAC00776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auto">
              <a:xfrm>
                <a:off x="1056" y="2256"/>
                <a:ext cx="192" cy="48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vi-VN" sz="1400" kern="10">
                    <a:ln w="9525">
                      <a:solidFill>
                        <a:srgbClr val="0000FF"/>
                      </a:solidFill>
                      <a:round/>
                      <a:headEnd/>
                      <a:tailEnd/>
                    </a:ln>
                    <a:solidFill>
                      <a:srgbClr val="99CCFF"/>
                    </a:solidFill>
                    <a:cs typeface="Times New Roman" panose="02020603050405020304" pitchFamily="18" charset="0"/>
                  </a:rPr>
                  <a:t>_</a:t>
                </a:r>
              </a:p>
            </p:txBody>
          </p:sp>
        </p:grpSp>
        <p:grpSp>
          <p:nvGrpSpPr>
            <p:cNvPr id="11289" name="Group 71">
              <a:extLst>
                <a:ext uri="{FF2B5EF4-FFF2-40B4-BE49-F238E27FC236}">
                  <a16:creationId xmlns:a16="http://schemas.microsoft.com/office/drawing/2014/main" xmlns="" id="{C36752B5-F9A1-23B7-AD91-3B2FD3AEB30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68" y="1920"/>
              <a:ext cx="144" cy="96"/>
              <a:chOff x="1056" y="2160"/>
              <a:chExt cx="192" cy="144"/>
            </a:xfrm>
          </p:grpSpPr>
          <p:sp>
            <p:nvSpPr>
              <p:cNvPr id="11290" name="WordArt 72">
                <a:extLst>
                  <a:ext uri="{FF2B5EF4-FFF2-40B4-BE49-F238E27FC236}">
                    <a16:creationId xmlns:a16="http://schemas.microsoft.com/office/drawing/2014/main" xmlns="" id="{0FD42CA1-06EB-821B-A228-27B0369BD263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auto">
              <a:xfrm>
                <a:off x="1056" y="2160"/>
                <a:ext cx="192" cy="48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vi-VN" sz="1400" kern="10">
                    <a:ln w="9525">
                      <a:solidFill>
                        <a:srgbClr val="0000FF"/>
                      </a:solidFill>
                      <a:round/>
                      <a:headEnd/>
                      <a:tailEnd/>
                    </a:ln>
                    <a:solidFill>
                      <a:srgbClr val="99CCFF"/>
                    </a:solidFill>
                    <a:cs typeface="Times New Roman" panose="02020603050405020304" pitchFamily="18" charset="0"/>
                  </a:rPr>
                  <a:t>_</a:t>
                </a:r>
              </a:p>
            </p:txBody>
          </p:sp>
          <p:sp>
            <p:nvSpPr>
              <p:cNvPr id="11291" name="WordArt 73">
                <a:extLst>
                  <a:ext uri="{FF2B5EF4-FFF2-40B4-BE49-F238E27FC236}">
                    <a16:creationId xmlns:a16="http://schemas.microsoft.com/office/drawing/2014/main" xmlns="" id="{99384833-3B25-526B-43FD-170974F61578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auto">
              <a:xfrm>
                <a:off x="1056" y="2256"/>
                <a:ext cx="192" cy="48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vi-VN" sz="1400" kern="10">
                    <a:ln w="9525">
                      <a:solidFill>
                        <a:srgbClr val="0000FF"/>
                      </a:solidFill>
                      <a:round/>
                      <a:headEnd/>
                      <a:tailEnd/>
                    </a:ln>
                    <a:solidFill>
                      <a:srgbClr val="99CCFF"/>
                    </a:solidFill>
                    <a:cs typeface="Times New Roman" panose="02020603050405020304" pitchFamily="18" charset="0"/>
                  </a:rPr>
                  <a:t>_</a:t>
                </a:r>
              </a:p>
            </p:txBody>
          </p:sp>
        </p:grpSp>
      </p:grpSp>
      <p:grpSp>
        <p:nvGrpSpPr>
          <p:cNvPr id="9" name="Group 74">
            <a:extLst>
              <a:ext uri="{FF2B5EF4-FFF2-40B4-BE49-F238E27FC236}">
                <a16:creationId xmlns:a16="http://schemas.microsoft.com/office/drawing/2014/main" xmlns="" id="{8AC48B47-755F-BBDD-5A4D-0F87C667C6E8}"/>
              </a:ext>
            </a:extLst>
          </p:cNvPr>
          <p:cNvGrpSpPr>
            <a:grpSpLocks/>
          </p:cNvGrpSpPr>
          <p:nvPr/>
        </p:nvGrpSpPr>
        <p:grpSpPr bwMode="auto">
          <a:xfrm>
            <a:off x="381000" y="4202113"/>
            <a:ext cx="8534400" cy="1360487"/>
            <a:chOff x="336" y="3024"/>
            <a:chExt cx="4992" cy="642"/>
          </a:xfrm>
        </p:grpSpPr>
        <p:sp>
          <p:nvSpPr>
            <p:cNvPr id="192587" name="WordArt 75">
              <a:extLst>
                <a:ext uri="{FF2B5EF4-FFF2-40B4-BE49-F238E27FC236}">
                  <a16:creationId xmlns:a16="http://schemas.microsoft.com/office/drawing/2014/main" xmlns="" id="{F9F1258D-81AA-E1BC-2590-51E79F432F3E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336" y="3168"/>
              <a:ext cx="3840" cy="31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eaLnBrk="1" hangingPunct="1">
                <a:defRPr/>
              </a:pPr>
              <a:r>
                <a:rPr lang="en-US" kern="10" dirty="0" err="1"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solidFill>
                    <a:srgbClr val="99CCFF"/>
                  </a:solidFill>
                  <a:ea typeface="Arial Unicode MS"/>
                  <a:cs typeface="Times New Roman" pitchFamily="18" charset="0"/>
                </a:rPr>
                <a:t>vì</a:t>
              </a:r>
              <a:r>
                <a:rPr lang="en-US" kern="10" dirty="0"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solidFill>
                    <a:srgbClr val="99CCFF"/>
                  </a:solidFill>
                  <a:ea typeface="Arial Unicode MS"/>
                  <a:cs typeface="Times New Roman" pitchFamily="18" charset="0"/>
                </a:rPr>
                <a:t> 21</a:t>
              </a:r>
              <a:r>
                <a:rPr lang="en-US" b="1" kern="10" dirty="0"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solidFill>
                    <a:srgbClr val="99CCFF"/>
                  </a:solidFill>
                  <a:ea typeface="Arial Unicode MS"/>
                  <a:cs typeface="Times New Roman" pitchFamily="18" charset="0"/>
                </a:rPr>
                <a:t>&gt;</a:t>
              </a:r>
              <a:r>
                <a:rPr lang="en-US" kern="10" dirty="0"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solidFill>
                    <a:srgbClr val="99CCFF"/>
                  </a:solidFill>
                  <a:ea typeface="Arial Unicode MS"/>
                  <a:cs typeface="Times New Roman" pitchFamily="18" charset="0"/>
                </a:rPr>
                <a:t>20 </a:t>
              </a:r>
              <a:r>
                <a:rPr lang="en-US" kern="10" dirty="0" err="1"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solidFill>
                    <a:srgbClr val="99CCFF"/>
                  </a:solidFill>
                  <a:ea typeface="Arial Unicode MS"/>
                  <a:cs typeface="Times New Roman" pitchFamily="18" charset="0"/>
                </a:rPr>
                <a:t>nên</a:t>
              </a:r>
              <a:r>
                <a:rPr lang="en-US" kern="10" dirty="0"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solidFill>
                    <a:srgbClr val="99CCFF"/>
                  </a:solidFill>
                  <a:ea typeface="Arial Unicode MS"/>
                  <a:cs typeface="Times New Roman" pitchFamily="18" charset="0"/>
                </a:rPr>
                <a:t>           </a:t>
              </a:r>
              <a:r>
                <a:rPr lang="en-US" b="1" kern="10" dirty="0"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solidFill>
                    <a:srgbClr val="99CCFF"/>
                  </a:solidFill>
                  <a:ea typeface="Arial Unicode MS"/>
                  <a:cs typeface="Times New Roman" pitchFamily="18" charset="0"/>
                </a:rPr>
                <a:t>&gt;</a:t>
              </a:r>
              <a:r>
                <a:rPr lang="en-US" kern="10" dirty="0"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solidFill>
                    <a:srgbClr val="99CCFF"/>
                  </a:solidFill>
                  <a:ea typeface="Arial Unicode MS"/>
                  <a:cs typeface="Times New Roman" pitchFamily="18" charset="0"/>
                </a:rPr>
                <a:t>            </a:t>
              </a:r>
              <a:r>
                <a:rPr lang="en-US" kern="10" dirty="0" err="1"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solidFill>
                    <a:srgbClr val="99CCFF"/>
                  </a:solidFill>
                  <a:ea typeface="Arial Unicode MS"/>
                  <a:cs typeface="Times New Roman" pitchFamily="18" charset="0"/>
                </a:rPr>
                <a:t>vậy</a:t>
              </a:r>
              <a:endParaRPr lang="en-US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99CCFF"/>
                </a:solidFill>
                <a:ea typeface="Arial Unicode MS"/>
                <a:cs typeface="Times New Roman" pitchFamily="18" charset="0"/>
              </a:endParaRPr>
            </a:p>
          </p:txBody>
        </p:sp>
        <p:sp>
          <p:nvSpPr>
            <p:cNvPr id="11271" name="WordArt 76">
              <a:extLst>
                <a:ext uri="{FF2B5EF4-FFF2-40B4-BE49-F238E27FC236}">
                  <a16:creationId xmlns:a16="http://schemas.microsoft.com/office/drawing/2014/main" xmlns="" id="{B5ADC17C-A208-CE80-7354-ECB66A7FFCC7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2208" y="3024"/>
              <a:ext cx="3024" cy="25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kern="10"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solidFill>
                    <a:srgbClr val="99CCFF"/>
                  </a:solidFill>
                  <a:cs typeface="Times New Roman" panose="02020603050405020304" pitchFamily="18" charset="0"/>
                </a:rPr>
                <a:t>21     20               3     5</a:t>
              </a:r>
            </a:p>
          </p:txBody>
        </p:sp>
        <p:sp>
          <p:nvSpPr>
            <p:cNvPr id="11272" name="WordArt 77">
              <a:extLst>
                <a:ext uri="{FF2B5EF4-FFF2-40B4-BE49-F238E27FC236}">
                  <a16:creationId xmlns:a16="http://schemas.microsoft.com/office/drawing/2014/main" xmlns="" id="{FADE5A55-CEB3-8188-A786-B60FF46A4DE5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2112" y="3408"/>
              <a:ext cx="3168" cy="25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kern="10"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solidFill>
                    <a:srgbClr val="99CCFF"/>
                  </a:solidFill>
                  <a:cs typeface="Times New Roman" panose="02020603050405020304" pitchFamily="18" charset="0"/>
                </a:rPr>
                <a:t>28   28         4   7</a:t>
              </a:r>
            </a:p>
          </p:txBody>
        </p:sp>
        <p:sp>
          <p:nvSpPr>
            <p:cNvPr id="11273" name="WordArt 78">
              <a:extLst>
                <a:ext uri="{FF2B5EF4-FFF2-40B4-BE49-F238E27FC236}">
                  <a16:creationId xmlns:a16="http://schemas.microsoft.com/office/drawing/2014/main" xmlns="" id="{B5AFCA93-69A5-40B2-9A35-D5BB4F44CA9E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 flipH="1" flipV="1">
              <a:off x="2160" y="3312"/>
              <a:ext cx="336" cy="4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sz="1000" kern="10"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solidFill>
                    <a:srgbClr val="99CCFF"/>
                  </a:solidFill>
                  <a:cs typeface="Times New Roman" panose="02020603050405020304" pitchFamily="18" charset="0"/>
                </a:rPr>
                <a:t>-</a:t>
              </a:r>
            </a:p>
          </p:txBody>
        </p:sp>
        <p:sp>
          <p:nvSpPr>
            <p:cNvPr id="11274" name="WordArt 79">
              <a:extLst>
                <a:ext uri="{FF2B5EF4-FFF2-40B4-BE49-F238E27FC236}">
                  <a16:creationId xmlns:a16="http://schemas.microsoft.com/office/drawing/2014/main" xmlns="" id="{3B4A689E-1E51-B14A-8F38-7A1BB72F44E0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 flipH="1" flipV="1">
              <a:off x="4992" y="3312"/>
              <a:ext cx="336" cy="4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sz="1000" kern="10"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solidFill>
                    <a:srgbClr val="99CCFF"/>
                  </a:solidFill>
                  <a:cs typeface="Times New Roman" panose="02020603050405020304" pitchFamily="18" charset="0"/>
                </a:rPr>
                <a:t>-</a:t>
              </a:r>
            </a:p>
          </p:txBody>
        </p:sp>
        <p:sp>
          <p:nvSpPr>
            <p:cNvPr id="11275" name="WordArt 80">
              <a:extLst>
                <a:ext uri="{FF2B5EF4-FFF2-40B4-BE49-F238E27FC236}">
                  <a16:creationId xmlns:a16="http://schemas.microsoft.com/office/drawing/2014/main" xmlns="" id="{69C00C86-684A-37A6-7E45-1D63653C87CF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 flipH="1" flipV="1">
              <a:off x="4416" y="3312"/>
              <a:ext cx="336" cy="4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sz="1000" kern="10"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solidFill>
                    <a:srgbClr val="99CCFF"/>
                  </a:solidFill>
                  <a:cs typeface="Times New Roman" panose="02020603050405020304" pitchFamily="18" charset="0"/>
                </a:rPr>
                <a:t>-</a:t>
              </a:r>
            </a:p>
          </p:txBody>
        </p:sp>
        <p:sp>
          <p:nvSpPr>
            <p:cNvPr id="11276" name="WordArt 81">
              <a:extLst>
                <a:ext uri="{FF2B5EF4-FFF2-40B4-BE49-F238E27FC236}">
                  <a16:creationId xmlns:a16="http://schemas.microsoft.com/office/drawing/2014/main" xmlns="" id="{94A5365A-1C7F-B19A-8210-ED1BBCFE7A80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 flipH="1" flipV="1">
              <a:off x="2928" y="3312"/>
              <a:ext cx="336" cy="4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sz="1000" kern="10"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solidFill>
                    <a:srgbClr val="99CCFF"/>
                  </a:solidFill>
                  <a:cs typeface="Times New Roman" panose="02020603050405020304" pitchFamily="18" charset="0"/>
                </a:rPr>
                <a:t>-</a:t>
              </a:r>
            </a:p>
          </p:txBody>
        </p:sp>
        <p:sp>
          <p:nvSpPr>
            <p:cNvPr id="49" name="WordArt 75">
              <a:extLst>
                <a:ext uri="{FF2B5EF4-FFF2-40B4-BE49-F238E27FC236}">
                  <a16:creationId xmlns:a16="http://schemas.microsoft.com/office/drawing/2014/main" xmlns="" id="{FF6F6569-8B7F-3E26-4C8C-2042508A05DD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336" y="3162"/>
              <a:ext cx="3840" cy="31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eaLnBrk="1" hangingPunct="1">
                <a:defRPr/>
              </a:pPr>
              <a:r>
                <a:rPr lang="en-US" kern="10" dirty="0" err="1"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solidFill>
                    <a:srgbClr val="99CCFF"/>
                  </a:solidFill>
                  <a:ea typeface="Arial Unicode MS"/>
                  <a:cs typeface="Times New Roman" pitchFamily="18" charset="0"/>
                </a:rPr>
                <a:t>vì</a:t>
              </a:r>
              <a:r>
                <a:rPr lang="en-US" kern="10" dirty="0"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solidFill>
                    <a:srgbClr val="99CCFF"/>
                  </a:solidFill>
                  <a:ea typeface="Arial Unicode MS"/>
                  <a:cs typeface="Times New Roman" pitchFamily="18" charset="0"/>
                </a:rPr>
                <a:t> 21</a:t>
              </a:r>
              <a:r>
                <a:rPr lang="en-US" b="1" kern="10" dirty="0"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solidFill>
                    <a:srgbClr val="99CCFF"/>
                  </a:solidFill>
                  <a:ea typeface="Arial Unicode MS"/>
                  <a:cs typeface="Times New Roman" pitchFamily="18" charset="0"/>
                </a:rPr>
                <a:t>&gt;</a:t>
              </a:r>
              <a:r>
                <a:rPr lang="en-US" kern="10" dirty="0"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solidFill>
                    <a:srgbClr val="99CCFF"/>
                  </a:solidFill>
                  <a:ea typeface="Arial Unicode MS"/>
                  <a:cs typeface="Times New Roman" pitchFamily="18" charset="0"/>
                </a:rPr>
                <a:t>20 </a:t>
              </a:r>
              <a:r>
                <a:rPr lang="en-US" kern="10" dirty="0" err="1"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solidFill>
                    <a:srgbClr val="99CCFF"/>
                  </a:solidFill>
                  <a:ea typeface="Arial Unicode MS"/>
                  <a:cs typeface="Times New Roman" pitchFamily="18" charset="0"/>
                </a:rPr>
                <a:t>nên</a:t>
              </a:r>
              <a:r>
                <a:rPr lang="en-US" kern="10" dirty="0"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solidFill>
                    <a:srgbClr val="99CCFF"/>
                  </a:solidFill>
                  <a:ea typeface="Arial Unicode MS"/>
                  <a:cs typeface="Times New Roman" pitchFamily="18" charset="0"/>
                </a:rPr>
                <a:t>           </a:t>
              </a:r>
              <a:r>
                <a:rPr lang="en-US" b="1" kern="10" dirty="0"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solidFill>
                    <a:srgbClr val="99CCFF"/>
                  </a:solidFill>
                  <a:ea typeface="Arial Unicode MS"/>
                  <a:cs typeface="Times New Roman" pitchFamily="18" charset="0"/>
                </a:rPr>
                <a:t>&gt;</a:t>
              </a:r>
              <a:r>
                <a:rPr lang="en-US" kern="10" dirty="0"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solidFill>
                    <a:srgbClr val="99CCFF"/>
                  </a:solidFill>
                  <a:ea typeface="Arial Unicode MS"/>
                  <a:cs typeface="Times New Roman" pitchFamily="18" charset="0"/>
                </a:rPr>
                <a:t>            </a:t>
              </a:r>
              <a:r>
                <a:rPr lang="en-US" kern="10" dirty="0" err="1"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solidFill>
                    <a:srgbClr val="99CCFF"/>
                  </a:solidFill>
                  <a:ea typeface="Arial Unicode MS"/>
                  <a:cs typeface="Times New Roman" pitchFamily="18" charset="0"/>
                </a:rPr>
                <a:t>vậy</a:t>
              </a:r>
              <a:endParaRPr lang="en-US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99CCFF"/>
                </a:solidFill>
                <a:ea typeface="Arial Unicode MS"/>
                <a:cs typeface="Times New Roman" pitchFamily="18" charset="0"/>
              </a:endParaRPr>
            </a:p>
          </p:txBody>
        </p:sp>
      </p:grpSp>
      <p:sp>
        <p:nvSpPr>
          <p:cNvPr id="70" name="Rectangle 69">
            <a:extLst>
              <a:ext uri="{FF2B5EF4-FFF2-40B4-BE49-F238E27FC236}">
                <a16:creationId xmlns:a16="http://schemas.microsoft.com/office/drawing/2014/main" xmlns="" id="{BD6DCEE8-F00D-7EE3-CED1-50A5BDC813FA}"/>
              </a:ext>
            </a:extLst>
          </p:cNvPr>
          <p:cNvSpPr/>
          <p:nvPr/>
        </p:nvSpPr>
        <p:spPr>
          <a:xfrm>
            <a:off x="7976767" y="4632613"/>
            <a:ext cx="3642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n-US" b="1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99CCFF"/>
                </a:solidFill>
                <a:latin typeface="Arial Unicode MS"/>
                <a:ea typeface="Arial Unicode MS"/>
                <a:cs typeface="Arial Unicode MS"/>
              </a:rPr>
              <a:t>&gt;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WordArt 47" descr="Narrow vertical">
            <a:extLst>
              <a:ext uri="{FF2B5EF4-FFF2-40B4-BE49-F238E27FC236}">
                <a16:creationId xmlns:a16="http://schemas.microsoft.com/office/drawing/2014/main" xmlns="" id="{509A72AD-3A73-325E-F750-F7792B23B36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838200" y="2133600"/>
            <a:ext cx="7696200" cy="2209800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0"/>
              </a:avLst>
            </a:prstTxWarp>
          </a:bodyPr>
          <a:lstStyle/>
          <a:p>
            <a:pPr algn="ctr"/>
            <a:r>
              <a:rPr lang="vi-VN" sz="3600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 Unicode MS"/>
              </a:rPr>
              <a:t>LUYỆN TẬP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70c260fff025cb8722aa62a8da43be1323c184a7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4945</TotalTime>
  <Words>1030</Words>
  <Application>Microsoft Office PowerPoint</Application>
  <PresentationFormat>On-screen Show (4:3)</PresentationFormat>
  <Paragraphs>479</Paragraphs>
  <Slides>23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AN_CHAU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NGUYEN THI LUYEN</dc:creator>
  <cp:lastModifiedBy>Admin</cp:lastModifiedBy>
  <cp:revision>474</cp:revision>
  <dcterms:created xsi:type="dcterms:W3CDTF">2009-10-26T05:52:20Z</dcterms:created>
  <dcterms:modified xsi:type="dcterms:W3CDTF">2022-09-07T14:36:55Z</dcterms:modified>
</cp:coreProperties>
</file>